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11"/>
  </p:handoutMasterIdLst>
  <p:sldIdLst>
    <p:sldId id="274" r:id="rId2"/>
    <p:sldId id="257" r:id="rId3"/>
    <p:sldId id="258" r:id="rId4"/>
    <p:sldId id="259" r:id="rId5"/>
    <p:sldId id="260" r:id="rId6"/>
    <p:sldId id="265" r:id="rId7"/>
    <p:sldId id="266" r:id="rId8"/>
    <p:sldId id="273" r:id="rId9"/>
    <p:sldId id="275" r:id="rId10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-96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EF3B-A03C-4F76-B082-893FFC53CDBC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F7E7-0B09-4869-8F98-CA437F7DBF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90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21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47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07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76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50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13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64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7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9FB0-F327-42B0-8092-7EDEB18AE11F}" type="datetimeFigureOut">
              <a:rPr lang="zh-TW" altLang="en-US" smtClean="0"/>
              <a:t>2015/10/20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E80C-A22C-4079-A334-C673905147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11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193" y="378189"/>
            <a:ext cx="885499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安裝</a:t>
            </a:r>
            <a:r>
              <a:rPr lang="en-US" altLang="zh-TW" sz="4000" b="1" dirty="0" smtClean="0">
                <a:latin typeface="標楷體"/>
                <a:ea typeface="標楷體"/>
              </a:rPr>
              <a:t>【</a:t>
            </a:r>
            <a:r>
              <a:rPr lang="zh-TW" altLang="en-US" sz="4000" b="1" dirty="0"/>
              <a:t>亞大任意</a:t>
            </a:r>
            <a:r>
              <a:rPr lang="zh-TW" altLang="en-US" sz="4000" b="1" dirty="0" smtClean="0"/>
              <a:t>學</a:t>
            </a:r>
            <a:r>
              <a:rPr lang="en-US" altLang="zh-TW" sz="4000" b="1" dirty="0"/>
              <a:t>A</a:t>
            </a:r>
            <a:r>
              <a:rPr lang="en-US" altLang="zh-TW" sz="4000" b="1" dirty="0" smtClean="0"/>
              <a:t>pp</a:t>
            </a:r>
            <a:r>
              <a:rPr lang="en-US" altLang="zh-TW" sz="4000" b="1" dirty="0" smtClean="0">
                <a:latin typeface="標楷體"/>
                <a:ea typeface="標楷體"/>
              </a:rPr>
              <a:t>】</a:t>
            </a:r>
            <a:r>
              <a:rPr lang="zh-TW" altLang="en-US" sz="4000" b="1" dirty="0" smtClean="0"/>
              <a:t>的</a:t>
            </a:r>
            <a:r>
              <a:rPr lang="zh-TW" altLang="en-US" sz="4000" b="1" dirty="0" smtClean="0"/>
              <a:t>七大理由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缺</a:t>
            </a:r>
            <a:r>
              <a:rPr lang="zh-TW" altLang="en-US" dirty="0" smtClean="0"/>
              <a:t>曠查詢</a:t>
            </a:r>
            <a:endParaRPr lang="en-US" altLang="zh-TW" dirty="0" smtClean="0"/>
          </a:p>
          <a:p>
            <a:r>
              <a:rPr lang="zh-TW" altLang="en-US" dirty="0"/>
              <a:t>帳款</a:t>
            </a:r>
            <a:r>
              <a:rPr lang="zh-TW" altLang="en-US" dirty="0" smtClean="0"/>
              <a:t>查詢</a:t>
            </a:r>
            <a:endParaRPr lang="en-US" altLang="zh-TW" dirty="0" smtClean="0"/>
          </a:p>
          <a:p>
            <a:r>
              <a:rPr lang="zh-TW" altLang="en-US" dirty="0"/>
              <a:t>成績</a:t>
            </a:r>
            <a:r>
              <a:rPr lang="zh-TW" altLang="en-US" dirty="0" smtClean="0"/>
              <a:t>查詢</a:t>
            </a:r>
            <a:endParaRPr lang="en-US" altLang="zh-TW" dirty="0" smtClean="0"/>
          </a:p>
          <a:p>
            <a:r>
              <a:rPr lang="zh-TW" altLang="en-US" dirty="0"/>
              <a:t>獎懲</a:t>
            </a:r>
            <a:r>
              <a:rPr lang="zh-TW" altLang="en-US" dirty="0" smtClean="0"/>
              <a:t>查詢</a:t>
            </a:r>
            <a:endParaRPr lang="en-US" altLang="zh-TW" dirty="0" smtClean="0"/>
          </a:p>
          <a:p>
            <a:r>
              <a:rPr lang="zh-TW" altLang="en-US" dirty="0"/>
              <a:t>課表</a:t>
            </a:r>
            <a:r>
              <a:rPr lang="zh-TW" altLang="en-US" dirty="0" smtClean="0"/>
              <a:t>查詢</a:t>
            </a:r>
            <a:endParaRPr lang="en-US" altLang="zh-TW" dirty="0" smtClean="0"/>
          </a:p>
          <a:p>
            <a:r>
              <a:rPr lang="zh-TW" altLang="en-US" dirty="0" smtClean="0"/>
              <a:t>證照一點通</a:t>
            </a:r>
            <a:endParaRPr lang="en-US" altLang="zh-TW" dirty="0" smtClean="0"/>
          </a:p>
          <a:p>
            <a:r>
              <a:rPr lang="zh-TW" altLang="en-US" dirty="0"/>
              <a:t>今日現場查詢</a:t>
            </a:r>
            <a:endParaRPr lang="en-US" altLang="zh-TW" dirty="0"/>
          </a:p>
          <a:p>
            <a:r>
              <a:rPr lang="zh-TW" altLang="en-US" dirty="0" smtClean="0"/>
              <a:t>節目</a:t>
            </a:r>
            <a:r>
              <a:rPr lang="zh-TW" altLang="en-US" dirty="0"/>
              <a:t>精選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143000" y="6061165"/>
            <a:ext cx="6858000" cy="702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亞洲大學　學涯中心　 製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99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亞大校園市集</a:t>
            </a:r>
            <a:r>
              <a:rPr lang="en-US" altLang="zh-TW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App</a:t>
            </a:r>
            <a:r>
              <a:rPr lang="zh-TW" altLang="en-US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altLang="zh-TW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QR Code</a:t>
            </a:r>
            <a:endParaRPr lang="zh-TW" altLang="en-US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440392" y="1825625"/>
            <a:ext cx="3886200" cy="4351338"/>
          </a:xfr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TW" sz="3600" b="1" dirty="0"/>
              <a:t>Android</a:t>
            </a:r>
          </a:p>
          <a:p>
            <a:endParaRPr lang="en-US" altLang="zh-TW" dirty="0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4790514" y="1825625"/>
            <a:ext cx="3886200" cy="4351338"/>
          </a:xfrm>
          <a:ln w="762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zh-TW" sz="4000" dirty="0"/>
              <a:t> </a:t>
            </a:r>
            <a:r>
              <a:rPr lang="en-US" altLang="zh-TW" sz="3600" b="1" dirty="0" err="1"/>
              <a:t>iOS</a:t>
            </a:r>
            <a:endParaRPr lang="en-US" altLang="zh-TW" sz="3600" b="1" dirty="0"/>
          </a:p>
          <a:p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12" y="2518157"/>
            <a:ext cx="3502959" cy="3502959"/>
          </a:xfrm>
          <a:prstGeom prst="rect">
            <a:avLst/>
          </a:prstGeom>
        </p:spPr>
      </p:pic>
      <p:pic>
        <p:nvPicPr>
          <p:cNvPr id="10" name="圖片 9" descr="http://web.asia.edu.tw/ezfiles/0/1000/img/306/ioscode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560" y="2518157"/>
            <a:ext cx="3439085" cy="3502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6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10499"/>
            <a:ext cx="9144000" cy="1325563"/>
          </a:xfrm>
        </p:spPr>
        <p:txBody>
          <a:bodyPr/>
          <a:lstStyle/>
          <a:p>
            <a:pPr algn="ctr"/>
            <a:r>
              <a:rPr lang="en-US" altLang="zh-TW" b="1" dirty="0" smtClean="0">
                <a:latin typeface="+mn-lt"/>
              </a:rPr>
              <a:t>  </a:t>
            </a:r>
            <a:r>
              <a:rPr lang="zh-TW" altLang="zh-TW" b="1" dirty="0" smtClean="0">
                <a:latin typeface="+mn-lt"/>
              </a:rPr>
              <a:t>帳號</a:t>
            </a:r>
            <a:r>
              <a:rPr lang="zh-TW" altLang="zh-TW" b="1" dirty="0">
                <a:latin typeface="+mn-lt"/>
              </a:rPr>
              <a:t>「</a:t>
            </a:r>
            <a:r>
              <a:rPr lang="en-US" altLang="zh-TW" b="1" dirty="0" err="1">
                <a:solidFill>
                  <a:srgbClr val="FF0000"/>
                </a:solidFill>
                <a:latin typeface="+mn-lt"/>
              </a:rPr>
              <a:t>appuser</a:t>
            </a:r>
            <a:r>
              <a:rPr lang="zh-TW" altLang="zh-TW" b="1" dirty="0">
                <a:latin typeface="+mn-lt"/>
              </a:rPr>
              <a:t>」、密碼「</a:t>
            </a:r>
            <a:r>
              <a:rPr lang="en-US" altLang="zh-TW" b="1" dirty="0" smtClean="0">
                <a:solidFill>
                  <a:srgbClr val="FF0000"/>
                </a:solidFill>
                <a:latin typeface="+mn-lt"/>
              </a:rPr>
              <a:t>23323456</a:t>
            </a:r>
            <a:r>
              <a:rPr lang="zh-TW" altLang="zh-TW" b="1" dirty="0" smtClean="0">
                <a:latin typeface="+mn-lt"/>
              </a:rPr>
              <a:t>」</a:t>
            </a:r>
            <a:endParaRPr lang="zh-TW" altLang="en-US" b="1" dirty="0">
              <a:latin typeface="+mn-lt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>
          <a:xfrm>
            <a:off x="588600" y="1673601"/>
            <a:ext cx="3868340" cy="483813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Android</a:t>
            </a:r>
            <a:endParaRPr lang="en-US" altLang="zh-TW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3"/>
          </p:nvPr>
        </p:nvSpPr>
        <p:spPr>
          <a:xfrm>
            <a:off x="4842621" y="1690689"/>
            <a:ext cx="3887391" cy="483812"/>
          </a:xfrm>
        </p:spPr>
        <p:txBody>
          <a:bodyPr/>
          <a:lstStyle/>
          <a:p>
            <a:pPr algn="ctr"/>
            <a:r>
              <a:rPr lang="en-US" altLang="zh-TW" dirty="0" err="1" smtClean="0"/>
              <a:t>iOS</a:t>
            </a:r>
            <a:endParaRPr lang="en-US" altLang="zh-TW" dirty="0"/>
          </a:p>
        </p:txBody>
      </p:sp>
      <p:pic>
        <p:nvPicPr>
          <p:cNvPr id="12" name="內容版面配置區 11"/>
          <p:cNvPicPr>
            <a:picLocks noGrp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08"/>
          <a:stretch/>
        </p:blipFill>
        <p:spPr bwMode="auto">
          <a:xfrm>
            <a:off x="5230906" y="2212040"/>
            <a:ext cx="3110823" cy="35903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內容版面配置區 12" descr="C:\Users\3236\Desktop\88465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85" y="2174783"/>
            <a:ext cx="3197570" cy="547257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矩形 13"/>
          <p:cNvSpPr/>
          <p:nvPr/>
        </p:nvSpPr>
        <p:spPr>
          <a:xfrm>
            <a:off x="1203873" y="4917607"/>
            <a:ext cx="2637794" cy="10557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616423" y="4007223"/>
            <a:ext cx="2339788" cy="6902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7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C:\Users\3236\Desktop\88466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5" y="726140"/>
            <a:ext cx="3464993" cy="5930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C:\Users\3236\Desktop\8846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35" y="712694"/>
            <a:ext cx="3500718" cy="59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272" y="3897640"/>
            <a:ext cx="1439222" cy="51299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35" y="1863587"/>
            <a:ext cx="3464993" cy="101062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004038" y="6049915"/>
            <a:ext cx="1135915" cy="5676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8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29841" y="355600"/>
            <a:ext cx="7886700" cy="1325563"/>
          </a:xfrm>
        </p:spPr>
        <p:txBody>
          <a:bodyPr/>
          <a:lstStyle/>
          <a:p>
            <a:r>
              <a:rPr lang="zh-TW" altLang="zh-TW" b="1" dirty="0"/>
              <a:t>如不能</a:t>
            </a:r>
            <a:r>
              <a:rPr lang="zh-TW" altLang="zh-TW" b="1" dirty="0" smtClean="0"/>
              <a:t>安裝</a:t>
            </a:r>
            <a:r>
              <a:rPr lang="zh-TW" altLang="en-US" b="1" dirty="0" smtClean="0"/>
              <a:t>時</a:t>
            </a:r>
            <a:r>
              <a:rPr lang="en-US" altLang="zh-TW" b="1" dirty="0" smtClean="0"/>
              <a:t>…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175676" cy="506225"/>
          </a:xfrm>
        </p:spPr>
        <p:txBody>
          <a:bodyPr>
            <a:normAutofit/>
          </a:bodyPr>
          <a:lstStyle/>
          <a:p>
            <a:pPr algn="ctr" defTabSz="874713"/>
            <a:r>
              <a:rPr lang="en-US" altLang="zh-TW" dirty="0" smtClean="0"/>
              <a:t>Android</a:t>
            </a:r>
            <a:endParaRPr lang="en-US" altLang="zh-TW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5181538" y="1742540"/>
            <a:ext cx="3191316" cy="506225"/>
          </a:xfrm>
        </p:spPr>
        <p:txBody>
          <a:bodyPr/>
          <a:lstStyle/>
          <a:p>
            <a:pPr algn="ctr"/>
            <a:r>
              <a:rPr lang="en-US" altLang="zh-TW" dirty="0" err="1" smtClean="0"/>
              <a:t>iSO</a:t>
            </a:r>
            <a:endParaRPr lang="zh-TW" altLang="en-US" dirty="0"/>
          </a:p>
        </p:txBody>
      </p:sp>
      <p:pic>
        <p:nvPicPr>
          <p:cNvPr id="9" name="內容版面配置區 8" descr="C:\Users\3236\Desktop\88483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6" y="2248765"/>
            <a:ext cx="3319617" cy="500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613459" y="3817468"/>
            <a:ext cx="3319616" cy="6185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4"/>
          </p:nvPr>
        </p:nvSpPr>
        <p:spPr>
          <a:xfrm>
            <a:off x="4750173" y="2505075"/>
            <a:ext cx="3887391" cy="368458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39" y="2248765"/>
            <a:ext cx="3857625" cy="6858000"/>
          </a:xfrm>
          <a:prstGeom prst="rect">
            <a:avLst/>
          </a:prstGeom>
        </p:spPr>
      </p:pic>
      <p:sp>
        <p:nvSpPr>
          <p:cNvPr id="13" name="向上箭號圖說文字 12"/>
          <p:cNvSpPr/>
          <p:nvPr/>
        </p:nvSpPr>
        <p:spPr>
          <a:xfrm>
            <a:off x="4832047" y="4084564"/>
            <a:ext cx="3684494" cy="1145336"/>
          </a:xfrm>
          <a:prstGeom prst="upArrowCallout">
            <a:avLst>
              <a:gd name="adj1" fmla="val 25000"/>
              <a:gd name="adj2" fmla="val 25000"/>
              <a:gd name="adj3" fmla="val 17380"/>
              <a:gd name="adj4" fmla="val 7577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</a:rPr>
              <a:t>設定  </a:t>
            </a:r>
            <a:r>
              <a:rPr lang="en-US" altLang="zh-TW" sz="2400" b="1" dirty="0" smtClean="0">
                <a:solidFill>
                  <a:schemeClr val="tx1"/>
                </a:solidFill>
              </a:rPr>
              <a:t>-&gt;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  一般  </a:t>
            </a:r>
            <a:r>
              <a:rPr lang="en-US" altLang="zh-TW" sz="2400" b="1" dirty="0" smtClean="0">
                <a:solidFill>
                  <a:schemeClr val="tx1"/>
                </a:solidFill>
              </a:rPr>
              <a:t>-&gt;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描述</a:t>
            </a:r>
            <a:r>
              <a:rPr lang="zh-TW" altLang="en-US" sz="2800" b="1" dirty="0">
                <a:solidFill>
                  <a:srgbClr val="FF0000"/>
                </a:solidFill>
              </a:rPr>
              <a:t>檔</a:t>
            </a:r>
          </a:p>
        </p:txBody>
      </p:sp>
      <p:sp>
        <p:nvSpPr>
          <p:cNvPr id="14" name="矩形 13"/>
          <p:cNvSpPr/>
          <p:nvPr/>
        </p:nvSpPr>
        <p:spPr>
          <a:xfrm>
            <a:off x="4765055" y="3343647"/>
            <a:ext cx="3857625" cy="5916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下載完成時</a:t>
            </a:r>
            <a:r>
              <a:rPr lang="en-US" altLang="zh-TW" b="1" dirty="0"/>
              <a:t>…</a:t>
            </a:r>
            <a:endParaRPr lang="zh-TW" altLang="en-US" b="1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695326" y="1710495"/>
            <a:ext cx="3868340" cy="506225"/>
          </a:xfrm>
        </p:spPr>
        <p:txBody>
          <a:bodyPr/>
          <a:lstStyle/>
          <a:p>
            <a:pPr algn="ctr"/>
            <a:r>
              <a:rPr lang="en-US" altLang="zh-TW" dirty="0" smtClean="0"/>
              <a:t>Android</a:t>
            </a:r>
            <a:endParaRPr lang="en-US" altLang="zh-TW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06225"/>
          </a:xfrm>
        </p:spPr>
        <p:txBody>
          <a:bodyPr/>
          <a:lstStyle/>
          <a:p>
            <a:pPr algn="ctr"/>
            <a:r>
              <a:rPr lang="en-US" altLang="zh-TW" dirty="0" err="1" smtClean="0"/>
              <a:t>iSO</a:t>
            </a:r>
            <a:endParaRPr lang="zh-TW" altLang="en-US" dirty="0"/>
          </a:p>
        </p:txBody>
      </p:sp>
      <p:pic>
        <p:nvPicPr>
          <p:cNvPr id="10" name="內容版面配置區 9" descr="C:\Users\3236\Desktop\88469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20" y="2348939"/>
            <a:ext cx="3060352" cy="5100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內容版面配置區 10" descr="C:\Users\asia\Desktop\S__5530159.jpg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39" y="2348939"/>
            <a:ext cx="2918011" cy="5125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321" y="3065929"/>
            <a:ext cx="3060352" cy="75303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822576" y="5620871"/>
            <a:ext cx="77993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5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06225"/>
          </a:xfrm>
        </p:spPr>
        <p:txBody>
          <a:bodyPr/>
          <a:lstStyle/>
          <a:p>
            <a:pPr algn="ctr"/>
            <a:r>
              <a:rPr lang="en-US" altLang="zh-TW" dirty="0" smtClean="0"/>
              <a:t>Android</a:t>
            </a:r>
            <a:endParaRPr lang="en-US" altLang="zh-TW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06225"/>
          </a:xfrm>
        </p:spPr>
        <p:txBody>
          <a:bodyPr/>
          <a:lstStyle/>
          <a:p>
            <a:pPr algn="ctr"/>
            <a:r>
              <a:rPr lang="en-US" altLang="zh-TW" dirty="0" err="1" smtClean="0"/>
              <a:t>iSO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>
          <a:xfrm>
            <a:off x="629842" y="2187388"/>
            <a:ext cx="3868340" cy="4002275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9" name="內容版面配置區 8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905" y="2187388"/>
            <a:ext cx="2837329" cy="46706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74659" y="4693024"/>
            <a:ext cx="1035423" cy="4706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內容版面配置區 8" descr="C:\Users\3236\Desktop\88470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35" y="2196352"/>
            <a:ext cx="2958353" cy="432080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/>
          <p:cNvSpPr/>
          <p:nvPr/>
        </p:nvSpPr>
        <p:spPr>
          <a:xfrm>
            <a:off x="2754268" y="6056103"/>
            <a:ext cx="1103521" cy="4842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/>
          <a:lstStyle/>
          <a:p>
            <a:r>
              <a:rPr lang="zh-TW" altLang="zh-TW" b="1" dirty="0"/>
              <a:t>帳號「</a:t>
            </a:r>
            <a:r>
              <a:rPr lang="en-US" altLang="zh-TW" b="1" dirty="0" err="1">
                <a:solidFill>
                  <a:srgbClr val="FF0000"/>
                </a:solidFill>
              </a:rPr>
              <a:t>appuser</a:t>
            </a:r>
            <a:r>
              <a:rPr lang="zh-TW" altLang="zh-TW" b="1" dirty="0"/>
              <a:t>」、密碼「</a:t>
            </a:r>
            <a:r>
              <a:rPr lang="en-US" altLang="zh-TW" b="1" dirty="0">
                <a:solidFill>
                  <a:srgbClr val="FF0000"/>
                </a:solidFill>
              </a:rPr>
              <a:t>23323456</a:t>
            </a:r>
            <a:r>
              <a:rPr lang="zh-TW" altLang="zh-TW" b="1" dirty="0"/>
              <a:t>」</a:t>
            </a:r>
            <a:endParaRPr lang="zh-TW" altLang="en-US" dirty="0"/>
          </a:p>
        </p:txBody>
      </p:sp>
      <p:pic>
        <p:nvPicPr>
          <p:cNvPr id="9" name="內容版面配置區 8" descr="C:\Users\3236\Desktop\8847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7" y="1960095"/>
            <a:ext cx="2447627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圖片 9" descr="C:\Users\3236\Desktop\8847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11" y="1960095"/>
            <a:ext cx="2417015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圖片 10" descr="C:\Users\3236\Desktop\8847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550" y="1960095"/>
            <a:ext cx="2507624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向右箭號 11"/>
          <p:cNvSpPr/>
          <p:nvPr/>
        </p:nvSpPr>
        <p:spPr>
          <a:xfrm>
            <a:off x="2773535" y="3840722"/>
            <a:ext cx="743043" cy="5782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5847826" y="3848239"/>
            <a:ext cx="774768" cy="5782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42123" y="4129834"/>
            <a:ext cx="2152547" cy="8127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3430811" y="2460811"/>
            <a:ext cx="2423821" cy="6589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327568" y="3227294"/>
            <a:ext cx="739588" cy="4572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安裝完畢即可在手機桌面顯示</a:t>
            </a:r>
            <a:endParaRPr lang="zh-TW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86" y="1825625"/>
            <a:ext cx="2683753" cy="4771118"/>
          </a:xfrm>
        </p:spPr>
      </p:pic>
    </p:spTree>
    <p:extLst>
      <p:ext uri="{BB962C8B-B14F-4D97-AF65-F5344CB8AC3E}">
        <p14:creationId xmlns:p14="http://schemas.microsoft.com/office/powerpoint/2010/main" val="396823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89</Words>
  <Application>Microsoft Office PowerPoint</Application>
  <PresentationFormat>如螢幕大小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安裝【亞大任意學App】的七大理由</vt:lpstr>
      <vt:lpstr>亞大校園市集App  QR Code</vt:lpstr>
      <vt:lpstr>  帳號「appuser」、密碼「23323456」</vt:lpstr>
      <vt:lpstr>PowerPoint 簡報</vt:lpstr>
      <vt:lpstr>如不能安裝時…</vt:lpstr>
      <vt:lpstr>下載完成時…</vt:lpstr>
      <vt:lpstr>PowerPoint 簡報</vt:lpstr>
      <vt:lpstr>帳號「appuser」、密碼「23323456」</vt:lpstr>
      <vt:lpstr>安裝完畢即可在手機桌面顯示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「亞大校園市集」App下載--- 安裝「亞大任意學」</dc:title>
  <dc:creator>user</dc:creator>
  <cp:lastModifiedBy>yuarn</cp:lastModifiedBy>
  <cp:revision>15</cp:revision>
  <cp:lastPrinted>2015-10-20T04:28:31Z</cp:lastPrinted>
  <dcterms:created xsi:type="dcterms:W3CDTF">2015-10-12T16:39:11Z</dcterms:created>
  <dcterms:modified xsi:type="dcterms:W3CDTF">2015-10-20T08:04:08Z</dcterms:modified>
</cp:coreProperties>
</file>