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9" r:id="rId1"/>
  </p:sldMasterIdLst>
  <p:notesMasterIdLst>
    <p:notesMasterId r:id="rId21"/>
  </p:notesMasterIdLst>
  <p:handoutMasterIdLst>
    <p:handoutMasterId r:id="rId22"/>
  </p:handoutMasterIdLst>
  <p:sldIdLst>
    <p:sldId id="269" r:id="rId2"/>
    <p:sldId id="270" r:id="rId3"/>
    <p:sldId id="272" r:id="rId4"/>
    <p:sldId id="276" r:id="rId5"/>
    <p:sldId id="284" r:id="rId6"/>
    <p:sldId id="283" r:id="rId7"/>
    <p:sldId id="277" r:id="rId8"/>
    <p:sldId id="279" r:id="rId9"/>
    <p:sldId id="287" r:id="rId10"/>
    <p:sldId id="278" r:id="rId11"/>
    <p:sldId id="285" r:id="rId12"/>
    <p:sldId id="281" r:id="rId13"/>
    <p:sldId id="280" r:id="rId14"/>
    <p:sldId id="275" r:id="rId15"/>
    <p:sldId id="288" r:id="rId16"/>
    <p:sldId id="289" r:id="rId17"/>
    <p:sldId id="290" r:id="rId18"/>
    <p:sldId id="274" r:id="rId19"/>
    <p:sldId id="28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912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pos="3112" userDrawn="1">
          <p15:clr>
            <a:srgbClr val="A4A3A4"/>
          </p15:clr>
        </p15:guide>
        <p15:guide id="6" pos="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7F7F7F"/>
    <a:srgbClr val="1F9995"/>
    <a:srgbClr val="7BB846"/>
    <a:srgbClr val="EDA127"/>
    <a:srgbClr val="D07327"/>
    <a:srgbClr val="BF2330"/>
    <a:srgbClr val="EA8A91"/>
    <a:srgbClr val="F4C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354" y="108"/>
      </p:cViewPr>
      <p:guideLst>
        <p:guide orient="horz" pos="2160"/>
        <p:guide pos="3840"/>
        <p:guide pos="912"/>
        <p:guide pos="7559"/>
        <p:guide pos="3112"/>
        <p:guide pos="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TW" altLang="en-US" smtClean="0"/>
              <a:t>管理學院</a:t>
            </a:r>
            <a:r>
              <a:rPr lang="en-US" altLang="zh-TW" smtClean="0"/>
              <a:t>AACSB</a:t>
            </a:r>
            <a:r>
              <a:rPr lang="zh-TW" altLang="en-US" smtClean="0"/>
              <a:t>認證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5E7F2-57D9-4F57-BC33-494BDD3C363D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A6674-6C0A-49D2-91DF-720CA24AD2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84416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TW" altLang="en-US" smtClean="0"/>
              <a:t>管理學院</a:t>
            </a:r>
            <a:r>
              <a:rPr lang="en-US" altLang="zh-TW" smtClean="0"/>
              <a:t>AACSB</a:t>
            </a:r>
            <a:r>
              <a:rPr lang="zh-TW" altLang="en-US" smtClean="0"/>
              <a:t>認證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3F79F-DA2D-4C74-AA2D-F6FBA7A5414A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C2ABD-010A-46AE-95EA-42C89D8983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621738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TW" altLang="en-US" smtClean="0"/>
              <a:t>管理學院</a:t>
            </a:r>
            <a:r>
              <a:rPr lang="en-US" altLang="zh-TW" smtClean="0"/>
              <a:t>AACSB</a:t>
            </a:r>
            <a:r>
              <a:rPr lang="zh-TW" altLang="en-US" smtClean="0"/>
              <a:t>認證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69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F99A5F-A3CC-434B-8930-FEC050237A84}" type="datetime1">
              <a:rPr lang="zh-CN" altLang="en-US" smtClean="0"/>
              <a:t>2016/4/11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7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86A0-7CF1-46D6-935C-2DC1FF761373}" type="datetime1">
              <a:rPr lang="zh-CN" altLang="en-US" smtClean="0"/>
              <a:t>2016/4/11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2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B174-ACB7-43B0-A054-93E2B5C6FFEC}" type="datetime1">
              <a:rPr lang="zh-CN" altLang="en-US" smtClean="0"/>
              <a:t>2016/4/11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8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D550-3A82-4128-9FB1-AA8AD51CDF34}" type="datetime1">
              <a:rPr lang="zh-CN" altLang="en-US" smtClean="0"/>
              <a:t>2016/4/11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87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4B66-2C1A-47A4-AE43-61945D5101AA}" type="datetime1">
              <a:rPr lang="zh-CN" altLang="en-US" smtClean="0"/>
              <a:t>2016/4/11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B61-5DE1-4877-8FD9-7E4ED778DEFF}" type="datetime1">
              <a:rPr lang="zh-CN" altLang="en-US" smtClean="0"/>
              <a:t>2016/4/11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8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4877-14D0-44E1-A9C4-9D2FE5641C10}" type="datetime1">
              <a:rPr lang="zh-CN" altLang="en-US" smtClean="0"/>
              <a:t>2016/4/11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38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F030-83F7-47FA-82F4-B4003B255D73}" type="datetime1">
              <a:rPr lang="zh-CN" altLang="en-US" smtClean="0"/>
              <a:t>2016/4/11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9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6DAE-9822-4EDF-B57C-8F144C48EDD2}" type="datetime1">
              <a:rPr lang="zh-CN" altLang="en-US" smtClean="0"/>
              <a:t>2016/4/11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88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BCA6-803F-41CF-A933-8CCC42393915}" type="datetime1">
              <a:rPr lang="zh-CN" altLang="en-US" smtClean="0"/>
              <a:t>2016/4/11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3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E8F-8155-466B-847F-DA94EE590675}" type="datetime1">
              <a:rPr lang="zh-CN" altLang="en-US" smtClean="0"/>
              <a:t>2016/4/11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19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35F-D7A7-48E8-B407-1D94866CE3F4}" type="datetime1">
              <a:rPr lang="zh-CN" altLang="en-US" smtClean="0"/>
              <a:t>2016/4/11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09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ABE9-B9A9-4A10-A29B-CD082A782811}" type="datetime1">
              <a:rPr lang="zh-CN" altLang="en-US" smtClean="0"/>
              <a:t>2016/4/11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5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AFA8-E620-44C9-A099-BA1DFAE84706}" type="datetime1">
              <a:rPr lang="zh-CN" altLang="en-US" smtClean="0"/>
              <a:t>2016/4/11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56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357D-4C20-413F-AC19-657CA6FBE887}" type="datetime1">
              <a:rPr lang="zh-CN" altLang="en-US" smtClean="0"/>
              <a:t>2016/4/11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62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C72A-855E-4A8D-AEFF-BCF03144CED4}" type="datetime1">
              <a:rPr lang="zh-CN" altLang="en-US" smtClean="0"/>
              <a:t>2016/4/11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10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D55-822C-4E29-AC7A-7EA692D56A42}" type="datetime1">
              <a:rPr lang="zh-CN" altLang="en-US" smtClean="0"/>
              <a:t>2016/4/11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52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3545C5-8DF2-454C-8047-1A93990FA635}" type="datetime1">
              <a:rPr lang="zh-CN" altLang="en-US" smtClean="0"/>
              <a:t>2016/4/11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43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8204" y="1180687"/>
            <a:ext cx="9601196" cy="2608353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altLang="zh-TW" dirty="0" smtClean="0">
                <a:latin typeface="+mj-ea"/>
              </a:rPr>
              <a:t/>
            </a:r>
            <a:br>
              <a:rPr lang="en-US" altLang="zh-TW" dirty="0" smtClean="0">
                <a:latin typeface="+mj-ea"/>
              </a:rPr>
            </a:br>
            <a:r>
              <a:rPr lang="en-US" altLang="zh-TW" dirty="0" smtClean="0">
                <a:latin typeface="+mj-ea"/>
              </a:rPr>
              <a:t/>
            </a:r>
            <a:br>
              <a:rPr lang="en-US" altLang="zh-TW" dirty="0" smtClean="0">
                <a:latin typeface="+mj-ea"/>
              </a:rPr>
            </a:br>
            <a:r>
              <a:rPr lang="en-US" altLang="zh-TW" dirty="0" smtClean="0">
                <a:latin typeface="+mj-ea"/>
              </a:rPr>
              <a:t/>
            </a:r>
            <a:br>
              <a:rPr lang="en-US" altLang="zh-TW" dirty="0" smtClean="0">
                <a:latin typeface="+mj-ea"/>
              </a:rPr>
            </a:br>
            <a:r>
              <a:rPr lang="zh-TW" altLang="en-US" sz="4900" dirty="0" smtClean="0">
                <a:solidFill>
                  <a:srgbClr val="FF0000"/>
                </a:solidFill>
                <a:latin typeface="+mj-ea"/>
              </a:rPr>
              <a:t>亞洲大學管理學院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</a:rPr>
              <a:t/>
            </a:r>
            <a:br>
              <a:rPr lang="en-US" altLang="zh-TW" dirty="0" smtClean="0">
                <a:solidFill>
                  <a:srgbClr val="FF0000"/>
                </a:solidFill>
                <a:latin typeface="+mj-ea"/>
              </a:rPr>
            </a:br>
            <a:r>
              <a:rPr lang="en-US" altLang="zh-TW" sz="4000" dirty="0" smtClean="0">
                <a:solidFill>
                  <a:srgbClr val="0000FF"/>
                </a:solidFill>
                <a:latin typeface="+mj-ea"/>
              </a:rPr>
              <a:t>AACSB</a:t>
            </a:r>
            <a:r>
              <a:rPr lang="zh-TW" altLang="en-US" sz="4000" dirty="0" smtClean="0">
                <a:solidFill>
                  <a:srgbClr val="0000FF"/>
                </a:solidFill>
                <a:latin typeface="+mj-ea"/>
              </a:rPr>
              <a:t> 認證</a:t>
            </a:r>
            <a:r>
              <a:rPr lang="en-US" altLang="zh-TW" sz="4000" dirty="0" smtClean="0">
                <a:latin typeface="+mj-ea"/>
              </a:rPr>
              <a:t/>
            </a:r>
            <a:br>
              <a:rPr lang="en-US" altLang="zh-TW" sz="4000" dirty="0" smtClean="0">
                <a:latin typeface="+mj-ea"/>
              </a:rPr>
            </a:br>
            <a:r>
              <a:rPr lang="en-US" altLang="zh-TW" sz="3600" dirty="0" smtClean="0">
                <a:solidFill>
                  <a:srgbClr val="C00000"/>
                </a:solidFill>
                <a:latin typeface="+mj-ea"/>
              </a:rPr>
              <a:t>Accreditation 2016</a:t>
            </a:r>
            <a:endParaRPr lang="zh-TW" altLang="en-US" sz="3600" dirty="0">
              <a:solidFill>
                <a:srgbClr val="C00000"/>
              </a:solidFill>
              <a:latin typeface="+mj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998066" y="4581126"/>
            <a:ext cx="8201475" cy="1668099"/>
            <a:chOff x="1062881" y="4209350"/>
            <a:chExt cx="10043192" cy="2042687"/>
          </a:xfrm>
        </p:grpSpPr>
        <p:grpSp>
          <p:nvGrpSpPr>
            <p:cNvPr id="3" name="群組 2"/>
            <p:cNvGrpSpPr/>
            <p:nvPr/>
          </p:nvGrpSpPr>
          <p:grpSpPr>
            <a:xfrm>
              <a:off x="8693859" y="4239489"/>
              <a:ext cx="1071786" cy="2012548"/>
              <a:chOff x="8693863" y="4239487"/>
              <a:chExt cx="1071786" cy="2012548"/>
            </a:xfrm>
          </p:grpSpPr>
          <p:sp>
            <p:nvSpPr>
              <p:cNvPr id="116" name="Freeform 63"/>
              <p:cNvSpPr>
                <a:spLocks/>
              </p:cNvSpPr>
              <p:nvPr/>
            </p:nvSpPr>
            <p:spPr bwMode="auto">
              <a:xfrm>
                <a:off x="8693863" y="4274864"/>
                <a:ext cx="1071786" cy="571270"/>
              </a:xfrm>
              <a:custGeom>
                <a:avLst/>
                <a:gdLst>
                  <a:gd name="T0" fmla="*/ 107 w 563"/>
                  <a:gd name="T1" fmla="*/ 238 h 299"/>
                  <a:gd name="T2" fmla="*/ 281 w 563"/>
                  <a:gd name="T3" fmla="*/ 0 h 299"/>
                  <a:gd name="T4" fmla="*/ 456 w 563"/>
                  <a:gd name="T5" fmla="*/ 236 h 299"/>
                  <a:gd name="T6" fmla="*/ 281 w 563"/>
                  <a:gd name="T7" fmla="*/ 299 h 299"/>
                  <a:gd name="T8" fmla="*/ 107 w 563"/>
                  <a:gd name="T9" fmla="*/ 238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299">
                    <a:moveTo>
                      <a:pt x="107" y="238"/>
                    </a:moveTo>
                    <a:cubicBezTo>
                      <a:pt x="107" y="238"/>
                      <a:pt x="0" y="0"/>
                      <a:pt x="281" y="0"/>
                    </a:cubicBezTo>
                    <a:cubicBezTo>
                      <a:pt x="563" y="0"/>
                      <a:pt x="456" y="236"/>
                      <a:pt x="456" y="236"/>
                    </a:cubicBezTo>
                    <a:cubicBezTo>
                      <a:pt x="281" y="299"/>
                      <a:pt x="281" y="299"/>
                      <a:pt x="281" y="299"/>
                    </a:cubicBezTo>
                    <a:lnTo>
                      <a:pt x="107" y="238"/>
                    </a:lnTo>
                    <a:close/>
                  </a:path>
                </a:pathLst>
              </a:custGeom>
              <a:solidFill>
                <a:srgbClr val="6D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44"/>
              <p:cNvSpPr>
                <a:spLocks/>
              </p:cNvSpPr>
              <p:nvPr/>
            </p:nvSpPr>
            <p:spPr bwMode="auto">
              <a:xfrm>
                <a:off x="8937570" y="4999434"/>
                <a:ext cx="112682" cy="528032"/>
              </a:xfrm>
              <a:custGeom>
                <a:avLst/>
                <a:gdLst>
                  <a:gd name="T0" fmla="*/ 48 w 59"/>
                  <a:gd name="T1" fmla="*/ 0 h 277"/>
                  <a:gd name="T2" fmla="*/ 0 w 59"/>
                  <a:gd name="T3" fmla="*/ 263 h 277"/>
                  <a:gd name="T4" fmla="*/ 56 w 59"/>
                  <a:gd name="T5" fmla="*/ 276 h 277"/>
                  <a:gd name="T6" fmla="*/ 48 w 59"/>
                  <a:gd name="T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277">
                    <a:moveTo>
                      <a:pt x="48" y="0"/>
                    </a:moveTo>
                    <a:cubicBezTo>
                      <a:pt x="48" y="0"/>
                      <a:pt x="8" y="99"/>
                      <a:pt x="0" y="263"/>
                    </a:cubicBezTo>
                    <a:cubicBezTo>
                      <a:pt x="0" y="263"/>
                      <a:pt x="39" y="277"/>
                      <a:pt x="56" y="276"/>
                    </a:cubicBezTo>
                    <a:cubicBezTo>
                      <a:pt x="59" y="193"/>
                      <a:pt x="48" y="73"/>
                      <a:pt x="48" y="0"/>
                    </a:cubicBezTo>
                    <a:close/>
                  </a:path>
                </a:pathLst>
              </a:custGeom>
              <a:solidFill>
                <a:srgbClr val="C6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45"/>
              <p:cNvSpPr>
                <a:spLocks/>
              </p:cNvSpPr>
              <p:nvPr/>
            </p:nvSpPr>
            <p:spPr bwMode="auto">
              <a:xfrm>
                <a:off x="8987359" y="4999434"/>
                <a:ext cx="41928" cy="497896"/>
              </a:xfrm>
              <a:custGeom>
                <a:avLst/>
                <a:gdLst>
                  <a:gd name="T0" fmla="*/ 22 w 22"/>
                  <a:gd name="T1" fmla="*/ 0 h 261"/>
                  <a:gd name="T2" fmla="*/ 22 w 22"/>
                  <a:gd name="T3" fmla="*/ 261 h 261"/>
                  <a:gd name="T4" fmla="*/ 22 w 22"/>
                  <a:gd name="T5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61">
                    <a:moveTo>
                      <a:pt x="22" y="0"/>
                    </a:moveTo>
                    <a:cubicBezTo>
                      <a:pt x="22" y="261"/>
                      <a:pt x="22" y="261"/>
                      <a:pt x="22" y="261"/>
                    </a:cubicBezTo>
                    <a:cubicBezTo>
                      <a:pt x="22" y="261"/>
                      <a:pt x="0" y="172"/>
                      <a:pt x="22" y="0"/>
                    </a:cubicBezTo>
                    <a:close/>
                  </a:path>
                </a:pathLst>
              </a:custGeom>
              <a:solidFill>
                <a:srgbClr val="AD3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46"/>
              <p:cNvSpPr>
                <a:spLocks/>
              </p:cNvSpPr>
              <p:nvPr/>
            </p:nvSpPr>
            <p:spPr bwMode="auto">
              <a:xfrm>
                <a:off x="9394848" y="5410853"/>
                <a:ext cx="125784" cy="237156"/>
              </a:xfrm>
              <a:custGeom>
                <a:avLst/>
                <a:gdLst>
                  <a:gd name="T0" fmla="*/ 64 w 66"/>
                  <a:gd name="T1" fmla="*/ 45 h 124"/>
                  <a:gd name="T2" fmla="*/ 54 w 66"/>
                  <a:gd name="T3" fmla="*/ 97 h 124"/>
                  <a:gd name="T4" fmla="*/ 25 w 66"/>
                  <a:gd name="T5" fmla="*/ 124 h 124"/>
                  <a:gd name="T6" fmla="*/ 0 w 66"/>
                  <a:gd name="T7" fmla="*/ 50 h 124"/>
                  <a:gd name="T8" fmla="*/ 28 w 66"/>
                  <a:gd name="T9" fmla="*/ 0 h 124"/>
                  <a:gd name="T10" fmla="*/ 59 w 66"/>
                  <a:gd name="T11" fmla="*/ 26 h 124"/>
                  <a:gd name="T12" fmla="*/ 64 w 66"/>
                  <a:gd name="T13" fmla="*/ 4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24">
                    <a:moveTo>
                      <a:pt x="64" y="45"/>
                    </a:moveTo>
                    <a:cubicBezTo>
                      <a:pt x="64" y="45"/>
                      <a:pt x="66" y="78"/>
                      <a:pt x="54" y="97"/>
                    </a:cubicBezTo>
                    <a:cubicBezTo>
                      <a:pt x="42" y="116"/>
                      <a:pt x="25" y="124"/>
                      <a:pt x="25" y="1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59" y="26"/>
                      <a:pt x="59" y="26"/>
                      <a:pt x="59" y="26"/>
                    </a:cubicBezTo>
                    <a:lnTo>
                      <a:pt x="64" y="45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47"/>
              <p:cNvSpPr>
                <a:spLocks/>
              </p:cNvSpPr>
              <p:nvPr/>
            </p:nvSpPr>
            <p:spPr bwMode="auto">
              <a:xfrm>
                <a:off x="9419742" y="4999434"/>
                <a:ext cx="191297" cy="501827"/>
              </a:xfrm>
              <a:custGeom>
                <a:avLst/>
                <a:gdLst>
                  <a:gd name="T0" fmla="*/ 5 w 101"/>
                  <a:gd name="T1" fmla="*/ 0 h 263"/>
                  <a:gd name="T2" fmla="*/ 95 w 101"/>
                  <a:gd name="T3" fmla="*/ 125 h 263"/>
                  <a:gd name="T4" fmla="*/ 53 w 101"/>
                  <a:gd name="T5" fmla="*/ 263 h 263"/>
                  <a:gd name="T6" fmla="*/ 2 w 101"/>
                  <a:gd name="T7" fmla="*/ 222 h 263"/>
                  <a:gd name="T8" fmla="*/ 23 w 101"/>
                  <a:gd name="T9" fmla="*/ 148 h 263"/>
                  <a:gd name="T10" fmla="*/ 0 w 101"/>
                  <a:gd name="T11" fmla="*/ 119 h 263"/>
                  <a:gd name="T12" fmla="*/ 5 w 101"/>
                  <a:gd name="T1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263">
                    <a:moveTo>
                      <a:pt x="5" y="0"/>
                    </a:moveTo>
                    <a:cubicBezTo>
                      <a:pt x="5" y="0"/>
                      <a:pt x="89" y="98"/>
                      <a:pt x="95" y="125"/>
                    </a:cubicBezTo>
                    <a:cubicBezTo>
                      <a:pt x="101" y="151"/>
                      <a:pt x="53" y="263"/>
                      <a:pt x="53" y="263"/>
                    </a:cubicBezTo>
                    <a:cubicBezTo>
                      <a:pt x="53" y="263"/>
                      <a:pt x="21" y="236"/>
                      <a:pt x="2" y="222"/>
                    </a:cubicBezTo>
                    <a:cubicBezTo>
                      <a:pt x="2" y="222"/>
                      <a:pt x="23" y="151"/>
                      <a:pt x="23" y="148"/>
                    </a:cubicBezTo>
                    <a:cubicBezTo>
                      <a:pt x="24" y="142"/>
                      <a:pt x="0" y="119"/>
                      <a:pt x="0" y="119"/>
                    </a:cubicBezTo>
                    <a:cubicBezTo>
                      <a:pt x="1" y="86"/>
                      <a:pt x="5" y="33"/>
                      <a:pt x="5" y="0"/>
                    </a:cubicBezTo>
                    <a:close/>
                  </a:path>
                </a:pathLst>
              </a:custGeom>
              <a:solidFill>
                <a:srgbClr val="C6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48"/>
              <p:cNvSpPr>
                <a:spLocks/>
              </p:cNvSpPr>
              <p:nvPr/>
            </p:nvSpPr>
            <p:spPr bwMode="auto">
              <a:xfrm>
                <a:off x="9428914" y="5344030"/>
                <a:ext cx="17033" cy="91718"/>
              </a:xfrm>
              <a:custGeom>
                <a:avLst/>
                <a:gdLst>
                  <a:gd name="T0" fmla="*/ 0 w 9"/>
                  <a:gd name="T1" fmla="*/ 44 h 48"/>
                  <a:gd name="T2" fmla="*/ 6 w 9"/>
                  <a:gd name="T3" fmla="*/ 48 h 48"/>
                  <a:gd name="T4" fmla="*/ 9 w 9"/>
                  <a:gd name="T5" fmla="*/ 0 h 48"/>
                  <a:gd name="T6" fmla="*/ 0 w 9"/>
                  <a:gd name="T7" fmla="*/ 31 h 48"/>
                  <a:gd name="T8" fmla="*/ 0 w 9"/>
                  <a:gd name="T9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8">
                    <a:moveTo>
                      <a:pt x="0" y="44"/>
                    </a:moveTo>
                    <a:cubicBezTo>
                      <a:pt x="2" y="45"/>
                      <a:pt x="4" y="46"/>
                      <a:pt x="6" y="48"/>
                    </a:cubicBezTo>
                    <a:cubicBezTo>
                      <a:pt x="7" y="35"/>
                      <a:pt x="9" y="19"/>
                      <a:pt x="9" y="0"/>
                    </a:cubicBezTo>
                    <a:cubicBezTo>
                      <a:pt x="6" y="11"/>
                      <a:pt x="3" y="23"/>
                      <a:pt x="0" y="31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D3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49"/>
              <p:cNvSpPr>
                <a:spLocks/>
              </p:cNvSpPr>
              <p:nvPr/>
            </p:nvSpPr>
            <p:spPr bwMode="auto">
              <a:xfrm>
                <a:off x="9428914" y="4999434"/>
                <a:ext cx="18344" cy="256809"/>
              </a:xfrm>
              <a:custGeom>
                <a:avLst/>
                <a:gdLst>
                  <a:gd name="T0" fmla="*/ 0 w 10"/>
                  <a:gd name="T1" fmla="*/ 4 h 135"/>
                  <a:gd name="T2" fmla="*/ 0 w 10"/>
                  <a:gd name="T3" fmla="*/ 124 h 135"/>
                  <a:gd name="T4" fmla="*/ 10 w 10"/>
                  <a:gd name="T5" fmla="*/ 135 h 135"/>
                  <a:gd name="T6" fmla="*/ 0 w 10"/>
                  <a:gd name="T7" fmla="*/ 0 h 135"/>
                  <a:gd name="T8" fmla="*/ 0 w 10"/>
                  <a:gd name="T9" fmla="*/ 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5">
                    <a:moveTo>
                      <a:pt x="0" y="4"/>
                    </a:moveTo>
                    <a:cubicBezTo>
                      <a:pt x="0" y="124"/>
                      <a:pt x="0" y="124"/>
                      <a:pt x="0" y="124"/>
                    </a:cubicBezTo>
                    <a:cubicBezTo>
                      <a:pt x="3" y="127"/>
                      <a:pt x="7" y="131"/>
                      <a:pt x="10" y="135"/>
                    </a:cubicBezTo>
                    <a:cubicBezTo>
                      <a:pt x="10" y="98"/>
                      <a:pt x="7" y="53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AD3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50"/>
              <p:cNvSpPr>
                <a:spLocks/>
              </p:cNvSpPr>
              <p:nvPr/>
            </p:nvSpPr>
            <p:spPr bwMode="auto">
              <a:xfrm>
                <a:off x="8840611" y="5319135"/>
                <a:ext cx="357699" cy="340666"/>
              </a:xfrm>
              <a:custGeom>
                <a:avLst/>
                <a:gdLst>
                  <a:gd name="T0" fmla="*/ 10 w 273"/>
                  <a:gd name="T1" fmla="*/ 0 h 260"/>
                  <a:gd name="T2" fmla="*/ 0 w 273"/>
                  <a:gd name="T3" fmla="*/ 220 h 260"/>
                  <a:gd name="T4" fmla="*/ 273 w 273"/>
                  <a:gd name="T5" fmla="*/ 260 h 260"/>
                  <a:gd name="T6" fmla="*/ 240 w 273"/>
                  <a:gd name="T7" fmla="*/ 53 h 260"/>
                  <a:gd name="T8" fmla="*/ 10 w 273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260">
                    <a:moveTo>
                      <a:pt x="10" y="0"/>
                    </a:moveTo>
                    <a:lnTo>
                      <a:pt x="0" y="220"/>
                    </a:lnTo>
                    <a:lnTo>
                      <a:pt x="273" y="260"/>
                    </a:lnTo>
                    <a:lnTo>
                      <a:pt x="240" y="5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2D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51"/>
              <p:cNvSpPr>
                <a:spLocks/>
              </p:cNvSpPr>
              <p:nvPr/>
            </p:nvSpPr>
            <p:spPr bwMode="auto">
              <a:xfrm>
                <a:off x="8980808" y="5476366"/>
                <a:ext cx="520170" cy="704916"/>
              </a:xfrm>
              <a:custGeom>
                <a:avLst/>
                <a:gdLst>
                  <a:gd name="T0" fmla="*/ 397 w 397"/>
                  <a:gd name="T1" fmla="*/ 538 h 538"/>
                  <a:gd name="T2" fmla="*/ 279 w 397"/>
                  <a:gd name="T3" fmla="*/ 538 h 538"/>
                  <a:gd name="T4" fmla="*/ 191 w 397"/>
                  <a:gd name="T5" fmla="*/ 211 h 538"/>
                  <a:gd name="T6" fmla="*/ 119 w 397"/>
                  <a:gd name="T7" fmla="*/ 538 h 538"/>
                  <a:gd name="T8" fmla="*/ 0 w 397"/>
                  <a:gd name="T9" fmla="*/ 538 h 538"/>
                  <a:gd name="T10" fmla="*/ 39 w 397"/>
                  <a:gd name="T11" fmla="*/ 0 h 538"/>
                  <a:gd name="T12" fmla="*/ 338 w 397"/>
                  <a:gd name="T13" fmla="*/ 0 h 538"/>
                  <a:gd name="T14" fmla="*/ 397 w 397"/>
                  <a:gd name="T15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7" h="538">
                    <a:moveTo>
                      <a:pt x="397" y="538"/>
                    </a:moveTo>
                    <a:lnTo>
                      <a:pt x="279" y="538"/>
                    </a:lnTo>
                    <a:lnTo>
                      <a:pt x="191" y="211"/>
                    </a:lnTo>
                    <a:lnTo>
                      <a:pt x="119" y="538"/>
                    </a:lnTo>
                    <a:lnTo>
                      <a:pt x="0" y="538"/>
                    </a:lnTo>
                    <a:lnTo>
                      <a:pt x="39" y="0"/>
                    </a:lnTo>
                    <a:lnTo>
                      <a:pt x="338" y="0"/>
                    </a:lnTo>
                    <a:lnTo>
                      <a:pt x="397" y="538"/>
                    </a:lnTo>
                    <a:close/>
                  </a:path>
                </a:pathLst>
              </a:custGeom>
              <a:solidFill>
                <a:srgbClr val="563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52"/>
              <p:cNvSpPr>
                <a:spLocks/>
              </p:cNvSpPr>
              <p:nvPr/>
            </p:nvSpPr>
            <p:spPr bwMode="auto">
              <a:xfrm>
                <a:off x="8874678" y="6089564"/>
                <a:ext cx="285635" cy="162471"/>
              </a:xfrm>
              <a:custGeom>
                <a:avLst/>
                <a:gdLst>
                  <a:gd name="T0" fmla="*/ 119 w 150"/>
                  <a:gd name="T1" fmla="*/ 18 h 85"/>
                  <a:gd name="T2" fmla="*/ 116 w 150"/>
                  <a:gd name="T3" fmla="*/ 65 h 85"/>
                  <a:gd name="T4" fmla="*/ 21 w 150"/>
                  <a:gd name="T5" fmla="*/ 43 h 85"/>
                  <a:gd name="T6" fmla="*/ 79 w 150"/>
                  <a:gd name="T7" fmla="*/ 0 h 85"/>
                  <a:gd name="T8" fmla="*/ 119 w 150"/>
                  <a:gd name="T9" fmla="*/ 1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85">
                    <a:moveTo>
                      <a:pt x="119" y="18"/>
                    </a:moveTo>
                    <a:cubicBezTo>
                      <a:pt x="139" y="39"/>
                      <a:pt x="150" y="61"/>
                      <a:pt x="116" y="65"/>
                    </a:cubicBezTo>
                    <a:cubicBezTo>
                      <a:pt x="85" y="69"/>
                      <a:pt x="0" y="85"/>
                      <a:pt x="21" y="43"/>
                    </a:cubicBezTo>
                    <a:cubicBezTo>
                      <a:pt x="42" y="3"/>
                      <a:pt x="65" y="0"/>
                      <a:pt x="79" y="0"/>
                    </a:cubicBezTo>
                    <a:cubicBezTo>
                      <a:pt x="92" y="0"/>
                      <a:pt x="109" y="7"/>
                      <a:pt x="119" y="18"/>
                    </a:cubicBezTo>
                    <a:close/>
                  </a:path>
                </a:pathLst>
              </a:custGeom>
              <a:solidFill>
                <a:srgbClr val="383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53"/>
              <p:cNvSpPr>
                <a:spLocks/>
              </p:cNvSpPr>
              <p:nvPr/>
            </p:nvSpPr>
            <p:spPr bwMode="auto">
              <a:xfrm>
                <a:off x="9324094" y="6089564"/>
                <a:ext cx="285635" cy="162471"/>
              </a:xfrm>
              <a:custGeom>
                <a:avLst/>
                <a:gdLst>
                  <a:gd name="T0" fmla="*/ 31 w 150"/>
                  <a:gd name="T1" fmla="*/ 18 h 85"/>
                  <a:gd name="T2" fmla="*/ 34 w 150"/>
                  <a:gd name="T3" fmla="*/ 65 h 85"/>
                  <a:gd name="T4" fmla="*/ 129 w 150"/>
                  <a:gd name="T5" fmla="*/ 43 h 85"/>
                  <a:gd name="T6" fmla="*/ 71 w 150"/>
                  <a:gd name="T7" fmla="*/ 0 h 85"/>
                  <a:gd name="T8" fmla="*/ 31 w 150"/>
                  <a:gd name="T9" fmla="*/ 1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85">
                    <a:moveTo>
                      <a:pt x="31" y="18"/>
                    </a:moveTo>
                    <a:cubicBezTo>
                      <a:pt x="11" y="39"/>
                      <a:pt x="0" y="61"/>
                      <a:pt x="34" y="65"/>
                    </a:cubicBezTo>
                    <a:cubicBezTo>
                      <a:pt x="64" y="69"/>
                      <a:pt x="150" y="85"/>
                      <a:pt x="129" y="43"/>
                    </a:cubicBezTo>
                    <a:cubicBezTo>
                      <a:pt x="108" y="3"/>
                      <a:pt x="85" y="0"/>
                      <a:pt x="71" y="0"/>
                    </a:cubicBezTo>
                    <a:cubicBezTo>
                      <a:pt x="58" y="0"/>
                      <a:pt x="41" y="7"/>
                      <a:pt x="31" y="18"/>
                    </a:cubicBezTo>
                    <a:close/>
                  </a:path>
                </a:pathLst>
              </a:custGeom>
              <a:solidFill>
                <a:srgbClr val="383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54"/>
              <p:cNvSpPr>
                <a:spLocks/>
              </p:cNvSpPr>
              <p:nvPr/>
            </p:nvSpPr>
            <p:spPr bwMode="auto">
              <a:xfrm>
                <a:off x="9052872" y="4975849"/>
                <a:ext cx="347217" cy="345907"/>
              </a:xfrm>
              <a:custGeom>
                <a:avLst/>
                <a:gdLst>
                  <a:gd name="T0" fmla="*/ 30 w 265"/>
                  <a:gd name="T1" fmla="*/ 0 h 264"/>
                  <a:gd name="T2" fmla="*/ 240 w 265"/>
                  <a:gd name="T3" fmla="*/ 0 h 264"/>
                  <a:gd name="T4" fmla="*/ 265 w 265"/>
                  <a:gd name="T5" fmla="*/ 66 h 264"/>
                  <a:gd name="T6" fmla="*/ 136 w 265"/>
                  <a:gd name="T7" fmla="*/ 264 h 264"/>
                  <a:gd name="T8" fmla="*/ 0 w 265"/>
                  <a:gd name="T9" fmla="*/ 67 h 264"/>
                  <a:gd name="T10" fmla="*/ 30 w 265"/>
                  <a:gd name="T1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5" h="264">
                    <a:moveTo>
                      <a:pt x="30" y="0"/>
                    </a:moveTo>
                    <a:lnTo>
                      <a:pt x="240" y="0"/>
                    </a:lnTo>
                    <a:lnTo>
                      <a:pt x="265" y="66"/>
                    </a:lnTo>
                    <a:lnTo>
                      <a:pt x="136" y="264"/>
                    </a:lnTo>
                    <a:lnTo>
                      <a:pt x="0" y="6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55"/>
              <p:cNvSpPr>
                <a:spLocks/>
              </p:cNvSpPr>
              <p:nvPr/>
            </p:nvSpPr>
            <p:spPr bwMode="auto">
              <a:xfrm>
                <a:off x="9207482" y="4992883"/>
                <a:ext cx="45859" cy="52410"/>
              </a:xfrm>
              <a:custGeom>
                <a:avLst/>
                <a:gdLst>
                  <a:gd name="T0" fmla="*/ 18 w 24"/>
                  <a:gd name="T1" fmla="*/ 27 h 27"/>
                  <a:gd name="T2" fmla="*/ 6 w 24"/>
                  <a:gd name="T3" fmla="*/ 27 h 27"/>
                  <a:gd name="T4" fmla="*/ 0 w 24"/>
                  <a:gd name="T5" fmla="*/ 22 h 27"/>
                  <a:gd name="T6" fmla="*/ 0 w 24"/>
                  <a:gd name="T7" fmla="*/ 5 h 27"/>
                  <a:gd name="T8" fmla="*/ 6 w 24"/>
                  <a:gd name="T9" fmla="*/ 0 h 27"/>
                  <a:gd name="T10" fmla="*/ 18 w 24"/>
                  <a:gd name="T11" fmla="*/ 0 h 27"/>
                  <a:gd name="T12" fmla="*/ 24 w 24"/>
                  <a:gd name="T13" fmla="*/ 5 h 27"/>
                  <a:gd name="T14" fmla="*/ 24 w 24"/>
                  <a:gd name="T15" fmla="*/ 22 h 27"/>
                  <a:gd name="T16" fmla="*/ 18 w 24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7">
                    <a:moveTo>
                      <a:pt x="18" y="27"/>
                    </a:moveTo>
                    <a:cubicBezTo>
                      <a:pt x="6" y="27"/>
                      <a:pt x="6" y="27"/>
                      <a:pt x="6" y="27"/>
                    </a:cubicBezTo>
                    <a:cubicBezTo>
                      <a:pt x="3" y="27"/>
                      <a:pt x="0" y="25"/>
                      <a:pt x="0" y="2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4" y="2"/>
                      <a:pt x="24" y="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5"/>
                      <a:pt x="21" y="27"/>
                      <a:pt x="18" y="27"/>
                    </a:cubicBezTo>
                    <a:close/>
                  </a:path>
                </a:pathLst>
              </a:custGeom>
              <a:solidFill>
                <a:srgbClr val="563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56"/>
              <p:cNvSpPr>
                <a:spLocks/>
              </p:cNvSpPr>
              <p:nvPr/>
            </p:nvSpPr>
            <p:spPr bwMode="auto">
              <a:xfrm>
                <a:off x="9155071" y="5038741"/>
                <a:ext cx="151989" cy="370801"/>
              </a:xfrm>
              <a:custGeom>
                <a:avLst/>
                <a:gdLst>
                  <a:gd name="T0" fmla="*/ 48 w 116"/>
                  <a:gd name="T1" fmla="*/ 0 h 283"/>
                  <a:gd name="T2" fmla="*/ 0 w 116"/>
                  <a:gd name="T3" fmla="*/ 246 h 283"/>
                  <a:gd name="T4" fmla="*/ 59 w 116"/>
                  <a:gd name="T5" fmla="*/ 283 h 283"/>
                  <a:gd name="T6" fmla="*/ 116 w 116"/>
                  <a:gd name="T7" fmla="*/ 245 h 283"/>
                  <a:gd name="T8" fmla="*/ 68 w 116"/>
                  <a:gd name="T9" fmla="*/ 0 h 283"/>
                  <a:gd name="T10" fmla="*/ 48 w 116"/>
                  <a:gd name="T11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83">
                    <a:moveTo>
                      <a:pt x="48" y="0"/>
                    </a:moveTo>
                    <a:lnTo>
                      <a:pt x="0" y="246"/>
                    </a:lnTo>
                    <a:lnTo>
                      <a:pt x="59" y="283"/>
                    </a:lnTo>
                    <a:lnTo>
                      <a:pt x="116" y="245"/>
                    </a:lnTo>
                    <a:lnTo>
                      <a:pt x="6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563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57"/>
              <p:cNvSpPr>
                <a:spLocks/>
              </p:cNvSpPr>
              <p:nvPr/>
            </p:nvSpPr>
            <p:spPr bwMode="auto">
              <a:xfrm>
                <a:off x="9110523" y="4979780"/>
                <a:ext cx="238466" cy="108751"/>
              </a:xfrm>
              <a:custGeom>
                <a:avLst/>
                <a:gdLst>
                  <a:gd name="T0" fmla="*/ 0 w 182"/>
                  <a:gd name="T1" fmla="*/ 0 h 83"/>
                  <a:gd name="T2" fmla="*/ 10 w 182"/>
                  <a:gd name="T3" fmla="*/ 83 h 83"/>
                  <a:gd name="T4" fmla="*/ 93 w 182"/>
                  <a:gd name="T5" fmla="*/ 29 h 83"/>
                  <a:gd name="T6" fmla="*/ 176 w 182"/>
                  <a:gd name="T7" fmla="*/ 83 h 83"/>
                  <a:gd name="T8" fmla="*/ 182 w 182"/>
                  <a:gd name="T9" fmla="*/ 0 h 83"/>
                  <a:gd name="T10" fmla="*/ 0 w 182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" h="83">
                    <a:moveTo>
                      <a:pt x="0" y="0"/>
                    </a:moveTo>
                    <a:lnTo>
                      <a:pt x="10" y="83"/>
                    </a:lnTo>
                    <a:lnTo>
                      <a:pt x="93" y="29"/>
                    </a:lnTo>
                    <a:lnTo>
                      <a:pt x="176" y="83"/>
                    </a:ln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58"/>
              <p:cNvSpPr>
                <a:spLocks/>
              </p:cNvSpPr>
              <p:nvPr/>
            </p:nvSpPr>
            <p:spPr bwMode="auto">
              <a:xfrm>
                <a:off x="9029287" y="4975849"/>
                <a:ext cx="399627" cy="521480"/>
              </a:xfrm>
              <a:custGeom>
                <a:avLst/>
                <a:gdLst>
                  <a:gd name="T0" fmla="*/ 178 w 210"/>
                  <a:gd name="T1" fmla="*/ 0 h 273"/>
                  <a:gd name="T2" fmla="*/ 178 w 210"/>
                  <a:gd name="T3" fmla="*/ 12 h 273"/>
                  <a:gd name="T4" fmla="*/ 105 w 210"/>
                  <a:gd name="T5" fmla="*/ 158 h 273"/>
                  <a:gd name="T6" fmla="*/ 33 w 210"/>
                  <a:gd name="T7" fmla="*/ 12 h 273"/>
                  <a:gd name="T8" fmla="*/ 33 w 210"/>
                  <a:gd name="T9" fmla="*/ 0 h 273"/>
                  <a:gd name="T10" fmla="*/ 0 w 210"/>
                  <a:gd name="T11" fmla="*/ 12 h 273"/>
                  <a:gd name="T12" fmla="*/ 0 w 210"/>
                  <a:gd name="T13" fmla="*/ 273 h 273"/>
                  <a:gd name="T14" fmla="*/ 105 w 210"/>
                  <a:gd name="T15" fmla="*/ 273 h 273"/>
                  <a:gd name="T16" fmla="*/ 105 w 210"/>
                  <a:gd name="T17" fmla="*/ 273 h 273"/>
                  <a:gd name="T18" fmla="*/ 210 w 210"/>
                  <a:gd name="T19" fmla="*/ 273 h 273"/>
                  <a:gd name="T20" fmla="*/ 210 w 210"/>
                  <a:gd name="T21" fmla="*/ 12 h 273"/>
                  <a:gd name="T22" fmla="*/ 178 w 210"/>
                  <a:gd name="T23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0" h="273">
                    <a:moveTo>
                      <a:pt x="178" y="0"/>
                    </a:moveTo>
                    <a:cubicBezTo>
                      <a:pt x="178" y="12"/>
                      <a:pt x="178" y="12"/>
                      <a:pt x="178" y="12"/>
                    </a:cubicBezTo>
                    <a:cubicBezTo>
                      <a:pt x="177" y="107"/>
                      <a:pt x="105" y="158"/>
                      <a:pt x="105" y="158"/>
                    </a:cubicBezTo>
                    <a:cubicBezTo>
                      <a:pt x="105" y="158"/>
                      <a:pt x="33" y="107"/>
                      <a:pt x="33" y="1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105" y="273"/>
                      <a:pt x="105" y="273"/>
                      <a:pt x="105" y="273"/>
                    </a:cubicBezTo>
                    <a:cubicBezTo>
                      <a:pt x="105" y="273"/>
                      <a:pt x="105" y="273"/>
                      <a:pt x="105" y="273"/>
                    </a:cubicBezTo>
                    <a:cubicBezTo>
                      <a:pt x="210" y="273"/>
                      <a:pt x="210" y="273"/>
                      <a:pt x="210" y="273"/>
                    </a:cubicBezTo>
                    <a:cubicBezTo>
                      <a:pt x="210" y="12"/>
                      <a:pt x="210" y="12"/>
                      <a:pt x="210" y="12"/>
                    </a:cubicBez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C6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Oval 59"/>
              <p:cNvSpPr>
                <a:spLocks noChangeArrowheads="1"/>
              </p:cNvSpPr>
              <p:nvPr/>
            </p:nvSpPr>
            <p:spPr bwMode="auto">
              <a:xfrm>
                <a:off x="9210102" y="5302102"/>
                <a:ext cx="39308" cy="40618"/>
              </a:xfrm>
              <a:prstGeom prst="ellipse">
                <a:avLst/>
              </a:prstGeom>
              <a:solidFill>
                <a:srgbClr val="AD3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Oval 60"/>
              <p:cNvSpPr>
                <a:spLocks noChangeArrowheads="1"/>
              </p:cNvSpPr>
              <p:nvPr/>
            </p:nvSpPr>
            <p:spPr bwMode="auto">
              <a:xfrm>
                <a:off x="9210102" y="5405612"/>
                <a:ext cx="39308" cy="41928"/>
              </a:xfrm>
              <a:prstGeom prst="ellipse">
                <a:avLst/>
              </a:prstGeom>
              <a:solidFill>
                <a:srgbClr val="AD3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61"/>
              <p:cNvSpPr>
                <a:spLocks/>
              </p:cNvSpPr>
              <p:nvPr/>
            </p:nvSpPr>
            <p:spPr bwMode="auto">
              <a:xfrm>
                <a:off x="9228446" y="4975849"/>
                <a:ext cx="205710" cy="301358"/>
              </a:xfrm>
              <a:custGeom>
                <a:avLst/>
                <a:gdLst>
                  <a:gd name="T0" fmla="*/ 93 w 108"/>
                  <a:gd name="T1" fmla="*/ 77 h 158"/>
                  <a:gd name="T2" fmla="*/ 67 w 108"/>
                  <a:gd name="T3" fmla="*/ 92 h 158"/>
                  <a:gd name="T4" fmla="*/ 69 w 108"/>
                  <a:gd name="T5" fmla="*/ 135 h 158"/>
                  <a:gd name="T6" fmla="*/ 0 w 108"/>
                  <a:gd name="T7" fmla="*/ 158 h 158"/>
                  <a:gd name="T8" fmla="*/ 73 w 108"/>
                  <a:gd name="T9" fmla="*/ 0 h 158"/>
                  <a:gd name="T10" fmla="*/ 93 w 108"/>
                  <a:gd name="T11" fmla="*/ 7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158">
                    <a:moveTo>
                      <a:pt x="93" y="77"/>
                    </a:moveTo>
                    <a:cubicBezTo>
                      <a:pt x="87" y="87"/>
                      <a:pt x="67" y="92"/>
                      <a:pt x="67" y="92"/>
                    </a:cubicBezTo>
                    <a:cubicBezTo>
                      <a:pt x="67" y="92"/>
                      <a:pt x="89" y="122"/>
                      <a:pt x="69" y="135"/>
                    </a:cubicBezTo>
                    <a:cubicBezTo>
                      <a:pt x="48" y="148"/>
                      <a:pt x="0" y="158"/>
                      <a:pt x="0" y="158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108" y="51"/>
                      <a:pt x="93" y="77"/>
                    </a:cubicBezTo>
                    <a:close/>
                  </a:path>
                </a:pathLst>
              </a:custGeom>
              <a:solidFill>
                <a:srgbClr val="D15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62"/>
              <p:cNvSpPr>
                <a:spLocks/>
              </p:cNvSpPr>
              <p:nvPr/>
            </p:nvSpPr>
            <p:spPr bwMode="auto">
              <a:xfrm>
                <a:off x="9025357" y="4975849"/>
                <a:ext cx="203089" cy="301358"/>
              </a:xfrm>
              <a:custGeom>
                <a:avLst/>
                <a:gdLst>
                  <a:gd name="T0" fmla="*/ 15 w 107"/>
                  <a:gd name="T1" fmla="*/ 77 h 158"/>
                  <a:gd name="T2" fmla="*/ 41 w 107"/>
                  <a:gd name="T3" fmla="*/ 92 h 158"/>
                  <a:gd name="T4" fmla="*/ 39 w 107"/>
                  <a:gd name="T5" fmla="*/ 135 h 158"/>
                  <a:gd name="T6" fmla="*/ 107 w 107"/>
                  <a:gd name="T7" fmla="*/ 158 h 158"/>
                  <a:gd name="T8" fmla="*/ 35 w 107"/>
                  <a:gd name="T9" fmla="*/ 0 h 158"/>
                  <a:gd name="T10" fmla="*/ 15 w 107"/>
                  <a:gd name="T11" fmla="*/ 7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158">
                    <a:moveTo>
                      <a:pt x="15" y="77"/>
                    </a:moveTo>
                    <a:cubicBezTo>
                      <a:pt x="21" y="87"/>
                      <a:pt x="41" y="92"/>
                      <a:pt x="41" y="92"/>
                    </a:cubicBezTo>
                    <a:cubicBezTo>
                      <a:pt x="41" y="92"/>
                      <a:pt x="19" y="122"/>
                      <a:pt x="39" y="135"/>
                    </a:cubicBezTo>
                    <a:cubicBezTo>
                      <a:pt x="59" y="148"/>
                      <a:pt x="107" y="158"/>
                      <a:pt x="107" y="158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0" y="51"/>
                      <a:pt x="15" y="77"/>
                    </a:cubicBezTo>
                    <a:close/>
                  </a:path>
                </a:pathLst>
              </a:custGeom>
              <a:solidFill>
                <a:srgbClr val="D15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64"/>
              <p:cNvSpPr>
                <a:spLocks/>
              </p:cNvSpPr>
              <p:nvPr/>
            </p:nvSpPr>
            <p:spPr bwMode="auto">
              <a:xfrm>
                <a:off x="8798683" y="4239487"/>
                <a:ext cx="526721" cy="428453"/>
              </a:xfrm>
              <a:custGeom>
                <a:avLst/>
                <a:gdLst>
                  <a:gd name="T0" fmla="*/ 277 w 277"/>
                  <a:gd name="T1" fmla="*/ 63 h 225"/>
                  <a:gd name="T2" fmla="*/ 226 w 277"/>
                  <a:gd name="T3" fmla="*/ 200 h 225"/>
                  <a:gd name="T4" fmla="*/ 224 w 277"/>
                  <a:gd name="T5" fmla="*/ 200 h 225"/>
                  <a:gd name="T6" fmla="*/ 105 w 277"/>
                  <a:gd name="T7" fmla="*/ 171 h 225"/>
                  <a:gd name="T8" fmla="*/ 15 w 277"/>
                  <a:gd name="T9" fmla="*/ 44 h 225"/>
                  <a:gd name="T10" fmla="*/ 78 w 277"/>
                  <a:gd name="T11" fmla="*/ 86 h 225"/>
                  <a:gd name="T12" fmla="*/ 79 w 277"/>
                  <a:gd name="T13" fmla="*/ 5 h 225"/>
                  <a:gd name="T14" fmla="*/ 141 w 277"/>
                  <a:gd name="T15" fmla="*/ 81 h 225"/>
                  <a:gd name="T16" fmla="*/ 167 w 277"/>
                  <a:gd name="T17" fmla="*/ 0 h 225"/>
                  <a:gd name="T18" fmla="*/ 196 w 277"/>
                  <a:gd name="T19" fmla="*/ 69 h 225"/>
                  <a:gd name="T20" fmla="*/ 231 w 277"/>
                  <a:gd name="T21" fmla="*/ 19 h 225"/>
                  <a:gd name="T22" fmla="*/ 235 w 277"/>
                  <a:gd name="T23" fmla="*/ 103 h 225"/>
                  <a:gd name="T24" fmla="*/ 277 w 277"/>
                  <a:gd name="T25" fmla="*/ 6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7" h="225">
                    <a:moveTo>
                      <a:pt x="277" y="63"/>
                    </a:moveTo>
                    <a:cubicBezTo>
                      <a:pt x="277" y="63"/>
                      <a:pt x="264" y="175"/>
                      <a:pt x="226" y="200"/>
                    </a:cubicBezTo>
                    <a:cubicBezTo>
                      <a:pt x="189" y="225"/>
                      <a:pt x="224" y="200"/>
                      <a:pt x="224" y="200"/>
                    </a:cubicBezTo>
                    <a:cubicBezTo>
                      <a:pt x="105" y="171"/>
                      <a:pt x="105" y="171"/>
                      <a:pt x="105" y="171"/>
                    </a:cubicBezTo>
                    <a:cubicBezTo>
                      <a:pt x="105" y="171"/>
                      <a:pt x="0" y="144"/>
                      <a:pt x="15" y="44"/>
                    </a:cubicBezTo>
                    <a:cubicBezTo>
                      <a:pt x="15" y="44"/>
                      <a:pt x="45" y="79"/>
                      <a:pt x="78" y="86"/>
                    </a:cubicBezTo>
                    <a:cubicBezTo>
                      <a:pt x="78" y="86"/>
                      <a:pt x="60" y="52"/>
                      <a:pt x="79" y="5"/>
                    </a:cubicBezTo>
                    <a:cubicBezTo>
                      <a:pt x="79" y="5"/>
                      <a:pt x="105" y="69"/>
                      <a:pt x="141" y="81"/>
                    </a:cubicBezTo>
                    <a:cubicBezTo>
                      <a:pt x="141" y="81"/>
                      <a:pt x="141" y="21"/>
                      <a:pt x="167" y="0"/>
                    </a:cubicBezTo>
                    <a:cubicBezTo>
                      <a:pt x="167" y="0"/>
                      <a:pt x="176" y="51"/>
                      <a:pt x="196" y="69"/>
                    </a:cubicBezTo>
                    <a:cubicBezTo>
                      <a:pt x="196" y="69"/>
                      <a:pt x="202" y="34"/>
                      <a:pt x="231" y="19"/>
                    </a:cubicBezTo>
                    <a:cubicBezTo>
                      <a:pt x="231" y="19"/>
                      <a:pt x="223" y="77"/>
                      <a:pt x="235" y="103"/>
                    </a:cubicBezTo>
                    <a:cubicBezTo>
                      <a:pt x="235" y="103"/>
                      <a:pt x="261" y="90"/>
                      <a:pt x="277" y="63"/>
                    </a:cubicBezTo>
                    <a:close/>
                  </a:path>
                </a:pathLst>
              </a:custGeom>
              <a:solidFill>
                <a:srgbClr val="563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65"/>
              <p:cNvSpPr>
                <a:spLocks/>
              </p:cNvSpPr>
              <p:nvPr/>
            </p:nvSpPr>
            <p:spPr bwMode="auto">
              <a:xfrm>
                <a:off x="8845852" y="4692835"/>
                <a:ext cx="151989" cy="193917"/>
              </a:xfrm>
              <a:custGeom>
                <a:avLst/>
                <a:gdLst>
                  <a:gd name="T0" fmla="*/ 72 w 80"/>
                  <a:gd name="T1" fmla="*/ 30 h 101"/>
                  <a:gd name="T2" fmla="*/ 24 w 80"/>
                  <a:gd name="T3" fmla="*/ 17 h 101"/>
                  <a:gd name="T4" fmla="*/ 80 w 80"/>
                  <a:gd name="T5" fmla="*/ 101 h 101"/>
                  <a:gd name="T6" fmla="*/ 72 w 80"/>
                  <a:gd name="T7" fmla="*/ 3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101">
                    <a:moveTo>
                      <a:pt x="72" y="30"/>
                    </a:moveTo>
                    <a:cubicBezTo>
                      <a:pt x="72" y="30"/>
                      <a:pt x="48" y="0"/>
                      <a:pt x="24" y="17"/>
                    </a:cubicBezTo>
                    <a:cubicBezTo>
                      <a:pt x="0" y="34"/>
                      <a:pt x="28" y="98"/>
                      <a:pt x="80" y="101"/>
                    </a:cubicBez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66"/>
              <p:cNvSpPr>
                <a:spLocks/>
              </p:cNvSpPr>
              <p:nvPr/>
            </p:nvSpPr>
            <p:spPr bwMode="auto">
              <a:xfrm>
                <a:off x="9461670" y="4692835"/>
                <a:ext cx="153299" cy="193917"/>
              </a:xfrm>
              <a:custGeom>
                <a:avLst/>
                <a:gdLst>
                  <a:gd name="T0" fmla="*/ 9 w 81"/>
                  <a:gd name="T1" fmla="*/ 30 h 101"/>
                  <a:gd name="T2" fmla="*/ 57 w 81"/>
                  <a:gd name="T3" fmla="*/ 17 h 101"/>
                  <a:gd name="T4" fmla="*/ 0 w 81"/>
                  <a:gd name="T5" fmla="*/ 101 h 101"/>
                  <a:gd name="T6" fmla="*/ 9 w 81"/>
                  <a:gd name="T7" fmla="*/ 3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01">
                    <a:moveTo>
                      <a:pt x="9" y="30"/>
                    </a:moveTo>
                    <a:cubicBezTo>
                      <a:pt x="9" y="30"/>
                      <a:pt x="33" y="0"/>
                      <a:pt x="57" y="17"/>
                    </a:cubicBezTo>
                    <a:cubicBezTo>
                      <a:pt x="81" y="34"/>
                      <a:pt x="52" y="98"/>
                      <a:pt x="0" y="101"/>
                    </a:cubicBez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67"/>
              <p:cNvSpPr>
                <a:spLocks/>
              </p:cNvSpPr>
              <p:nvPr/>
            </p:nvSpPr>
            <p:spPr bwMode="auto">
              <a:xfrm>
                <a:off x="8971636" y="4550017"/>
                <a:ext cx="516239" cy="463829"/>
              </a:xfrm>
              <a:custGeom>
                <a:avLst/>
                <a:gdLst>
                  <a:gd name="T0" fmla="*/ 217 w 271"/>
                  <a:gd name="T1" fmla="*/ 220 h 243"/>
                  <a:gd name="T2" fmla="*/ 168 w 271"/>
                  <a:gd name="T3" fmla="*/ 236 h 243"/>
                  <a:gd name="T4" fmla="*/ 103 w 271"/>
                  <a:gd name="T5" fmla="*/ 236 h 243"/>
                  <a:gd name="T6" fmla="*/ 54 w 271"/>
                  <a:gd name="T7" fmla="*/ 220 h 243"/>
                  <a:gd name="T8" fmla="*/ 0 w 271"/>
                  <a:gd name="T9" fmla="*/ 147 h 243"/>
                  <a:gd name="T10" fmla="*/ 0 w 271"/>
                  <a:gd name="T11" fmla="*/ 25 h 243"/>
                  <a:gd name="T12" fmla="*/ 28 w 271"/>
                  <a:gd name="T13" fmla="*/ 4 h 243"/>
                  <a:gd name="T14" fmla="*/ 110 w 271"/>
                  <a:gd name="T15" fmla="*/ 27 h 243"/>
                  <a:gd name="T16" fmla="*/ 160 w 271"/>
                  <a:gd name="T17" fmla="*/ 27 h 243"/>
                  <a:gd name="T18" fmla="*/ 243 w 271"/>
                  <a:gd name="T19" fmla="*/ 4 h 243"/>
                  <a:gd name="T20" fmla="*/ 271 w 271"/>
                  <a:gd name="T21" fmla="*/ 25 h 243"/>
                  <a:gd name="T22" fmla="*/ 271 w 271"/>
                  <a:gd name="T23" fmla="*/ 147 h 243"/>
                  <a:gd name="T24" fmla="*/ 217 w 271"/>
                  <a:gd name="T25" fmla="*/ 22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1" h="243">
                    <a:moveTo>
                      <a:pt x="217" y="220"/>
                    </a:moveTo>
                    <a:cubicBezTo>
                      <a:pt x="168" y="236"/>
                      <a:pt x="168" y="236"/>
                      <a:pt x="168" y="236"/>
                    </a:cubicBezTo>
                    <a:cubicBezTo>
                      <a:pt x="147" y="243"/>
                      <a:pt x="124" y="243"/>
                      <a:pt x="103" y="236"/>
                    </a:cubicBezTo>
                    <a:cubicBezTo>
                      <a:pt x="54" y="220"/>
                      <a:pt x="54" y="220"/>
                      <a:pt x="54" y="220"/>
                    </a:cubicBezTo>
                    <a:cubicBezTo>
                      <a:pt x="22" y="210"/>
                      <a:pt x="0" y="180"/>
                      <a:pt x="0" y="14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0"/>
                      <a:pt x="14" y="0"/>
                      <a:pt x="28" y="4"/>
                    </a:cubicBezTo>
                    <a:cubicBezTo>
                      <a:pt x="110" y="27"/>
                      <a:pt x="110" y="27"/>
                      <a:pt x="110" y="27"/>
                    </a:cubicBezTo>
                    <a:cubicBezTo>
                      <a:pt x="127" y="32"/>
                      <a:pt x="144" y="32"/>
                      <a:pt x="160" y="27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57" y="0"/>
                      <a:pt x="271" y="10"/>
                      <a:pt x="271" y="25"/>
                    </a:cubicBezTo>
                    <a:cubicBezTo>
                      <a:pt x="271" y="147"/>
                      <a:pt x="271" y="147"/>
                      <a:pt x="271" y="147"/>
                    </a:cubicBezTo>
                    <a:cubicBezTo>
                      <a:pt x="271" y="180"/>
                      <a:pt x="249" y="210"/>
                      <a:pt x="217" y="220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8"/>
              <p:cNvSpPr>
                <a:spLocks/>
              </p:cNvSpPr>
              <p:nvPr/>
            </p:nvSpPr>
            <p:spPr bwMode="auto">
              <a:xfrm>
                <a:off x="9193069" y="4850065"/>
                <a:ext cx="119233" cy="58961"/>
              </a:xfrm>
              <a:custGeom>
                <a:avLst/>
                <a:gdLst>
                  <a:gd name="T0" fmla="*/ 0 w 63"/>
                  <a:gd name="T1" fmla="*/ 15 h 31"/>
                  <a:gd name="T2" fmla="*/ 37 w 63"/>
                  <a:gd name="T3" fmla="*/ 25 h 31"/>
                  <a:gd name="T4" fmla="*/ 63 w 63"/>
                  <a:gd name="T5" fmla="*/ 0 h 31"/>
                  <a:gd name="T6" fmla="*/ 35 w 63"/>
                  <a:gd name="T7" fmla="*/ 18 h 31"/>
                  <a:gd name="T8" fmla="*/ 0 w 6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31">
                    <a:moveTo>
                      <a:pt x="0" y="15"/>
                    </a:moveTo>
                    <a:cubicBezTo>
                      <a:pt x="0" y="15"/>
                      <a:pt x="19" y="31"/>
                      <a:pt x="37" y="25"/>
                    </a:cubicBezTo>
                    <a:cubicBezTo>
                      <a:pt x="55" y="20"/>
                      <a:pt x="63" y="0"/>
                      <a:pt x="63" y="0"/>
                    </a:cubicBezTo>
                    <a:cubicBezTo>
                      <a:pt x="63" y="0"/>
                      <a:pt x="50" y="14"/>
                      <a:pt x="35" y="18"/>
                    </a:cubicBezTo>
                    <a:cubicBezTo>
                      <a:pt x="20" y="22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69"/>
              <p:cNvSpPr>
                <a:spLocks/>
              </p:cNvSpPr>
              <p:nvPr/>
            </p:nvSpPr>
            <p:spPr bwMode="auto">
              <a:xfrm>
                <a:off x="9144589" y="4907716"/>
                <a:ext cx="280394" cy="45859"/>
              </a:xfrm>
              <a:custGeom>
                <a:avLst/>
                <a:gdLst>
                  <a:gd name="T0" fmla="*/ 4 w 147"/>
                  <a:gd name="T1" fmla="*/ 24 h 24"/>
                  <a:gd name="T2" fmla="*/ 0 w 147"/>
                  <a:gd name="T3" fmla="*/ 21 h 24"/>
                  <a:gd name="T4" fmla="*/ 4 w 147"/>
                  <a:gd name="T5" fmla="*/ 18 h 24"/>
                  <a:gd name="T6" fmla="*/ 142 w 147"/>
                  <a:gd name="T7" fmla="*/ 1 h 24"/>
                  <a:gd name="T8" fmla="*/ 146 w 147"/>
                  <a:gd name="T9" fmla="*/ 3 h 24"/>
                  <a:gd name="T10" fmla="*/ 144 w 147"/>
                  <a:gd name="T11" fmla="*/ 7 h 24"/>
                  <a:gd name="T12" fmla="*/ 4 w 147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" h="24">
                    <a:moveTo>
                      <a:pt x="4" y="24"/>
                    </a:moveTo>
                    <a:cubicBezTo>
                      <a:pt x="2" y="24"/>
                      <a:pt x="0" y="23"/>
                      <a:pt x="0" y="21"/>
                    </a:cubicBezTo>
                    <a:cubicBezTo>
                      <a:pt x="0" y="20"/>
                      <a:pt x="2" y="18"/>
                      <a:pt x="4" y="18"/>
                    </a:cubicBezTo>
                    <a:cubicBezTo>
                      <a:pt x="4" y="18"/>
                      <a:pt x="93" y="18"/>
                      <a:pt x="142" y="1"/>
                    </a:cubicBezTo>
                    <a:cubicBezTo>
                      <a:pt x="144" y="0"/>
                      <a:pt x="146" y="1"/>
                      <a:pt x="146" y="3"/>
                    </a:cubicBezTo>
                    <a:cubicBezTo>
                      <a:pt x="147" y="4"/>
                      <a:pt x="146" y="6"/>
                      <a:pt x="144" y="7"/>
                    </a:cubicBezTo>
                    <a:cubicBezTo>
                      <a:pt x="94" y="24"/>
                      <a:pt x="7" y="24"/>
                      <a:pt x="4" y="24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70"/>
              <p:cNvSpPr>
                <a:spLocks/>
              </p:cNvSpPr>
              <p:nvPr/>
            </p:nvSpPr>
            <p:spPr bwMode="auto">
              <a:xfrm>
                <a:off x="9042390" y="4787173"/>
                <a:ext cx="125784" cy="17033"/>
              </a:xfrm>
              <a:custGeom>
                <a:avLst/>
                <a:gdLst>
                  <a:gd name="T0" fmla="*/ 4 w 66"/>
                  <a:gd name="T1" fmla="*/ 9 h 9"/>
                  <a:gd name="T2" fmla="*/ 0 w 66"/>
                  <a:gd name="T3" fmla="*/ 6 h 9"/>
                  <a:gd name="T4" fmla="*/ 3 w 66"/>
                  <a:gd name="T5" fmla="*/ 3 h 9"/>
                  <a:gd name="T6" fmla="*/ 62 w 66"/>
                  <a:gd name="T7" fmla="*/ 0 h 9"/>
                  <a:gd name="T8" fmla="*/ 66 w 66"/>
                  <a:gd name="T9" fmla="*/ 3 h 9"/>
                  <a:gd name="T10" fmla="*/ 63 w 66"/>
                  <a:gd name="T11" fmla="*/ 7 h 9"/>
                  <a:gd name="T12" fmla="*/ 4 w 66"/>
                  <a:gd name="T13" fmla="*/ 9 h 9"/>
                  <a:gd name="T14" fmla="*/ 4 w 66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9">
                    <a:moveTo>
                      <a:pt x="4" y="9"/>
                    </a:moveTo>
                    <a:cubicBezTo>
                      <a:pt x="2" y="9"/>
                      <a:pt x="0" y="8"/>
                      <a:pt x="0" y="6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6" y="1"/>
                      <a:pt x="66" y="3"/>
                    </a:cubicBezTo>
                    <a:cubicBezTo>
                      <a:pt x="66" y="5"/>
                      <a:pt x="64" y="7"/>
                      <a:pt x="63" y="7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71"/>
              <p:cNvSpPr>
                <a:spLocks/>
              </p:cNvSpPr>
              <p:nvPr/>
            </p:nvSpPr>
            <p:spPr bwMode="auto">
              <a:xfrm>
                <a:off x="9018805" y="4696765"/>
                <a:ext cx="158540" cy="36687"/>
              </a:xfrm>
              <a:custGeom>
                <a:avLst/>
                <a:gdLst>
                  <a:gd name="T0" fmla="*/ 121 w 121"/>
                  <a:gd name="T1" fmla="*/ 28 h 28"/>
                  <a:gd name="T2" fmla="*/ 0 w 121"/>
                  <a:gd name="T3" fmla="*/ 27 h 28"/>
                  <a:gd name="T4" fmla="*/ 5 w 121"/>
                  <a:gd name="T5" fmla="*/ 2 h 28"/>
                  <a:gd name="T6" fmla="*/ 112 w 121"/>
                  <a:gd name="T7" fmla="*/ 0 h 28"/>
                  <a:gd name="T8" fmla="*/ 121 w 121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28">
                    <a:moveTo>
                      <a:pt x="121" y="28"/>
                    </a:moveTo>
                    <a:lnTo>
                      <a:pt x="0" y="27"/>
                    </a:lnTo>
                    <a:lnTo>
                      <a:pt x="5" y="2"/>
                    </a:lnTo>
                    <a:lnTo>
                      <a:pt x="112" y="0"/>
                    </a:lnTo>
                    <a:lnTo>
                      <a:pt x="121" y="28"/>
                    </a:lnTo>
                    <a:close/>
                  </a:path>
                </a:pathLst>
              </a:custGeom>
              <a:solidFill>
                <a:srgbClr val="563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72"/>
              <p:cNvSpPr>
                <a:spLocks/>
              </p:cNvSpPr>
              <p:nvPr/>
            </p:nvSpPr>
            <p:spPr bwMode="auto">
              <a:xfrm>
                <a:off x="9297889" y="4787173"/>
                <a:ext cx="123164" cy="17033"/>
              </a:xfrm>
              <a:custGeom>
                <a:avLst/>
                <a:gdLst>
                  <a:gd name="T0" fmla="*/ 62 w 65"/>
                  <a:gd name="T1" fmla="*/ 9 h 9"/>
                  <a:gd name="T2" fmla="*/ 62 w 65"/>
                  <a:gd name="T3" fmla="*/ 9 h 9"/>
                  <a:gd name="T4" fmla="*/ 3 w 65"/>
                  <a:gd name="T5" fmla="*/ 7 h 9"/>
                  <a:gd name="T6" fmla="*/ 0 w 65"/>
                  <a:gd name="T7" fmla="*/ 3 h 9"/>
                  <a:gd name="T8" fmla="*/ 3 w 65"/>
                  <a:gd name="T9" fmla="*/ 0 h 9"/>
                  <a:gd name="T10" fmla="*/ 62 w 65"/>
                  <a:gd name="T11" fmla="*/ 3 h 9"/>
                  <a:gd name="T12" fmla="*/ 65 w 65"/>
                  <a:gd name="T13" fmla="*/ 6 h 9"/>
                  <a:gd name="T14" fmla="*/ 62 w 65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9">
                    <a:moveTo>
                      <a:pt x="62" y="9"/>
                    </a:moveTo>
                    <a:cubicBezTo>
                      <a:pt x="62" y="9"/>
                      <a:pt x="62" y="9"/>
                      <a:pt x="62" y="9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4" y="3"/>
                      <a:pt x="65" y="4"/>
                      <a:pt x="65" y="6"/>
                    </a:cubicBezTo>
                    <a:cubicBezTo>
                      <a:pt x="65" y="8"/>
                      <a:pt x="64" y="9"/>
                      <a:pt x="62" y="9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73"/>
              <p:cNvSpPr>
                <a:spLocks/>
              </p:cNvSpPr>
              <p:nvPr/>
            </p:nvSpPr>
            <p:spPr bwMode="auto">
              <a:xfrm>
                <a:off x="9286097" y="4696765"/>
                <a:ext cx="158540" cy="36687"/>
              </a:xfrm>
              <a:custGeom>
                <a:avLst/>
                <a:gdLst>
                  <a:gd name="T0" fmla="*/ 0 w 121"/>
                  <a:gd name="T1" fmla="*/ 28 h 28"/>
                  <a:gd name="T2" fmla="*/ 121 w 121"/>
                  <a:gd name="T3" fmla="*/ 27 h 28"/>
                  <a:gd name="T4" fmla="*/ 116 w 121"/>
                  <a:gd name="T5" fmla="*/ 2 h 28"/>
                  <a:gd name="T6" fmla="*/ 10 w 121"/>
                  <a:gd name="T7" fmla="*/ 0 h 28"/>
                  <a:gd name="T8" fmla="*/ 0 w 121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28">
                    <a:moveTo>
                      <a:pt x="0" y="28"/>
                    </a:moveTo>
                    <a:lnTo>
                      <a:pt x="121" y="27"/>
                    </a:lnTo>
                    <a:lnTo>
                      <a:pt x="116" y="2"/>
                    </a:lnTo>
                    <a:lnTo>
                      <a:pt x="1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563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3" name="群組 292"/>
            <p:cNvGrpSpPr/>
            <p:nvPr/>
          </p:nvGrpSpPr>
          <p:grpSpPr>
            <a:xfrm>
              <a:off x="7532977" y="4240798"/>
              <a:ext cx="893591" cy="2011238"/>
              <a:chOff x="7532980" y="4240798"/>
              <a:chExt cx="893592" cy="2011237"/>
            </a:xfrm>
          </p:grpSpPr>
          <p:sp>
            <p:nvSpPr>
              <p:cNvPr id="127" name="Freeform 74"/>
              <p:cNvSpPr>
                <a:spLocks/>
              </p:cNvSpPr>
              <p:nvPr/>
            </p:nvSpPr>
            <p:spPr bwMode="auto">
              <a:xfrm>
                <a:off x="7783238" y="5531396"/>
                <a:ext cx="395696" cy="649885"/>
              </a:xfrm>
              <a:custGeom>
                <a:avLst/>
                <a:gdLst>
                  <a:gd name="T0" fmla="*/ 302 w 302"/>
                  <a:gd name="T1" fmla="*/ 496 h 496"/>
                  <a:gd name="T2" fmla="*/ 181 w 302"/>
                  <a:gd name="T3" fmla="*/ 496 h 496"/>
                  <a:gd name="T4" fmla="*/ 152 w 302"/>
                  <a:gd name="T5" fmla="*/ 165 h 496"/>
                  <a:gd name="T6" fmla="*/ 120 w 302"/>
                  <a:gd name="T7" fmla="*/ 496 h 496"/>
                  <a:gd name="T8" fmla="*/ 0 w 302"/>
                  <a:gd name="T9" fmla="*/ 496 h 496"/>
                  <a:gd name="T10" fmla="*/ 0 w 302"/>
                  <a:gd name="T11" fmla="*/ 0 h 496"/>
                  <a:gd name="T12" fmla="*/ 302 w 302"/>
                  <a:gd name="T13" fmla="*/ 0 h 496"/>
                  <a:gd name="T14" fmla="*/ 302 w 302"/>
                  <a:gd name="T15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2" h="496">
                    <a:moveTo>
                      <a:pt x="302" y="496"/>
                    </a:moveTo>
                    <a:lnTo>
                      <a:pt x="181" y="496"/>
                    </a:lnTo>
                    <a:lnTo>
                      <a:pt x="152" y="165"/>
                    </a:lnTo>
                    <a:lnTo>
                      <a:pt x="120" y="496"/>
                    </a:lnTo>
                    <a:lnTo>
                      <a:pt x="0" y="496"/>
                    </a:lnTo>
                    <a:lnTo>
                      <a:pt x="0" y="0"/>
                    </a:lnTo>
                    <a:lnTo>
                      <a:pt x="302" y="0"/>
                    </a:lnTo>
                    <a:lnTo>
                      <a:pt x="302" y="496"/>
                    </a:lnTo>
                    <a:close/>
                  </a:path>
                </a:pathLst>
              </a:custGeom>
              <a:solidFill>
                <a:srgbClr val="0B5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75"/>
              <p:cNvSpPr>
                <a:spLocks/>
              </p:cNvSpPr>
              <p:nvPr/>
            </p:nvSpPr>
            <p:spPr bwMode="auto">
              <a:xfrm>
                <a:off x="7674487" y="6086943"/>
                <a:ext cx="289566" cy="165092"/>
              </a:xfrm>
              <a:custGeom>
                <a:avLst/>
                <a:gdLst>
                  <a:gd name="T0" fmla="*/ 121 w 152"/>
                  <a:gd name="T1" fmla="*/ 19 h 86"/>
                  <a:gd name="T2" fmla="*/ 118 w 152"/>
                  <a:gd name="T3" fmla="*/ 67 h 86"/>
                  <a:gd name="T4" fmla="*/ 21 w 152"/>
                  <a:gd name="T5" fmla="*/ 44 h 86"/>
                  <a:gd name="T6" fmla="*/ 80 w 152"/>
                  <a:gd name="T7" fmla="*/ 0 h 86"/>
                  <a:gd name="T8" fmla="*/ 121 w 152"/>
                  <a:gd name="T9" fmla="*/ 1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86">
                    <a:moveTo>
                      <a:pt x="121" y="19"/>
                    </a:moveTo>
                    <a:cubicBezTo>
                      <a:pt x="141" y="40"/>
                      <a:pt x="152" y="62"/>
                      <a:pt x="118" y="67"/>
                    </a:cubicBezTo>
                    <a:cubicBezTo>
                      <a:pt x="87" y="70"/>
                      <a:pt x="0" y="86"/>
                      <a:pt x="21" y="44"/>
                    </a:cubicBezTo>
                    <a:cubicBezTo>
                      <a:pt x="42" y="3"/>
                      <a:pt x="66" y="0"/>
                      <a:pt x="80" y="0"/>
                    </a:cubicBezTo>
                    <a:cubicBezTo>
                      <a:pt x="93" y="0"/>
                      <a:pt x="110" y="7"/>
                      <a:pt x="121" y="19"/>
                    </a:cubicBezTo>
                    <a:close/>
                  </a:path>
                </a:pathLst>
              </a:custGeom>
              <a:solidFill>
                <a:srgbClr val="3F3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76"/>
              <p:cNvSpPr>
                <a:spLocks/>
              </p:cNvSpPr>
              <p:nvPr/>
            </p:nvSpPr>
            <p:spPr bwMode="auto">
              <a:xfrm>
                <a:off x="7998119" y="6086943"/>
                <a:ext cx="290876" cy="165092"/>
              </a:xfrm>
              <a:custGeom>
                <a:avLst/>
                <a:gdLst>
                  <a:gd name="T0" fmla="*/ 31 w 153"/>
                  <a:gd name="T1" fmla="*/ 19 h 86"/>
                  <a:gd name="T2" fmla="*/ 34 w 153"/>
                  <a:gd name="T3" fmla="*/ 67 h 86"/>
                  <a:gd name="T4" fmla="*/ 131 w 153"/>
                  <a:gd name="T5" fmla="*/ 44 h 86"/>
                  <a:gd name="T6" fmla="*/ 73 w 153"/>
                  <a:gd name="T7" fmla="*/ 0 h 86"/>
                  <a:gd name="T8" fmla="*/ 31 w 153"/>
                  <a:gd name="T9" fmla="*/ 1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86">
                    <a:moveTo>
                      <a:pt x="31" y="19"/>
                    </a:moveTo>
                    <a:cubicBezTo>
                      <a:pt x="11" y="40"/>
                      <a:pt x="0" y="62"/>
                      <a:pt x="34" y="67"/>
                    </a:cubicBezTo>
                    <a:cubicBezTo>
                      <a:pt x="66" y="70"/>
                      <a:pt x="153" y="86"/>
                      <a:pt x="131" y="44"/>
                    </a:cubicBezTo>
                    <a:cubicBezTo>
                      <a:pt x="110" y="3"/>
                      <a:pt x="86" y="0"/>
                      <a:pt x="73" y="0"/>
                    </a:cubicBezTo>
                    <a:cubicBezTo>
                      <a:pt x="59" y="0"/>
                      <a:pt x="42" y="7"/>
                      <a:pt x="31" y="19"/>
                    </a:cubicBezTo>
                    <a:close/>
                  </a:path>
                </a:pathLst>
              </a:custGeom>
              <a:solidFill>
                <a:srgbClr val="3F3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77"/>
              <p:cNvSpPr>
                <a:spLocks/>
              </p:cNvSpPr>
              <p:nvPr/>
            </p:nvSpPr>
            <p:spPr bwMode="auto">
              <a:xfrm>
                <a:off x="7800271" y="5012536"/>
                <a:ext cx="352458" cy="351148"/>
              </a:xfrm>
              <a:custGeom>
                <a:avLst/>
                <a:gdLst>
                  <a:gd name="T0" fmla="*/ 30 w 269"/>
                  <a:gd name="T1" fmla="*/ 0 h 268"/>
                  <a:gd name="T2" fmla="*/ 245 w 269"/>
                  <a:gd name="T3" fmla="*/ 0 h 268"/>
                  <a:gd name="T4" fmla="*/ 269 w 269"/>
                  <a:gd name="T5" fmla="*/ 65 h 268"/>
                  <a:gd name="T6" fmla="*/ 139 w 269"/>
                  <a:gd name="T7" fmla="*/ 268 h 268"/>
                  <a:gd name="T8" fmla="*/ 0 w 269"/>
                  <a:gd name="T9" fmla="*/ 67 h 268"/>
                  <a:gd name="T10" fmla="*/ 30 w 269"/>
                  <a:gd name="T11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9" h="268">
                    <a:moveTo>
                      <a:pt x="30" y="0"/>
                    </a:moveTo>
                    <a:lnTo>
                      <a:pt x="245" y="0"/>
                    </a:lnTo>
                    <a:lnTo>
                      <a:pt x="269" y="65"/>
                    </a:lnTo>
                    <a:lnTo>
                      <a:pt x="139" y="268"/>
                    </a:lnTo>
                    <a:lnTo>
                      <a:pt x="0" y="6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78"/>
              <p:cNvSpPr>
                <a:spLocks/>
              </p:cNvSpPr>
              <p:nvPr/>
            </p:nvSpPr>
            <p:spPr bwMode="auto">
              <a:xfrm>
                <a:off x="7960122" y="5026949"/>
                <a:ext cx="43238" cy="53720"/>
              </a:xfrm>
              <a:custGeom>
                <a:avLst/>
                <a:gdLst>
                  <a:gd name="T0" fmla="*/ 18 w 23"/>
                  <a:gd name="T1" fmla="*/ 28 h 28"/>
                  <a:gd name="T2" fmla="*/ 5 w 23"/>
                  <a:gd name="T3" fmla="*/ 28 h 28"/>
                  <a:gd name="T4" fmla="*/ 0 w 23"/>
                  <a:gd name="T5" fmla="*/ 23 h 28"/>
                  <a:gd name="T6" fmla="*/ 0 w 23"/>
                  <a:gd name="T7" fmla="*/ 6 h 28"/>
                  <a:gd name="T8" fmla="*/ 5 w 23"/>
                  <a:gd name="T9" fmla="*/ 0 h 28"/>
                  <a:gd name="T10" fmla="*/ 18 w 23"/>
                  <a:gd name="T11" fmla="*/ 0 h 28"/>
                  <a:gd name="T12" fmla="*/ 23 w 23"/>
                  <a:gd name="T13" fmla="*/ 6 h 28"/>
                  <a:gd name="T14" fmla="*/ 23 w 23"/>
                  <a:gd name="T15" fmla="*/ 23 h 28"/>
                  <a:gd name="T16" fmla="*/ 18 w 23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8">
                    <a:moveTo>
                      <a:pt x="18" y="28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2" y="28"/>
                      <a:pt x="0" y="26"/>
                      <a:pt x="0" y="2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6"/>
                      <a:pt x="21" y="28"/>
                      <a:pt x="18" y="28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79"/>
              <p:cNvSpPr>
                <a:spLocks/>
              </p:cNvSpPr>
              <p:nvPr/>
            </p:nvSpPr>
            <p:spPr bwMode="auto">
              <a:xfrm>
                <a:off x="7905091" y="5075428"/>
                <a:ext cx="154610" cy="376042"/>
              </a:xfrm>
              <a:custGeom>
                <a:avLst/>
                <a:gdLst>
                  <a:gd name="T0" fmla="*/ 48 w 118"/>
                  <a:gd name="T1" fmla="*/ 0 h 287"/>
                  <a:gd name="T2" fmla="*/ 0 w 118"/>
                  <a:gd name="T3" fmla="*/ 251 h 287"/>
                  <a:gd name="T4" fmla="*/ 59 w 118"/>
                  <a:gd name="T5" fmla="*/ 287 h 287"/>
                  <a:gd name="T6" fmla="*/ 118 w 118"/>
                  <a:gd name="T7" fmla="*/ 249 h 287"/>
                  <a:gd name="T8" fmla="*/ 68 w 118"/>
                  <a:gd name="T9" fmla="*/ 0 h 287"/>
                  <a:gd name="T10" fmla="*/ 48 w 118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287">
                    <a:moveTo>
                      <a:pt x="48" y="0"/>
                    </a:moveTo>
                    <a:lnTo>
                      <a:pt x="0" y="251"/>
                    </a:lnTo>
                    <a:lnTo>
                      <a:pt x="59" y="287"/>
                    </a:lnTo>
                    <a:lnTo>
                      <a:pt x="118" y="249"/>
                    </a:lnTo>
                    <a:lnTo>
                      <a:pt x="6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80"/>
              <p:cNvSpPr>
                <a:spLocks/>
              </p:cNvSpPr>
              <p:nvPr/>
            </p:nvSpPr>
            <p:spPr bwMode="auto">
              <a:xfrm>
                <a:off x="7859232" y="5013847"/>
                <a:ext cx="242397" cy="111371"/>
              </a:xfrm>
              <a:custGeom>
                <a:avLst/>
                <a:gdLst>
                  <a:gd name="T0" fmla="*/ 0 w 185"/>
                  <a:gd name="T1" fmla="*/ 2 h 85"/>
                  <a:gd name="T2" fmla="*/ 10 w 185"/>
                  <a:gd name="T3" fmla="*/ 85 h 85"/>
                  <a:gd name="T4" fmla="*/ 94 w 185"/>
                  <a:gd name="T5" fmla="*/ 31 h 85"/>
                  <a:gd name="T6" fmla="*/ 180 w 185"/>
                  <a:gd name="T7" fmla="*/ 85 h 85"/>
                  <a:gd name="T8" fmla="*/ 185 w 185"/>
                  <a:gd name="T9" fmla="*/ 0 h 85"/>
                  <a:gd name="T10" fmla="*/ 0 w 185"/>
                  <a:gd name="T11" fmla="*/ 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85">
                    <a:moveTo>
                      <a:pt x="0" y="2"/>
                    </a:moveTo>
                    <a:lnTo>
                      <a:pt x="10" y="85"/>
                    </a:lnTo>
                    <a:lnTo>
                      <a:pt x="94" y="31"/>
                    </a:lnTo>
                    <a:lnTo>
                      <a:pt x="180" y="85"/>
                    </a:lnTo>
                    <a:lnTo>
                      <a:pt x="18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D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81"/>
              <p:cNvSpPr>
                <a:spLocks/>
              </p:cNvSpPr>
              <p:nvPr/>
            </p:nvSpPr>
            <p:spPr bwMode="auto">
              <a:xfrm>
                <a:off x="7671866" y="5493399"/>
                <a:ext cx="132335" cy="222743"/>
              </a:xfrm>
              <a:custGeom>
                <a:avLst/>
                <a:gdLst>
                  <a:gd name="T0" fmla="*/ 14 w 69"/>
                  <a:gd name="T1" fmla="*/ 0 h 117"/>
                  <a:gd name="T2" fmla="*/ 12 w 69"/>
                  <a:gd name="T3" fmla="*/ 69 h 117"/>
                  <a:gd name="T4" fmla="*/ 53 w 69"/>
                  <a:gd name="T5" fmla="*/ 112 h 117"/>
                  <a:gd name="T6" fmla="*/ 44 w 69"/>
                  <a:gd name="T7" fmla="*/ 73 h 117"/>
                  <a:gd name="T8" fmla="*/ 54 w 69"/>
                  <a:gd name="T9" fmla="*/ 72 h 117"/>
                  <a:gd name="T10" fmla="*/ 52 w 69"/>
                  <a:gd name="T11" fmla="*/ 22 h 117"/>
                  <a:gd name="T12" fmla="*/ 14 w 69"/>
                  <a:gd name="T1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17">
                    <a:moveTo>
                      <a:pt x="14" y="0"/>
                    </a:moveTo>
                    <a:cubicBezTo>
                      <a:pt x="14" y="0"/>
                      <a:pt x="0" y="38"/>
                      <a:pt x="12" y="69"/>
                    </a:cubicBezTo>
                    <a:cubicBezTo>
                      <a:pt x="23" y="99"/>
                      <a:pt x="36" y="117"/>
                      <a:pt x="53" y="112"/>
                    </a:cubicBezTo>
                    <a:cubicBezTo>
                      <a:pt x="69" y="107"/>
                      <a:pt x="45" y="75"/>
                      <a:pt x="44" y="73"/>
                    </a:cubicBezTo>
                    <a:cubicBezTo>
                      <a:pt x="44" y="73"/>
                      <a:pt x="51" y="77"/>
                      <a:pt x="54" y="72"/>
                    </a:cubicBezTo>
                    <a:cubicBezTo>
                      <a:pt x="57" y="67"/>
                      <a:pt x="58" y="45"/>
                      <a:pt x="52" y="22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82"/>
              <p:cNvSpPr>
                <a:spLocks/>
              </p:cNvSpPr>
              <p:nvPr/>
            </p:nvSpPr>
            <p:spPr bwMode="auto">
              <a:xfrm>
                <a:off x="7725587" y="5598219"/>
                <a:ext cx="40618" cy="49790"/>
              </a:xfrm>
              <a:custGeom>
                <a:avLst/>
                <a:gdLst>
                  <a:gd name="T0" fmla="*/ 21 w 21"/>
                  <a:gd name="T1" fmla="*/ 26 h 26"/>
                  <a:gd name="T2" fmla="*/ 16 w 21"/>
                  <a:gd name="T3" fmla="*/ 18 h 26"/>
                  <a:gd name="T4" fmla="*/ 6 w 21"/>
                  <a:gd name="T5" fmla="*/ 0 h 26"/>
                  <a:gd name="T6" fmla="*/ 21 w 21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6">
                    <a:moveTo>
                      <a:pt x="21" y="26"/>
                    </a:moveTo>
                    <a:cubicBezTo>
                      <a:pt x="19" y="22"/>
                      <a:pt x="16" y="19"/>
                      <a:pt x="16" y="18"/>
                    </a:cubicBezTo>
                    <a:cubicBezTo>
                      <a:pt x="16" y="18"/>
                      <a:pt x="8" y="15"/>
                      <a:pt x="6" y="0"/>
                    </a:cubicBezTo>
                    <a:cubicBezTo>
                      <a:pt x="6" y="0"/>
                      <a:pt x="0" y="22"/>
                      <a:pt x="21" y="26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83"/>
              <p:cNvSpPr>
                <a:spLocks/>
              </p:cNvSpPr>
              <p:nvPr/>
            </p:nvSpPr>
            <p:spPr bwMode="auto">
              <a:xfrm>
                <a:off x="7686279" y="5033500"/>
                <a:ext cx="98269" cy="507068"/>
              </a:xfrm>
              <a:custGeom>
                <a:avLst/>
                <a:gdLst>
                  <a:gd name="T0" fmla="*/ 48 w 52"/>
                  <a:gd name="T1" fmla="*/ 0 h 266"/>
                  <a:gd name="T2" fmla="*/ 0 w 52"/>
                  <a:gd name="T3" fmla="*/ 261 h 266"/>
                  <a:gd name="T4" fmla="*/ 48 w 52"/>
                  <a:gd name="T5" fmla="*/ 266 h 266"/>
                  <a:gd name="T6" fmla="*/ 48 w 52"/>
                  <a:gd name="T7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266">
                    <a:moveTo>
                      <a:pt x="48" y="0"/>
                    </a:moveTo>
                    <a:cubicBezTo>
                      <a:pt x="48" y="0"/>
                      <a:pt x="7" y="93"/>
                      <a:pt x="0" y="261"/>
                    </a:cubicBezTo>
                    <a:cubicBezTo>
                      <a:pt x="0" y="261"/>
                      <a:pt x="31" y="266"/>
                      <a:pt x="48" y="266"/>
                    </a:cubicBezTo>
                    <a:cubicBezTo>
                      <a:pt x="52" y="181"/>
                      <a:pt x="48" y="75"/>
                      <a:pt x="48" y="0"/>
                    </a:cubicBezTo>
                    <a:close/>
                  </a:path>
                </a:pathLst>
              </a:custGeom>
              <a:solidFill>
                <a:srgbClr val="126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84"/>
              <p:cNvSpPr>
                <a:spLocks/>
              </p:cNvSpPr>
              <p:nvPr/>
            </p:nvSpPr>
            <p:spPr bwMode="auto">
              <a:xfrm>
                <a:off x="7733448" y="5033500"/>
                <a:ext cx="43238" cy="507068"/>
              </a:xfrm>
              <a:custGeom>
                <a:avLst/>
                <a:gdLst>
                  <a:gd name="T0" fmla="*/ 23 w 23"/>
                  <a:gd name="T1" fmla="*/ 0 h 266"/>
                  <a:gd name="T2" fmla="*/ 23 w 23"/>
                  <a:gd name="T3" fmla="*/ 266 h 266"/>
                  <a:gd name="T4" fmla="*/ 23 w 23"/>
                  <a:gd name="T5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66">
                    <a:moveTo>
                      <a:pt x="23" y="0"/>
                    </a:moveTo>
                    <a:cubicBezTo>
                      <a:pt x="23" y="266"/>
                      <a:pt x="23" y="266"/>
                      <a:pt x="23" y="266"/>
                    </a:cubicBezTo>
                    <a:cubicBezTo>
                      <a:pt x="23" y="266"/>
                      <a:pt x="0" y="176"/>
                      <a:pt x="23" y="0"/>
                    </a:cubicBezTo>
                    <a:close/>
                  </a:path>
                </a:pathLst>
              </a:custGeom>
              <a:solidFill>
                <a:srgbClr val="0B5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85"/>
              <p:cNvSpPr>
                <a:spLocks/>
              </p:cNvSpPr>
              <p:nvPr/>
            </p:nvSpPr>
            <p:spPr bwMode="auto">
              <a:xfrm>
                <a:off x="8157970" y="5493399"/>
                <a:ext cx="131025" cy="222743"/>
              </a:xfrm>
              <a:custGeom>
                <a:avLst/>
                <a:gdLst>
                  <a:gd name="T0" fmla="*/ 55 w 69"/>
                  <a:gd name="T1" fmla="*/ 0 h 117"/>
                  <a:gd name="T2" fmla="*/ 57 w 69"/>
                  <a:gd name="T3" fmla="*/ 69 h 117"/>
                  <a:gd name="T4" fmla="*/ 16 w 69"/>
                  <a:gd name="T5" fmla="*/ 112 h 117"/>
                  <a:gd name="T6" fmla="*/ 25 w 69"/>
                  <a:gd name="T7" fmla="*/ 73 h 117"/>
                  <a:gd name="T8" fmla="*/ 15 w 69"/>
                  <a:gd name="T9" fmla="*/ 72 h 117"/>
                  <a:gd name="T10" fmla="*/ 16 w 69"/>
                  <a:gd name="T11" fmla="*/ 22 h 117"/>
                  <a:gd name="T12" fmla="*/ 55 w 69"/>
                  <a:gd name="T1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17">
                    <a:moveTo>
                      <a:pt x="55" y="0"/>
                    </a:moveTo>
                    <a:cubicBezTo>
                      <a:pt x="55" y="0"/>
                      <a:pt x="69" y="38"/>
                      <a:pt x="57" y="69"/>
                    </a:cubicBezTo>
                    <a:cubicBezTo>
                      <a:pt x="45" y="99"/>
                      <a:pt x="32" y="117"/>
                      <a:pt x="16" y="112"/>
                    </a:cubicBezTo>
                    <a:cubicBezTo>
                      <a:pt x="0" y="107"/>
                      <a:pt x="24" y="75"/>
                      <a:pt x="25" y="73"/>
                    </a:cubicBezTo>
                    <a:cubicBezTo>
                      <a:pt x="25" y="73"/>
                      <a:pt x="18" y="77"/>
                      <a:pt x="15" y="72"/>
                    </a:cubicBezTo>
                    <a:cubicBezTo>
                      <a:pt x="12" y="67"/>
                      <a:pt x="11" y="45"/>
                      <a:pt x="16" y="22"/>
                    </a:cubicBez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86"/>
              <p:cNvSpPr>
                <a:spLocks/>
              </p:cNvSpPr>
              <p:nvPr/>
            </p:nvSpPr>
            <p:spPr bwMode="auto">
              <a:xfrm>
                <a:off x="8194657" y="5598219"/>
                <a:ext cx="39308" cy="49790"/>
              </a:xfrm>
              <a:custGeom>
                <a:avLst/>
                <a:gdLst>
                  <a:gd name="T0" fmla="*/ 0 w 21"/>
                  <a:gd name="T1" fmla="*/ 26 h 26"/>
                  <a:gd name="T2" fmla="*/ 6 w 21"/>
                  <a:gd name="T3" fmla="*/ 18 h 26"/>
                  <a:gd name="T4" fmla="*/ 16 w 21"/>
                  <a:gd name="T5" fmla="*/ 0 h 26"/>
                  <a:gd name="T6" fmla="*/ 0 w 21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6">
                    <a:moveTo>
                      <a:pt x="0" y="26"/>
                    </a:moveTo>
                    <a:cubicBezTo>
                      <a:pt x="3" y="22"/>
                      <a:pt x="5" y="19"/>
                      <a:pt x="6" y="18"/>
                    </a:cubicBezTo>
                    <a:cubicBezTo>
                      <a:pt x="6" y="18"/>
                      <a:pt x="13" y="15"/>
                      <a:pt x="16" y="0"/>
                    </a:cubicBezTo>
                    <a:cubicBezTo>
                      <a:pt x="16" y="0"/>
                      <a:pt x="21" y="22"/>
                      <a:pt x="0" y="26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87"/>
              <p:cNvSpPr>
                <a:spLocks/>
              </p:cNvSpPr>
              <p:nvPr/>
            </p:nvSpPr>
            <p:spPr bwMode="auto">
              <a:xfrm>
                <a:off x="8177623" y="5033500"/>
                <a:ext cx="98269" cy="507068"/>
              </a:xfrm>
              <a:custGeom>
                <a:avLst/>
                <a:gdLst>
                  <a:gd name="T0" fmla="*/ 3 w 52"/>
                  <a:gd name="T1" fmla="*/ 0 h 266"/>
                  <a:gd name="T2" fmla="*/ 52 w 52"/>
                  <a:gd name="T3" fmla="*/ 261 h 266"/>
                  <a:gd name="T4" fmla="*/ 3 w 52"/>
                  <a:gd name="T5" fmla="*/ 266 h 266"/>
                  <a:gd name="T6" fmla="*/ 3 w 52"/>
                  <a:gd name="T7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266">
                    <a:moveTo>
                      <a:pt x="3" y="0"/>
                    </a:moveTo>
                    <a:cubicBezTo>
                      <a:pt x="3" y="0"/>
                      <a:pt x="44" y="93"/>
                      <a:pt x="52" y="261"/>
                    </a:cubicBezTo>
                    <a:cubicBezTo>
                      <a:pt x="52" y="261"/>
                      <a:pt x="20" y="266"/>
                      <a:pt x="3" y="266"/>
                    </a:cubicBezTo>
                    <a:cubicBezTo>
                      <a:pt x="0" y="181"/>
                      <a:pt x="4" y="75"/>
                      <a:pt x="3" y="0"/>
                    </a:cubicBezTo>
                    <a:close/>
                  </a:path>
                </a:pathLst>
              </a:custGeom>
              <a:solidFill>
                <a:srgbClr val="126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88"/>
              <p:cNvSpPr>
                <a:spLocks/>
              </p:cNvSpPr>
              <p:nvPr/>
            </p:nvSpPr>
            <p:spPr bwMode="auto">
              <a:xfrm>
                <a:off x="8182864" y="5033500"/>
                <a:ext cx="43238" cy="507068"/>
              </a:xfrm>
              <a:custGeom>
                <a:avLst/>
                <a:gdLst>
                  <a:gd name="T0" fmla="*/ 0 w 23"/>
                  <a:gd name="T1" fmla="*/ 0 h 266"/>
                  <a:gd name="T2" fmla="*/ 0 w 23"/>
                  <a:gd name="T3" fmla="*/ 266 h 266"/>
                  <a:gd name="T4" fmla="*/ 0 w 23"/>
                  <a:gd name="T5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66">
                    <a:moveTo>
                      <a:pt x="0" y="0"/>
                    </a:moveTo>
                    <a:cubicBezTo>
                      <a:pt x="0" y="266"/>
                      <a:pt x="0" y="266"/>
                      <a:pt x="0" y="266"/>
                    </a:cubicBezTo>
                    <a:cubicBezTo>
                      <a:pt x="0" y="266"/>
                      <a:pt x="23" y="176"/>
                      <a:pt x="0" y="0"/>
                    </a:cubicBezTo>
                    <a:close/>
                  </a:path>
                </a:pathLst>
              </a:custGeom>
              <a:solidFill>
                <a:srgbClr val="0B5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89"/>
              <p:cNvSpPr>
                <a:spLocks/>
              </p:cNvSpPr>
              <p:nvPr/>
            </p:nvSpPr>
            <p:spPr bwMode="auto">
              <a:xfrm>
                <a:off x="7776686" y="5012536"/>
                <a:ext cx="406178" cy="528032"/>
              </a:xfrm>
              <a:custGeom>
                <a:avLst/>
                <a:gdLst>
                  <a:gd name="T0" fmla="*/ 181 w 213"/>
                  <a:gd name="T1" fmla="*/ 0 h 277"/>
                  <a:gd name="T2" fmla="*/ 181 w 213"/>
                  <a:gd name="T3" fmla="*/ 11 h 277"/>
                  <a:gd name="T4" fmla="*/ 107 w 213"/>
                  <a:gd name="T5" fmla="*/ 160 h 277"/>
                  <a:gd name="T6" fmla="*/ 33 w 213"/>
                  <a:gd name="T7" fmla="*/ 11 h 277"/>
                  <a:gd name="T8" fmla="*/ 33 w 213"/>
                  <a:gd name="T9" fmla="*/ 0 h 277"/>
                  <a:gd name="T10" fmla="*/ 0 w 213"/>
                  <a:gd name="T11" fmla="*/ 11 h 277"/>
                  <a:gd name="T12" fmla="*/ 0 w 213"/>
                  <a:gd name="T13" fmla="*/ 277 h 277"/>
                  <a:gd name="T14" fmla="*/ 107 w 213"/>
                  <a:gd name="T15" fmla="*/ 277 h 277"/>
                  <a:gd name="T16" fmla="*/ 107 w 213"/>
                  <a:gd name="T17" fmla="*/ 277 h 277"/>
                  <a:gd name="T18" fmla="*/ 213 w 213"/>
                  <a:gd name="T19" fmla="*/ 277 h 277"/>
                  <a:gd name="T20" fmla="*/ 213 w 213"/>
                  <a:gd name="T21" fmla="*/ 11 h 277"/>
                  <a:gd name="T22" fmla="*/ 181 w 213"/>
                  <a:gd name="T23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3" h="277">
                    <a:moveTo>
                      <a:pt x="181" y="0"/>
                    </a:moveTo>
                    <a:cubicBezTo>
                      <a:pt x="181" y="11"/>
                      <a:pt x="181" y="11"/>
                      <a:pt x="181" y="11"/>
                    </a:cubicBezTo>
                    <a:cubicBezTo>
                      <a:pt x="180" y="108"/>
                      <a:pt x="107" y="160"/>
                      <a:pt x="107" y="160"/>
                    </a:cubicBezTo>
                    <a:cubicBezTo>
                      <a:pt x="107" y="160"/>
                      <a:pt x="34" y="108"/>
                      <a:pt x="33" y="1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107" y="277"/>
                      <a:pt x="107" y="277"/>
                      <a:pt x="107" y="277"/>
                    </a:cubicBezTo>
                    <a:cubicBezTo>
                      <a:pt x="107" y="277"/>
                      <a:pt x="107" y="277"/>
                      <a:pt x="107" y="277"/>
                    </a:cubicBezTo>
                    <a:cubicBezTo>
                      <a:pt x="213" y="277"/>
                      <a:pt x="213" y="277"/>
                      <a:pt x="213" y="277"/>
                    </a:cubicBezTo>
                    <a:cubicBezTo>
                      <a:pt x="213" y="11"/>
                      <a:pt x="213" y="11"/>
                      <a:pt x="213" y="11"/>
                    </a:cubicBez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126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Oval 90"/>
              <p:cNvSpPr>
                <a:spLocks noChangeArrowheads="1"/>
              </p:cNvSpPr>
              <p:nvPr/>
            </p:nvSpPr>
            <p:spPr bwMode="auto">
              <a:xfrm>
                <a:off x="7960122" y="5342720"/>
                <a:ext cx="41928" cy="39308"/>
              </a:xfrm>
              <a:prstGeom prst="ellipse">
                <a:avLst/>
              </a:prstGeom>
              <a:solidFill>
                <a:srgbClr val="0B5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Oval 91"/>
              <p:cNvSpPr>
                <a:spLocks noChangeArrowheads="1"/>
              </p:cNvSpPr>
              <p:nvPr/>
            </p:nvSpPr>
            <p:spPr bwMode="auto">
              <a:xfrm>
                <a:off x="7960122" y="5447540"/>
                <a:ext cx="41928" cy="41928"/>
              </a:xfrm>
              <a:prstGeom prst="ellipse">
                <a:avLst/>
              </a:prstGeom>
              <a:solidFill>
                <a:srgbClr val="0B5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92"/>
              <p:cNvSpPr>
                <a:spLocks/>
              </p:cNvSpPr>
              <p:nvPr/>
            </p:nvSpPr>
            <p:spPr bwMode="auto">
              <a:xfrm>
                <a:off x="7772756" y="5012536"/>
                <a:ext cx="208330" cy="313150"/>
              </a:xfrm>
              <a:custGeom>
                <a:avLst/>
                <a:gdLst>
                  <a:gd name="T0" fmla="*/ 15 w 109"/>
                  <a:gd name="T1" fmla="*/ 85 h 164"/>
                  <a:gd name="T2" fmla="*/ 41 w 109"/>
                  <a:gd name="T3" fmla="*/ 93 h 164"/>
                  <a:gd name="T4" fmla="*/ 53 w 109"/>
                  <a:gd name="T5" fmla="*/ 151 h 164"/>
                  <a:gd name="T6" fmla="*/ 109 w 109"/>
                  <a:gd name="T7" fmla="*/ 160 h 164"/>
                  <a:gd name="T8" fmla="*/ 35 w 109"/>
                  <a:gd name="T9" fmla="*/ 11 h 164"/>
                  <a:gd name="T10" fmla="*/ 35 w 109"/>
                  <a:gd name="T11" fmla="*/ 0 h 164"/>
                  <a:gd name="T12" fmla="*/ 15 w 109"/>
                  <a:gd name="T13" fmla="*/ 85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64">
                    <a:moveTo>
                      <a:pt x="15" y="85"/>
                    </a:moveTo>
                    <a:cubicBezTo>
                      <a:pt x="21" y="95"/>
                      <a:pt x="41" y="93"/>
                      <a:pt x="41" y="93"/>
                    </a:cubicBezTo>
                    <a:cubicBezTo>
                      <a:pt x="41" y="93"/>
                      <a:pt x="33" y="138"/>
                      <a:pt x="53" y="151"/>
                    </a:cubicBezTo>
                    <a:cubicBezTo>
                      <a:pt x="74" y="164"/>
                      <a:pt x="109" y="160"/>
                      <a:pt x="109" y="160"/>
                    </a:cubicBezTo>
                    <a:cubicBezTo>
                      <a:pt x="109" y="160"/>
                      <a:pt x="36" y="108"/>
                      <a:pt x="35" y="1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0" y="58"/>
                      <a:pt x="15" y="85"/>
                    </a:cubicBezTo>
                    <a:close/>
                  </a:path>
                </a:pathLst>
              </a:custGeom>
              <a:solidFill>
                <a:srgbClr val="1E8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93"/>
              <p:cNvSpPr>
                <a:spLocks/>
              </p:cNvSpPr>
              <p:nvPr/>
            </p:nvSpPr>
            <p:spPr bwMode="auto">
              <a:xfrm>
                <a:off x="7981086" y="5012536"/>
                <a:ext cx="207020" cy="313150"/>
              </a:xfrm>
              <a:custGeom>
                <a:avLst/>
                <a:gdLst>
                  <a:gd name="T0" fmla="*/ 94 w 109"/>
                  <a:gd name="T1" fmla="*/ 85 h 164"/>
                  <a:gd name="T2" fmla="*/ 68 w 109"/>
                  <a:gd name="T3" fmla="*/ 93 h 164"/>
                  <a:gd name="T4" fmla="*/ 55 w 109"/>
                  <a:gd name="T5" fmla="*/ 151 h 164"/>
                  <a:gd name="T6" fmla="*/ 0 w 109"/>
                  <a:gd name="T7" fmla="*/ 160 h 164"/>
                  <a:gd name="T8" fmla="*/ 74 w 109"/>
                  <a:gd name="T9" fmla="*/ 11 h 164"/>
                  <a:gd name="T10" fmla="*/ 74 w 109"/>
                  <a:gd name="T11" fmla="*/ 0 h 164"/>
                  <a:gd name="T12" fmla="*/ 94 w 109"/>
                  <a:gd name="T13" fmla="*/ 85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64">
                    <a:moveTo>
                      <a:pt x="94" y="85"/>
                    </a:moveTo>
                    <a:cubicBezTo>
                      <a:pt x="88" y="95"/>
                      <a:pt x="68" y="93"/>
                      <a:pt x="68" y="93"/>
                    </a:cubicBezTo>
                    <a:cubicBezTo>
                      <a:pt x="68" y="93"/>
                      <a:pt x="76" y="138"/>
                      <a:pt x="55" y="151"/>
                    </a:cubicBezTo>
                    <a:cubicBezTo>
                      <a:pt x="35" y="164"/>
                      <a:pt x="0" y="160"/>
                      <a:pt x="0" y="160"/>
                    </a:cubicBezTo>
                    <a:cubicBezTo>
                      <a:pt x="0" y="160"/>
                      <a:pt x="73" y="108"/>
                      <a:pt x="74" y="11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0"/>
                      <a:pt x="109" y="58"/>
                      <a:pt x="94" y="85"/>
                    </a:cubicBezTo>
                    <a:close/>
                  </a:path>
                </a:pathLst>
              </a:custGeom>
              <a:solidFill>
                <a:srgbClr val="1E8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94"/>
              <p:cNvSpPr>
                <a:spLocks/>
              </p:cNvSpPr>
              <p:nvPr/>
            </p:nvSpPr>
            <p:spPr bwMode="auto">
              <a:xfrm>
                <a:off x="7532980" y="4240798"/>
                <a:ext cx="893592" cy="558167"/>
              </a:xfrm>
              <a:custGeom>
                <a:avLst/>
                <a:gdLst>
                  <a:gd name="T0" fmla="*/ 73 w 469"/>
                  <a:gd name="T1" fmla="*/ 252 h 292"/>
                  <a:gd name="T2" fmla="*/ 235 w 469"/>
                  <a:gd name="T3" fmla="*/ 0 h 292"/>
                  <a:gd name="T4" fmla="*/ 398 w 469"/>
                  <a:gd name="T5" fmla="*/ 252 h 292"/>
                  <a:gd name="T6" fmla="*/ 235 w 469"/>
                  <a:gd name="T7" fmla="*/ 292 h 292"/>
                  <a:gd name="T8" fmla="*/ 73 w 469"/>
                  <a:gd name="T9" fmla="*/ 25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9" h="292">
                    <a:moveTo>
                      <a:pt x="73" y="252"/>
                    </a:moveTo>
                    <a:cubicBezTo>
                      <a:pt x="73" y="252"/>
                      <a:pt x="0" y="0"/>
                      <a:pt x="235" y="0"/>
                    </a:cubicBezTo>
                    <a:cubicBezTo>
                      <a:pt x="469" y="0"/>
                      <a:pt x="398" y="252"/>
                      <a:pt x="398" y="252"/>
                    </a:cubicBezTo>
                    <a:cubicBezTo>
                      <a:pt x="235" y="292"/>
                      <a:pt x="235" y="292"/>
                      <a:pt x="235" y="292"/>
                    </a:cubicBezTo>
                    <a:lnTo>
                      <a:pt x="73" y="252"/>
                    </a:lnTo>
                    <a:close/>
                  </a:path>
                </a:pathLst>
              </a:custGeom>
              <a:solidFill>
                <a:srgbClr val="D19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95"/>
              <p:cNvSpPr>
                <a:spLocks/>
              </p:cNvSpPr>
              <p:nvPr/>
            </p:nvSpPr>
            <p:spPr bwMode="auto">
              <a:xfrm>
                <a:off x="7620766" y="4686283"/>
                <a:ext cx="131025" cy="193917"/>
              </a:xfrm>
              <a:custGeom>
                <a:avLst/>
                <a:gdLst>
                  <a:gd name="T0" fmla="*/ 69 w 69"/>
                  <a:gd name="T1" fmla="*/ 21 h 102"/>
                  <a:gd name="T2" fmla="*/ 17 w 69"/>
                  <a:gd name="T3" fmla="*/ 23 h 102"/>
                  <a:gd name="T4" fmla="*/ 69 w 69"/>
                  <a:gd name="T5" fmla="*/ 102 h 102"/>
                  <a:gd name="T6" fmla="*/ 69 w 69"/>
                  <a:gd name="T7" fmla="*/ 2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102">
                    <a:moveTo>
                      <a:pt x="69" y="21"/>
                    </a:moveTo>
                    <a:cubicBezTo>
                      <a:pt x="69" y="21"/>
                      <a:pt x="34" y="0"/>
                      <a:pt x="17" y="23"/>
                    </a:cubicBezTo>
                    <a:cubicBezTo>
                      <a:pt x="0" y="45"/>
                      <a:pt x="33" y="101"/>
                      <a:pt x="69" y="102"/>
                    </a:cubicBez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96"/>
              <p:cNvSpPr>
                <a:spLocks/>
              </p:cNvSpPr>
              <p:nvPr/>
            </p:nvSpPr>
            <p:spPr bwMode="auto">
              <a:xfrm>
                <a:off x="8211690" y="4686283"/>
                <a:ext cx="131025" cy="193917"/>
              </a:xfrm>
              <a:custGeom>
                <a:avLst/>
                <a:gdLst>
                  <a:gd name="T0" fmla="*/ 0 w 69"/>
                  <a:gd name="T1" fmla="*/ 21 h 102"/>
                  <a:gd name="T2" fmla="*/ 51 w 69"/>
                  <a:gd name="T3" fmla="*/ 23 h 102"/>
                  <a:gd name="T4" fmla="*/ 0 w 69"/>
                  <a:gd name="T5" fmla="*/ 102 h 102"/>
                  <a:gd name="T6" fmla="*/ 0 w 69"/>
                  <a:gd name="T7" fmla="*/ 2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102">
                    <a:moveTo>
                      <a:pt x="0" y="21"/>
                    </a:moveTo>
                    <a:cubicBezTo>
                      <a:pt x="0" y="21"/>
                      <a:pt x="34" y="0"/>
                      <a:pt x="51" y="23"/>
                    </a:cubicBezTo>
                    <a:cubicBezTo>
                      <a:pt x="69" y="45"/>
                      <a:pt x="36" y="101"/>
                      <a:pt x="0" y="102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97"/>
              <p:cNvSpPr>
                <a:spLocks/>
              </p:cNvSpPr>
              <p:nvPr/>
            </p:nvSpPr>
            <p:spPr bwMode="auto">
              <a:xfrm>
                <a:off x="7725587" y="4437336"/>
                <a:ext cx="510998" cy="596165"/>
              </a:xfrm>
              <a:custGeom>
                <a:avLst/>
                <a:gdLst>
                  <a:gd name="T0" fmla="*/ 158 w 268"/>
                  <a:gd name="T1" fmla="*/ 312 h 312"/>
                  <a:gd name="T2" fmla="*/ 109 w 268"/>
                  <a:gd name="T3" fmla="*/ 312 h 312"/>
                  <a:gd name="T4" fmla="*/ 0 w 268"/>
                  <a:gd name="T5" fmla="*/ 203 h 312"/>
                  <a:gd name="T6" fmla="*/ 0 w 268"/>
                  <a:gd name="T7" fmla="*/ 67 h 312"/>
                  <a:gd name="T8" fmla="*/ 19 w 268"/>
                  <a:gd name="T9" fmla="*/ 25 h 312"/>
                  <a:gd name="T10" fmla="*/ 19 w 268"/>
                  <a:gd name="T11" fmla="*/ 25 h 312"/>
                  <a:gd name="T12" fmla="*/ 113 w 268"/>
                  <a:gd name="T13" fmla="*/ 20 h 312"/>
                  <a:gd name="T14" fmla="*/ 134 w 268"/>
                  <a:gd name="T15" fmla="*/ 35 h 312"/>
                  <a:gd name="T16" fmla="*/ 155 w 268"/>
                  <a:gd name="T17" fmla="*/ 20 h 312"/>
                  <a:gd name="T18" fmla="*/ 248 w 268"/>
                  <a:gd name="T19" fmla="*/ 25 h 312"/>
                  <a:gd name="T20" fmla="*/ 249 w 268"/>
                  <a:gd name="T21" fmla="*/ 25 h 312"/>
                  <a:gd name="T22" fmla="*/ 268 w 268"/>
                  <a:gd name="T23" fmla="*/ 67 h 312"/>
                  <a:gd name="T24" fmla="*/ 268 w 268"/>
                  <a:gd name="T25" fmla="*/ 203 h 312"/>
                  <a:gd name="T26" fmla="*/ 158 w 268"/>
                  <a:gd name="T27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8" h="312">
                    <a:moveTo>
                      <a:pt x="158" y="312"/>
                    </a:moveTo>
                    <a:cubicBezTo>
                      <a:pt x="109" y="312"/>
                      <a:pt x="109" y="312"/>
                      <a:pt x="109" y="312"/>
                    </a:cubicBezTo>
                    <a:cubicBezTo>
                      <a:pt x="49" y="312"/>
                      <a:pt x="0" y="263"/>
                      <a:pt x="0" y="203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51"/>
                      <a:pt x="7" y="3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46" y="2"/>
                      <a:pt x="84" y="0"/>
                      <a:pt x="113" y="20"/>
                    </a:cubicBezTo>
                    <a:cubicBezTo>
                      <a:pt x="134" y="35"/>
                      <a:pt x="134" y="35"/>
                      <a:pt x="134" y="35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83" y="0"/>
                      <a:pt x="221" y="2"/>
                      <a:pt x="248" y="25"/>
                    </a:cubicBezTo>
                    <a:cubicBezTo>
                      <a:pt x="249" y="25"/>
                      <a:pt x="249" y="25"/>
                      <a:pt x="249" y="25"/>
                    </a:cubicBezTo>
                    <a:cubicBezTo>
                      <a:pt x="261" y="36"/>
                      <a:pt x="268" y="51"/>
                      <a:pt x="268" y="67"/>
                    </a:cubicBezTo>
                    <a:cubicBezTo>
                      <a:pt x="268" y="203"/>
                      <a:pt x="268" y="203"/>
                      <a:pt x="268" y="203"/>
                    </a:cubicBezTo>
                    <a:cubicBezTo>
                      <a:pt x="268" y="263"/>
                      <a:pt x="219" y="312"/>
                      <a:pt x="158" y="312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Oval 98"/>
              <p:cNvSpPr>
                <a:spLocks noChangeArrowheads="1"/>
              </p:cNvSpPr>
              <p:nvPr/>
            </p:nvSpPr>
            <p:spPr bwMode="auto">
              <a:xfrm>
                <a:off x="7784548" y="4700696"/>
                <a:ext cx="83856" cy="83856"/>
              </a:xfrm>
              <a:prstGeom prst="ellipse">
                <a:avLst/>
              </a:pr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99"/>
              <p:cNvSpPr>
                <a:spLocks/>
              </p:cNvSpPr>
              <p:nvPr/>
            </p:nvSpPr>
            <p:spPr bwMode="auto">
              <a:xfrm>
                <a:off x="7801581" y="4707247"/>
                <a:ext cx="40618" cy="24895"/>
              </a:xfrm>
              <a:custGeom>
                <a:avLst/>
                <a:gdLst>
                  <a:gd name="T0" fmla="*/ 20 w 21"/>
                  <a:gd name="T1" fmla="*/ 5 h 13"/>
                  <a:gd name="T2" fmla="*/ 11 w 21"/>
                  <a:gd name="T3" fmla="*/ 12 h 13"/>
                  <a:gd name="T4" fmla="*/ 0 w 21"/>
                  <a:gd name="T5" fmla="*/ 8 h 13"/>
                  <a:gd name="T6" fmla="*/ 9 w 21"/>
                  <a:gd name="T7" fmla="*/ 1 h 13"/>
                  <a:gd name="T8" fmla="*/ 20 w 21"/>
                  <a:gd name="T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3">
                    <a:moveTo>
                      <a:pt x="20" y="5"/>
                    </a:moveTo>
                    <a:cubicBezTo>
                      <a:pt x="21" y="8"/>
                      <a:pt x="17" y="11"/>
                      <a:pt x="11" y="12"/>
                    </a:cubicBezTo>
                    <a:cubicBezTo>
                      <a:pt x="6" y="13"/>
                      <a:pt x="1" y="12"/>
                      <a:pt x="0" y="8"/>
                    </a:cubicBezTo>
                    <a:cubicBezTo>
                      <a:pt x="0" y="5"/>
                      <a:pt x="4" y="2"/>
                      <a:pt x="9" y="1"/>
                    </a:cubicBezTo>
                    <a:cubicBezTo>
                      <a:pt x="14" y="0"/>
                      <a:pt x="19" y="1"/>
                      <a:pt x="20" y="5"/>
                    </a:cubicBezTo>
                    <a:close/>
                  </a:path>
                </a:pathLst>
              </a:custGeom>
              <a:solidFill>
                <a:srgbClr val="E8D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100"/>
              <p:cNvSpPr>
                <a:spLocks/>
              </p:cNvSpPr>
              <p:nvPr/>
            </p:nvSpPr>
            <p:spPr bwMode="auto">
              <a:xfrm>
                <a:off x="7741310" y="4605048"/>
                <a:ext cx="140197" cy="74684"/>
              </a:xfrm>
              <a:custGeom>
                <a:avLst/>
                <a:gdLst>
                  <a:gd name="T0" fmla="*/ 64 w 74"/>
                  <a:gd name="T1" fmla="*/ 0 h 39"/>
                  <a:gd name="T2" fmla="*/ 73 w 74"/>
                  <a:gd name="T3" fmla="*/ 26 h 39"/>
                  <a:gd name="T4" fmla="*/ 0 w 74"/>
                  <a:gd name="T5" fmla="*/ 38 h 39"/>
                  <a:gd name="T6" fmla="*/ 1 w 74"/>
                  <a:gd name="T7" fmla="*/ 26 h 39"/>
                  <a:gd name="T8" fmla="*/ 64 w 7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9">
                    <a:moveTo>
                      <a:pt x="64" y="0"/>
                    </a:moveTo>
                    <a:cubicBezTo>
                      <a:pt x="64" y="0"/>
                      <a:pt x="74" y="8"/>
                      <a:pt x="73" y="26"/>
                    </a:cubicBezTo>
                    <a:cubicBezTo>
                      <a:pt x="73" y="26"/>
                      <a:pt x="44" y="39"/>
                      <a:pt x="0" y="38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58" y="20"/>
                      <a:pt x="64" y="0"/>
                    </a:cubicBezTo>
                    <a:close/>
                  </a:path>
                </a:pathLst>
              </a:custGeom>
              <a:solidFill>
                <a:srgbClr val="7F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Oval 101"/>
              <p:cNvSpPr>
                <a:spLocks noChangeArrowheads="1"/>
              </p:cNvSpPr>
              <p:nvPr/>
            </p:nvSpPr>
            <p:spPr bwMode="auto">
              <a:xfrm>
                <a:off x="8057080" y="4700696"/>
                <a:ext cx="82546" cy="83856"/>
              </a:xfrm>
              <a:prstGeom prst="ellipse">
                <a:avLst/>
              </a:pr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02"/>
              <p:cNvSpPr>
                <a:spLocks/>
              </p:cNvSpPr>
              <p:nvPr/>
            </p:nvSpPr>
            <p:spPr bwMode="auto">
              <a:xfrm>
                <a:off x="8083285" y="4707247"/>
                <a:ext cx="40618" cy="24895"/>
              </a:xfrm>
              <a:custGeom>
                <a:avLst/>
                <a:gdLst>
                  <a:gd name="T0" fmla="*/ 1 w 21"/>
                  <a:gd name="T1" fmla="*/ 5 h 13"/>
                  <a:gd name="T2" fmla="*/ 9 w 21"/>
                  <a:gd name="T3" fmla="*/ 12 h 13"/>
                  <a:gd name="T4" fmla="*/ 20 w 21"/>
                  <a:gd name="T5" fmla="*/ 8 h 13"/>
                  <a:gd name="T6" fmla="*/ 12 w 21"/>
                  <a:gd name="T7" fmla="*/ 1 h 13"/>
                  <a:gd name="T8" fmla="*/ 1 w 21"/>
                  <a:gd name="T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3">
                    <a:moveTo>
                      <a:pt x="1" y="5"/>
                    </a:moveTo>
                    <a:cubicBezTo>
                      <a:pt x="0" y="8"/>
                      <a:pt x="4" y="11"/>
                      <a:pt x="9" y="12"/>
                    </a:cubicBezTo>
                    <a:cubicBezTo>
                      <a:pt x="15" y="13"/>
                      <a:pt x="20" y="12"/>
                      <a:pt x="20" y="8"/>
                    </a:cubicBezTo>
                    <a:cubicBezTo>
                      <a:pt x="21" y="5"/>
                      <a:pt x="17" y="2"/>
                      <a:pt x="12" y="1"/>
                    </a:cubicBezTo>
                    <a:cubicBezTo>
                      <a:pt x="6" y="0"/>
                      <a:pt x="1" y="1"/>
                      <a:pt x="1" y="5"/>
                    </a:cubicBezTo>
                    <a:close/>
                  </a:path>
                </a:pathLst>
              </a:custGeom>
              <a:solidFill>
                <a:srgbClr val="E8D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03"/>
              <p:cNvSpPr>
                <a:spLocks/>
              </p:cNvSpPr>
              <p:nvPr/>
            </p:nvSpPr>
            <p:spPr bwMode="auto">
              <a:xfrm>
                <a:off x="8043978" y="4605048"/>
                <a:ext cx="140197" cy="74684"/>
              </a:xfrm>
              <a:custGeom>
                <a:avLst/>
                <a:gdLst>
                  <a:gd name="T0" fmla="*/ 10 w 74"/>
                  <a:gd name="T1" fmla="*/ 0 h 39"/>
                  <a:gd name="T2" fmla="*/ 1 w 74"/>
                  <a:gd name="T3" fmla="*/ 26 h 39"/>
                  <a:gd name="T4" fmla="*/ 74 w 74"/>
                  <a:gd name="T5" fmla="*/ 38 h 39"/>
                  <a:gd name="T6" fmla="*/ 73 w 74"/>
                  <a:gd name="T7" fmla="*/ 26 h 39"/>
                  <a:gd name="T8" fmla="*/ 10 w 7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9">
                    <a:moveTo>
                      <a:pt x="10" y="0"/>
                    </a:moveTo>
                    <a:cubicBezTo>
                      <a:pt x="10" y="0"/>
                      <a:pt x="0" y="8"/>
                      <a:pt x="1" y="26"/>
                    </a:cubicBezTo>
                    <a:cubicBezTo>
                      <a:pt x="1" y="26"/>
                      <a:pt x="30" y="39"/>
                      <a:pt x="74" y="38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3" y="26"/>
                      <a:pt x="16" y="20"/>
                      <a:pt x="10" y="0"/>
                    </a:cubicBezTo>
                    <a:close/>
                  </a:path>
                </a:pathLst>
              </a:custGeom>
              <a:solidFill>
                <a:srgbClr val="7F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04"/>
              <p:cNvSpPr>
                <a:spLocks/>
              </p:cNvSpPr>
              <p:nvPr/>
            </p:nvSpPr>
            <p:spPr bwMode="auto">
              <a:xfrm>
                <a:off x="7927365" y="4795034"/>
                <a:ext cx="69443" cy="30136"/>
              </a:xfrm>
              <a:custGeom>
                <a:avLst/>
                <a:gdLst>
                  <a:gd name="T0" fmla="*/ 0 w 36"/>
                  <a:gd name="T1" fmla="*/ 16 h 16"/>
                  <a:gd name="T2" fmla="*/ 18 w 36"/>
                  <a:gd name="T3" fmla="*/ 0 h 16"/>
                  <a:gd name="T4" fmla="*/ 36 w 36"/>
                  <a:gd name="T5" fmla="*/ 16 h 16"/>
                  <a:gd name="T6" fmla="*/ 18 w 36"/>
                  <a:gd name="T7" fmla="*/ 7 h 16"/>
                  <a:gd name="T8" fmla="*/ 0 w 3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6">
                    <a:moveTo>
                      <a:pt x="0" y="16"/>
                    </a:moveTo>
                    <a:cubicBezTo>
                      <a:pt x="0" y="16"/>
                      <a:pt x="4" y="0"/>
                      <a:pt x="18" y="0"/>
                    </a:cubicBezTo>
                    <a:cubicBezTo>
                      <a:pt x="33" y="0"/>
                      <a:pt x="36" y="16"/>
                      <a:pt x="36" y="16"/>
                    </a:cubicBezTo>
                    <a:cubicBezTo>
                      <a:pt x="36" y="16"/>
                      <a:pt x="28" y="7"/>
                      <a:pt x="18" y="7"/>
                    </a:cubicBezTo>
                    <a:cubicBezTo>
                      <a:pt x="8" y="7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05"/>
              <p:cNvSpPr>
                <a:spLocks/>
              </p:cNvSpPr>
              <p:nvPr/>
            </p:nvSpPr>
            <p:spPr bwMode="auto">
              <a:xfrm>
                <a:off x="7852681" y="4823860"/>
                <a:ext cx="271222" cy="117923"/>
              </a:xfrm>
              <a:custGeom>
                <a:avLst/>
                <a:gdLst>
                  <a:gd name="T0" fmla="*/ 3 w 142"/>
                  <a:gd name="T1" fmla="*/ 62 h 62"/>
                  <a:gd name="T2" fmla="*/ 0 w 142"/>
                  <a:gd name="T3" fmla="*/ 60 h 62"/>
                  <a:gd name="T4" fmla="*/ 3 w 142"/>
                  <a:gd name="T5" fmla="*/ 56 h 62"/>
                  <a:gd name="T6" fmla="*/ 136 w 142"/>
                  <a:gd name="T7" fmla="*/ 2 h 62"/>
                  <a:gd name="T8" fmla="*/ 140 w 142"/>
                  <a:gd name="T9" fmla="*/ 1 h 62"/>
                  <a:gd name="T10" fmla="*/ 141 w 142"/>
                  <a:gd name="T11" fmla="*/ 6 h 62"/>
                  <a:gd name="T12" fmla="*/ 62 w 142"/>
                  <a:gd name="T13" fmla="*/ 51 h 62"/>
                  <a:gd name="T14" fmla="*/ 3 w 142"/>
                  <a:gd name="T15" fmla="*/ 62 h 62"/>
                  <a:gd name="T16" fmla="*/ 3 w 142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62">
                    <a:moveTo>
                      <a:pt x="3" y="62"/>
                    </a:moveTo>
                    <a:cubicBezTo>
                      <a:pt x="1" y="62"/>
                      <a:pt x="0" y="61"/>
                      <a:pt x="0" y="60"/>
                    </a:cubicBezTo>
                    <a:cubicBezTo>
                      <a:pt x="0" y="58"/>
                      <a:pt x="1" y="56"/>
                      <a:pt x="3" y="56"/>
                    </a:cubicBezTo>
                    <a:cubicBezTo>
                      <a:pt x="4" y="56"/>
                      <a:pt x="111" y="45"/>
                      <a:pt x="136" y="2"/>
                    </a:cubicBezTo>
                    <a:cubicBezTo>
                      <a:pt x="137" y="1"/>
                      <a:pt x="139" y="0"/>
                      <a:pt x="140" y="1"/>
                    </a:cubicBezTo>
                    <a:cubicBezTo>
                      <a:pt x="142" y="2"/>
                      <a:pt x="142" y="4"/>
                      <a:pt x="141" y="6"/>
                    </a:cubicBezTo>
                    <a:cubicBezTo>
                      <a:pt x="130" y="25"/>
                      <a:pt x="103" y="40"/>
                      <a:pt x="62" y="51"/>
                    </a:cubicBezTo>
                    <a:cubicBezTo>
                      <a:pt x="31" y="60"/>
                      <a:pt x="4" y="62"/>
                      <a:pt x="3" y="62"/>
                    </a:cubicBezTo>
                    <a:cubicBezTo>
                      <a:pt x="3" y="62"/>
                      <a:pt x="3" y="62"/>
                      <a:pt x="3" y="62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2" name="群組 291"/>
            <p:cNvGrpSpPr/>
            <p:nvPr/>
          </p:nvGrpSpPr>
          <p:grpSpPr>
            <a:xfrm>
              <a:off x="6209623" y="4239488"/>
              <a:ext cx="1004963" cy="1985032"/>
              <a:chOff x="6209625" y="4239487"/>
              <a:chExt cx="1004963" cy="1985032"/>
            </a:xfrm>
          </p:grpSpPr>
          <p:sp>
            <p:nvSpPr>
              <p:cNvPr id="159" name="Freeform 106"/>
              <p:cNvSpPr>
                <a:spLocks/>
              </p:cNvSpPr>
              <p:nvPr/>
            </p:nvSpPr>
            <p:spPr bwMode="auto">
              <a:xfrm>
                <a:off x="6496570" y="5497330"/>
                <a:ext cx="474311" cy="660367"/>
              </a:xfrm>
              <a:custGeom>
                <a:avLst/>
                <a:gdLst>
                  <a:gd name="T0" fmla="*/ 324 w 362"/>
                  <a:gd name="T1" fmla="*/ 1 h 504"/>
                  <a:gd name="T2" fmla="*/ 37 w 362"/>
                  <a:gd name="T3" fmla="*/ 0 h 504"/>
                  <a:gd name="T4" fmla="*/ 0 w 362"/>
                  <a:gd name="T5" fmla="*/ 504 h 504"/>
                  <a:gd name="T6" fmla="*/ 121 w 362"/>
                  <a:gd name="T7" fmla="*/ 504 h 504"/>
                  <a:gd name="T8" fmla="*/ 159 w 362"/>
                  <a:gd name="T9" fmla="*/ 147 h 504"/>
                  <a:gd name="T10" fmla="*/ 195 w 362"/>
                  <a:gd name="T11" fmla="*/ 147 h 504"/>
                  <a:gd name="T12" fmla="*/ 242 w 362"/>
                  <a:gd name="T13" fmla="*/ 504 h 504"/>
                  <a:gd name="T14" fmla="*/ 362 w 362"/>
                  <a:gd name="T15" fmla="*/ 504 h 504"/>
                  <a:gd name="T16" fmla="*/ 324 w 362"/>
                  <a:gd name="T17" fmla="*/ 1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504">
                    <a:moveTo>
                      <a:pt x="324" y="1"/>
                    </a:moveTo>
                    <a:lnTo>
                      <a:pt x="37" y="0"/>
                    </a:lnTo>
                    <a:lnTo>
                      <a:pt x="0" y="504"/>
                    </a:lnTo>
                    <a:lnTo>
                      <a:pt x="121" y="504"/>
                    </a:lnTo>
                    <a:lnTo>
                      <a:pt x="159" y="147"/>
                    </a:lnTo>
                    <a:lnTo>
                      <a:pt x="195" y="147"/>
                    </a:lnTo>
                    <a:lnTo>
                      <a:pt x="242" y="504"/>
                    </a:lnTo>
                    <a:lnTo>
                      <a:pt x="362" y="504"/>
                    </a:lnTo>
                    <a:lnTo>
                      <a:pt x="324" y="1"/>
                    </a:lnTo>
                    <a:close/>
                  </a:path>
                </a:pathLst>
              </a:custGeom>
              <a:solidFill>
                <a:srgbClr val="D19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107"/>
              <p:cNvSpPr>
                <a:spLocks/>
              </p:cNvSpPr>
              <p:nvPr/>
            </p:nvSpPr>
            <p:spPr bwMode="auto">
              <a:xfrm>
                <a:off x="6803169" y="6098735"/>
                <a:ext cx="188676" cy="125784"/>
              </a:xfrm>
              <a:custGeom>
                <a:avLst/>
                <a:gdLst>
                  <a:gd name="T0" fmla="*/ 83 w 99"/>
                  <a:gd name="T1" fmla="*/ 66 h 66"/>
                  <a:gd name="T2" fmla="*/ 16 w 99"/>
                  <a:gd name="T3" fmla="*/ 66 h 66"/>
                  <a:gd name="T4" fmla="*/ 0 w 99"/>
                  <a:gd name="T5" fmla="*/ 50 h 66"/>
                  <a:gd name="T6" fmla="*/ 0 w 99"/>
                  <a:gd name="T7" fmla="*/ 49 h 66"/>
                  <a:gd name="T8" fmla="*/ 49 w 99"/>
                  <a:gd name="T9" fmla="*/ 0 h 66"/>
                  <a:gd name="T10" fmla="*/ 50 w 99"/>
                  <a:gd name="T11" fmla="*/ 0 h 66"/>
                  <a:gd name="T12" fmla="*/ 99 w 99"/>
                  <a:gd name="T13" fmla="*/ 49 h 66"/>
                  <a:gd name="T14" fmla="*/ 99 w 99"/>
                  <a:gd name="T15" fmla="*/ 50 h 66"/>
                  <a:gd name="T16" fmla="*/ 83 w 99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66">
                    <a:moveTo>
                      <a:pt x="83" y="66"/>
                    </a:moveTo>
                    <a:cubicBezTo>
                      <a:pt x="16" y="66"/>
                      <a:pt x="16" y="66"/>
                      <a:pt x="16" y="66"/>
                    </a:cubicBezTo>
                    <a:cubicBezTo>
                      <a:pt x="7" y="66"/>
                      <a:pt x="0" y="59"/>
                      <a:pt x="0" y="5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22"/>
                      <a:pt x="22" y="0"/>
                      <a:pt x="4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77" y="0"/>
                      <a:pt x="99" y="22"/>
                      <a:pt x="99" y="49"/>
                    </a:cubicBezTo>
                    <a:cubicBezTo>
                      <a:pt x="99" y="50"/>
                      <a:pt x="99" y="50"/>
                      <a:pt x="99" y="50"/>
                    </a:cubicBezTo>
                    <a:cubicBezTo>
                      <a:pt x="99" y="59"/>
                      <a:pt x="92" y="66"/>
                      <a:pt x="83" y="66"/>
                    </a:cubicBezTo>
                    <a:close/>
                  </a:path>
                </a:pathLst>
              </a:custGeom>
              <a:solidFill>
                <a:srgbClr val="563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108"/>
              <p:cNvSpPr>
                <a:spLocks/>
              </p:cNvSpPr>
              <p:nvPr/>
            </p:nvSpPr>
            <p:spPr bwMode="auto">
              <a:xfrm>
                <a:off x="6475606" y="6098735"/>
                <a:ext cx="188676" cy="125784"/>
              </a:xfrm>
              <a:custGeom>
                <a:avLst/>
                <a:gdLst>
                  <a:gd name="T0" fmla="*/ 16 w 99"/>
                  <a:gd name="T1" fmla="*/ 66 h 66"/>
                  <a:gd name="T2" fmla="*/ 84 w 99"/>
                  <a:gd name="T3" fmla="*/ 66 h 66"/>
                  <a:gd name="T4" fmla="*/ 99 w 99"/>
                  <a:gd name="T5" fmla="*/ 50 h 66"/>
                  <a:gd name="T6" fmla="*/ 99 w 99"/>
                  <a:gd name="T7" fmla="*/ 49 h 66"/>
                  <a:gd name="T8" fmla="*/ 50 w 99"/>
                  <a:gd name="T9" fmla="*/ 0 h 66"/>
                  <a:gd name="T10" fmla="*/ 49 w 99"/>
                  <a:gd name="T11" fmla="*/ 0 h 66"/>
                  <a:gd name="T12" fmla="*/ 0 w 99"/>
                  <a:gd name="T13" fmla="*/ 49 h 66"/>
                  <a:gd name="T14" fmla="*/ 0 w 99"/>
                  <a:gd name="T15" fmla="*/ 50 h 66"/>
                  <a:gd name="T16" fmla="*/ 16 w 99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66">
                    <a:moveTo>
                      <a:pt x="16" y="66"/>
                    </a:moveTo>
                    <a:cubicBezTo>
                      <a:pt x="84" y="66"/>
                      <a:pt x="84" y="66"/>
                      <a:pt x="84" y="66"/>
                    </a:cubicBezTo>
                    <a:cubicBezTo>
                      <a:pt x="92" y="66"/>
                      <a:pt x="99" y="59"/>
                      <a:pt x="99" y="50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99" y="22"/>
                      <a:pt x="77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9"/>
                      <a:pt x="7" y="66"/>
                      <a:pt x="16" y="66"/>
                    </a:cubicBezTo>
                    <a:close/>
                  </a:path>
                </a:pathLst>
              </a:custGeom>
              <a:solidFill>
                <a:srgbClr val="563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109"/>
              <p:cNvSpPr>
                <a:spLocks noChangeArrowheads="1"/>
              </p:cNvSpPr>
              <p:nvPr/>
            </p:nvSpPr>
            <p:spPr bwMode="auto">
              <a:xfrm>
                <a:off x="6596149" y="4962747"/>
                <a:ext cx="273843" cy="560788"/>
              </a:xfrm>
              <a:prstGeom prst="rect">
                <a:avLst/>
              </a:pr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110"/>
              <p:cNvSpPr>
                <a:spLocks/>
              </p:cNvSpPr>
              <p:nvPr/>
            </p:nvSpPr>
            <p:spPr bwMode="auto">
              <a:xfrm>
                <a:off x="6708831" y="4991572"/>
                <a:ext cx="45859" cy="53720"/>
              </a:xfrm>
              <a:custGeom>
                <a:avLst/>
                <a:gdLst>
                  <a:gd name="T0" fmla="*/ 18 w 24"/>
                  <a:gd name="T1" fmla="*/ 28 h 28"/>
                  <a:gd name="T2" fmla="*/ 5 w 24"/>
                  <a:gd name="T3" fmla="*/ 28 h 28"/>
                  <a:gd name="T4" fmla="*/ 0 w 24"/>
                  <a:gd name="T5" fmla="*/ 22 h 28"/>
                  <a:gd name="T6" fmla="*/ 0 w 24"/>
                  <a:gd name="T7" fmla="*/ 5 h 28"/>
                  <a:gd name="T8" fmla="*/ 5 w 24"/>
                  <a:gd name="T9" fmla="*/ 0 h 28"/>
                  <a:gd name="T10" fmla="*/ 18 w 24"/>
                  <a:gd name="T11" fmla="*/ 0 h 28"/>
                  <a:gd name="T12" fmla="*/ 24 w 24"/>
                  <a:gd name="T13" fmla="*/ 5 h 28"/>
                  <a:gd name="T14" fmla="*/ 24 w 24"/>
                  <a:gd name="T15" fmla="*/ 22 h 28"/>
                  <a:gd name="T16" fmla="*/ 18 w 24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8">
                    <a:moveTo>
                      <a:pt x="18" y="28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2" y="28"/>
                      <a:pt x="0" y="25"/>
                      <a:pt x="0" y="2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4" y="2"/>
                      <a:pt x="24" y="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5"/>
                      <a:pt x="21" y="28"/>
                      <a:pt x="18" y="28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11"/>
              <p:cNvSpPr>
                <a:spLocks/>
              </p:cNvSpPr>
              <p:nvPr/>
            </p:nvSpPr>
            <p:spPr bwMode="auto">
              <a:xfrm>
                <a:off x="6693108" y="5038741"/>
                <a:ext cx="75995" cy="374732"/>
              </a:xfrm>
              <a:custGeom>
                <a:avLst/>
                <a:gdLst>
                  <a:gd name="T0" fmla="*/ 19 w 58"/>
                  <a:gd name="T1" fmla="*/ 0 h 286"/>
                  <a:gd name="T2" fmla="*/ 0 w 58"/>
                  <a:gd name="T3" fmla="*/ 251 h 286"/>
                  <a:gd name="T4" fmla="*/ 31 w 58"/>
                  <a:gd name="T5" fmla="*/ 286 h 286"/>
                  <a:gd name="T6" fmla="*/ 58 w 58"/>
                  <a:gd name="T7" fmla="*/ 249 h 286"/>
                  <a:gd name="T8" fmla="*/ 39 w 58"/>
                  <a:gd name="T9" fmla="*/ 0 h 286"/>
                  <a:gd name="T10" fmla="*/ 19 w 58"/>
                  <a:gd name="T1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286">
                    <a:moveTo>
                      <a:pt x="19" y="0"/>
                    </a:moveTo>
                    <a:lnTo>
                      <a:pt x="0" y="251"/>
                    </a:lnTo>
                    <a:lnTo>
                      <a:pt x="31" y="286"/>
                    </a:lnTo>
                    <a:lnTo>
                      <a:pt x="58" y="249"/>
                    </a:lnTo>
                    <a:lnTo>
                      <a:pt x="3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12"/>
              <p:cNvSpPr>
                <a:spLocks/>
              </p:cNvSpPr>
              <p:nvPr/>
            </p:nvSpPr>
            <p:spPr bwMode="auto">
              <a:xfrm>
                <a:off x="6609252" y="4978470"/>
                <a:ext cx="242397" cy="110061"/>
              </a:xfrm>
              <a:custGeom>
                <a:avLst/>
                <a:gdLst>
                  <a:gd name="T0" fmla="*/ 0 w 185"/>
                  <a:gd name="T1" fmla="*/ 0 h 84"/>
                  <a:gd name="T2" fmla="*/ 31 w 185"/>
                  <a:gd name="T3" fmla="*/ 84 h 84"/>
                  <a:gd name="T4" fmla="*/ 95 w 185"/>
                  <a:gd name="T5" fmla="*/ 30 h 84"/>
                  <a:gd name="T6" fmla="*/ 159 w 185"/>
                  <a:gd name="T7" fmla="*/ 84 h 84"/>
                  <a:gd name="T8" fmla="*/ 185 w 185"/>
                  <a:gd name="T9" fmla="*/ 0 h 84"/>
                  <a:gd name="T10" fmla="*/ 0 w 185"/>
                  <a:gd name="T1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84">
                    <a:moveTo>
                      <a:pt x="0" y="0"/>
                    </a:moveTo>
                    <a:lnTo>
                      <a:pt x="31" y="84"/>
                    </a:lnTo>
                    <a:lnTo>
                      <a:pt x="95" y="30"/>
                    </a:lnTo>
                    <a:lnTo>
                      <a:pt x="159" y="84"/>
                    </a:lnTo>
                    <a:lnTo>
                      <a:pt x="18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113"/>
              <p:cNvSpPr>
                <a:spLocks/>
              </p:cNvSpPr>
              <p:nvPr/>
            </p:nvSpPr>
            <p:spPr bwMode="auto">
              <a:xfrm>
                <a:off x="6420576" y="5480296"/>
                <a:ext cx="162471" cy="260740"/>
              </a:xfrm>
              <a:custGeom>
                <a:avLst/>
                <a:gdLst>
                  <a:gd name="T0" fmla="*/ 14 w 85"/>
                  <a:gd name="T1" fmla="*/ 0 h 137"/>
                  <a:gd name="T2" fmla="*/ 15 w 85"/>
                  <a:gd name="T3" fmla="*/ 81 h 137"/>
                  <a:gd name="T4" fmla="*/ 66 w 85"/>
                  <a:gd name="T5" fmla="*/ 130 h 137"/>
                  <a:gd name="T6" fmla="*/ 54 w 85"/>
                  <a:gd name="T7" fmla="*/ 84 h 137"/>
                  <a:gd name="T8" fmla="*/ 65 w 85"/>
                  <a:gd name="T9" fmla="*/ 82 h 137"/>
                  <a:gd name="T10" fmla="*/ 60 w 85"/>
                  <a:gd name="T11" fmla="*/ 23 h 137"/>
                  <a:gd name="T12" fmla="*/ 14 w 85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37">
                    <a:moveTo>
                      <a:pt x="14" y="0"/>
                    </a:moveTo>
                    <a:cubicBezTo>
                      <a:pt x="14" y="0"/>
                      <a:pt x="0" y="46"/>
                      <a:pt x="15" y="81"/>
                    </a:cubicBezTo>
                    <a:cubicBezTo>
                      <a:pt x="31" y="116"/>
                      <a:pt x="48" y="137"/>
                      <a:pt x="66" y="130"/>
                    </a:cubicBezTo>
                    <a:cubicBezTo>
                      <a:pt x="85" y="123"/>
                      <a:pt x="55" y="87"/>
                      <a:pt x="54" y="84"/>
                    </a:cubicBezTo>
                    <a:cubicBezTo>
                      <a:pt x="54" y="84"/>
                      <a:pt x="62" y="88"/>
                      <a:pt x="65" y="82"/>
                    </a:cubicBezTo>
                    <a:cubicBezTo>
                      <a:pt x="68" y="76"/>
                      <a:pt x="68" y="51"/>
                      <a:pt x="60" y="23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114"/>
              <p:cNvSpPr>
                <a:spLocks/>
              </p:cNvSpPr>
              <p:nvPr/>
            </p:nvSpPr>
            <p:spPr bwMode="auto">
              <a:xfrm>
                <a:off x="6487398" y="5602150"/>
                <a:ext cx="47169" cy="57651"/>
              </a:xfrm>
              <a:custGeom>
                <a:avLst/>
                <a:gdLst>
                  <a:gd name="T0" fmla="*/ 25 w 25"/>
                  <a:gd name="T1" fmla="*/ 30 h 30"/>
                  <a:gd name="T2" fmla="*/ 19 w 25"/>
                  <a:gd name="T3" fmla="*/ 20 h 30"/>
                  <a:gd name="T4" fmla="*/ 6 w 25"/>
                  <a:gd name="T5" fmla="*/ 0 h 30"/>
                  <a:gd name="T6" fmla="*/ 25 w 25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0">
                    <a:moveTo>
                      <a:pt x="25" y="30"/>
                    </a:moveTo>
                    <a:cubicBezTo>
                      <a:pt x="22" y="24"/>
                      <a:pt x="19" y="21"/>
                      <a:pt x="19" y="20"/>
                    </a:cubicBezTo>
                    <a:cubicBezTo>
                      <a:pt x="19" y="20"/>
                      <a:pt x="10" y="17"/>
                      <a:pt x="6" y="0"/>
                    </a:cubicBezTo>
                    <a:cubicBezTo>
                      <a:pt x="6" y="0"/>
                      <a:pt x="0" y="26"/>
                      <a:pt x="25" y="30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15"/>
              <p:cNvSpPr>
                <a:spLocks/>
              </p:cNvSpPr>
              <p:nvPr/>
            </p:nvSpPr>
            <p:spPr bwMode="auto">
              <a:xfrm>
                <a:off x="6425817" y="4971918"/>
                <a:ext cx="318391" cy="685262"/>
              </a:xfrm>
              <a:custGeom>
                <a:avLst/>
                <a:gdLst>
                  <a:gd name="T0" fmla="*/ 104 w 167"/>
                  <a:gd name="T1" fmla="*/ 1 h 359"/>
                  <a:gd name="T2" fmla="*/ 13 w 167"/>
                  <a:gd name="T3" fmla="*/ 81 h 359"/>
                  <a:gd name="T4" fmla="*/ 4 w 167"/>
                  <a:gd name="T5" fmla="*/ 287 h 359"/>
                  <a:gd name="T6" fmla="*/ 51 w 167"/>
                  <a:gd name="T7" fmla="*/ 287 h 359"/>
                  <a:gd name="T8" fmla="*/ 54 w 167"/>
                  <a:gd name="T9" fmla="*/ 359 h 359"/>
                  <a:gd name="T10" fmla="*/ 152 w 167"/>
                  <a:gd name="T11" fmla="*/ 210 h 359"/>
                  <a:gd name="T12" fmla="*/ 120 w 167"/>
                  <a:gd name="T13" fmla="*/ 119 h 359"/>
                  <a:gd name="T14" fmla="*/ 104 w 167"/>
                  <a:gd name="T15" fmla="*/ 1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7" h="359">
                    <a:moveTo>
                      <a:pt x="104" y="1"/>
                    </a:moveTo>
                    <a:cubicBezTo>
                      <a:pt x="104" y="1"/>
                      <a:pt x="25" y="0"/>
                      <a:pt x="13" y="81"/>
                    </a:cubicBezTo>
                    <a:cubicBezTo>
                      <a:pt x="0" y="161"/>
                      <a:pt x="4" y="287"/>
                      <a:pt x="4" y="287"/>
                    </a:cubicBezTo>
                    <a:cubicBezTo>
                      <a:pt x="51" y="287"/>
                      <a:pt x="51" y="287"/>
                      <a:pt x="51" y="287"/>
                    </a:cubicBezTo>
                    <a:cubicBezTo>
                      <a:pt x="54" y="359"/>
                      <a:pt x="54" y="359"/>
                      <a:pt x="54" y="359"/>
                    </a:cubicBezTo>
                    <a:cubicBezTo>
                      <a:pt x="54" y="359"/>
                      <a:pt x="167" y="342"/>
                      <a:pt x="152" y="210"/>
                    </a:cubicBezTo>
                    <a:cubicBezTo>
                      <a:pt x="143" y="136"/>
                      <a:pt x="127" y="130"/>
                      <a:pt x="120" y="119"/>
                    </a:cubicBezTo>
                    <a:cubicBezTo>
                      <a:pt x="113" y="109"/>
                      <a:pt x="76" y="65"/>
                      <a:pt x="104" y="1"/>
                    </a:cubicBezTo>
                    <a:close/>
                  </a:path>
                </a:pathLst>
              </a:custGeom>
              <a:solidFill>
                <a:srgbClr val="3F3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16"/>
              <p:cNvSpPr>
                <a:spLocks/>
              </p:cNvSpPr>
              <p:nvPr/>
            </p:nvSpPr>
            <p:spPr bwMode="auto">
              <a:xfrm>
                <a:off x="6504432" y="5205143"/>
                <a:ext cx="24895" cy="314461"/>
              </a:xfrm>
              <a:custGeom>
                <a:avLst/>
                <a:gdLst>
                  <a:gd name="T0" fmla="*/ 10 w 13"/>
                  <a:gd name="T1" fmla="*/ 165 h 165"/>
                  <a:gd name="T2" fmla="*/ 13 w 13"/>
                  <a:gd name="T3" fmla="*/ 0 h 165"/>
                  <a:gd name="T4" fmla="*/ 1 w 13"/>
                  <a:gd name="T5" fmla="*/ 165 h 165"/>
                  <a:gd name="T6" fmla="*/ 10 w 13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65">
                    <a:moveTo>
                      <a:pt x="10" y="165"/>
                    </a:moveTo>
                    <a:cubicBezTo>
                      <a:pt x="10" y="165"/>
                      <a:pt x="9" y="41"/>
                      <a:pt x="13" y="0"/>
                    </a:cubicBezTo>
                    <a:cubicBezTo>
                      <a:pt x="13" y="0"/>
                      <a:pt x="0" y="56"/>
                      <a:pt x="1" y="165"/>
                    </a:cubicBezTo>
                    <a:lnTo>
                      <a:pt x="10" y="165"/>
                    </a:lnTo>
                    <a:close/>
                  </a:path>
                </a:pathLst>
              </a:custGeom>
              <a:solidFill>
                <a:srgbClr val="302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17"/>
              <p:cNvSpPr>
                <a:spLocks/>
              </p:cNvSpPr>
              <p:nvPr/>
            </p:nvSpPr>
            <p:spPr bwMode="auto">
              <a:xfrm>
                <a:off x="6530637" y="4985021"/>
                <a:ext cx="150679" cy="254189"/>
              </a:xfrm>
              <a:custGeom>
                <a:avLst/>
                <a:gdLst>
                  <a:gd name="T0" fmla="*/ 65 w 79"/>
                  <a:gd name="T1" fmla="*/ 112 h 133"/>
                  <a:gd name="T2" fmla="*/ 45 w 79"/>
                  <a:gd name="T3" fmla="*/ 6 h 133"/>
                  <a:gd name="T4" fmla="*/ 43 w 79"/>
                  <a:gd name="T5" fmla="*/ 0 h 133"/>
                  <a:gd name="T6" fmla="*/ 8 w 79"/>
                  <a:gd name="T7" fmla="*/ 74 h 133"/>
                  <a:gd name="T8" fmla="*/ 25 w 79"/>
                  <a:gd name="T9" fmla="*/ 74 h 133"/>
                  <a:gd name="T10" fmla="*/ 20 w 79"/>
                  <a:gd name="T11" fmla="*/ 110 h 133"/>
                  <a:gd name="T12" fmla="*/ 79 w 79"/>
                  <a:gd name="T13" fmla="*/ 133 h 133"/>
                  <a:gd name="T14" fmla="*/ 65 w 79"/>
                  <a:gd name="T15" fmla="*/ 11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133">
                    <a:moveTo>
                      <a:pt x="65" y="112"/>
                    </a:moveTo>
                    <a:cubicBezTo>
                      <a:pt x="59" y="103"/>
                      <a:pt x="26" y="64"/>
                      <a:pt x="45" y="6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0" y="59"/>
                      <a:pt x="8" y="74"/>
                    </a:cubicBezTo>
                    <a:cubicBezTo>
                      <a:pt x="11" y="79"/>
                      <a:pt x="25" y="74"/>
                      <a:pt x="25" y="74"/>
                    </a:cubicBezTo>
                    <a:cubicBezTo>
                      <a:pt x="25" y="74"/>
                      <a:pt x="14" y="100"/>
                      <a:pt x="20" y="110"/>
                    </a:cubicBezTo>
                    <a:cubicBezTo>
                      <a:pt x="25" y="120"/>
                      <a:pt x="55" y="130"/>
                      <a:pt x="79" y="133"/>
                    </a:cubicBezTo>
                    <a:cubicBezTo>
                      <a:pt x="74" y="121"/>
                      <a:pt x="68" y="117"/>
                      <a:pt x="65" y="112"/>
                    </a:cubicBez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118"/>
              <p:cNvSpPr>
                <a:spLocks/>
              </p:cNvSpPr>
              <p:nvPr/>
            </p:nvSpPr>
            <p:spPr bwMode="auto">
              <a:xfrm>
                <a:off x="6921092" y="5480296"/>
                <a:ext cx="251568" cy="209640"/>
              </a:xfrm>
              <a:custGeom>
                <a:avLst/>
                <a:gdLst>
                  <a:gd name="T0" fmla="*/ 87 w 132"/>
                  <a:gd name="T1" fmla="*/ 0 h 110"/>
                  <a:gd name="T2" fmla="*/ 111 w 132"/>
                  <a:gd name="T3" fmla="*/ 26 h 110"/>
                  <a:gd name="T4" fmla="*/ 121 w 132"/>
                  <a:gd name="T5" fmla="*/ 54 h 110"/>
                  <a:gd name="T6" fmla="*/ 91 w 132"/>
                  <a:gd name="T7" fmla="*/ 45 h 110"/>
                  <a:gd name="T8" fmla="*/ 98 w 132"/>
                  <a:gd name="T9" fmla="*/ 64 h 110"/>
                  <a:gd name="T10" fmla="*/ 99 w 132"/>
                  <a:gd name="T11" fmla="*/ 91 h 110"/>
                  <a:gd name="T12" fmla="*/ 65 w 132"/>
                  <a:gd name="T13" fmla="*/ 61 h 110"/>
                  <a:gd name="T14" fmla="*/ 70 w 132"/>
                  <a:gd name="T15" fmla="*/ 75 h 110"/>
                  <a:gd name="T16" fmla="*/ 71 w 132"/>
                  <a:gd name="T17" fmla="*/ 102 h 110"/>
                  <a:gd name="T18" fmla="*/ 40 w 132"/>
                  <a:gd name="T19" fmla="*/ 75 h 110"/>
                  <a:gd name="T20" fmla="*/ 42 w 132"/>
                  <a:gd name="T21" fmla="*/ 87 h 110"/>
                  <a:gd name="T22" fmla="*/ 42 w 132"/>
                  <a:gd name="T23" fmla="*/ 101 h 110"/>
                  <a:gd name="T24" fmla="*/ 12 w 132"/>
                  <a:gd name="T25" fmla="*/ 69 h 110"/>
                  <a:gd name="T26" fmla="*/ 12 w 132"/>
                  <a:gd name="T27" fmla="*/ 13 h 110"/>
                  <a:gd name="T28" fmla="*/ 87 w 132"/>
                  <a:gd name="T2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2" h="110">
                    <a:moveTo>
                      <a:pt x="87" y="0"/>
                    </a:moveTo>
                    <a:cubicBezTo>
                      <a:pt x="87" y="0"/>
                      <a:pt x="98" y="18"/>
                      <a:pt x="111" y="26"/>
                    </a:cubicBezTo>
                    <a:cubicBezTo>
                      <a:pt x="124" y="35"/>
                      <a:pt x="132" y="44"/>
                      <a:pt x="121" y="54"/>
                    </a:cubicBezTo>
                    <a:cubicBezTo>
                      <a:pt x="110" y="65"/>
                      <a:pt x="91" y="45"/>
                      <a:pt x="91" y="45"/>
                    </a:cubicBezTo>
                    <a:cubicBezTo>
                      <a:pt x="91" y="45"/>
                      <a:pt x="94" y="57"/>
                      <a:pt x="98" y="64"/>
                    </a:cubicBezTo>
                    <a:cubicBezTo>
                      <a:pt x="103" y="72"/>
                      <a:pt x="111" y="83"/>
                      <a:pt x="99" y="91"/>
                    </a:cubicBezTo>
                    <a:cubicBezTo>
                      <a:pt x="87" y="98"/>
                      <a:pt x="72" y="78"/>
                      <a:pt x="65" y="61"/>
                    </a:cubicBezTo>
                    <a:cubicBezTo>
                      <a:pt x="65" y="61"/>
                      <a:pt x="67" y="69"/>
                      <a:pt x="70" y="75"/>
                    </a:cubicBezTo>
                    <a:cubicBezTo>
                      <a:pt x="73" y="81"/>
                      <a:pt x="84" y="94"/>
                      <a:pt x="71" y="102"/>
                    </a:cubicBezTo>
                    <a:cubicBezTo>
                      <a:pt x="57" y="110"/>
                      <a:pt x="43" y="89"/>
                      <a:pt x="40" y="75"/>
                    </a:cubicBezTo>
                    <a:cubicBezTo>
                      <a:pt x="40" y="75"/>
                      <a:pt x="40" y="82"/>
                      <a:pt x="42" y="87"/>
                    </a:cubicBezTo>
                    <a:cubicBezTo>
                      <a:pt x="45" y="92"/>
                      <a:pt x="47" y="98"/>
                      <a:pt x="42" y="101"/>
                    </a:cubicBezTo>
                    <a:cubicBezTo>
                      <a:pt x="37" y="103"/>
                      <a:pt x="23" y="102"/>
                      <a:pt x="12" y="69"/>
                    </a:cubicBezTo>
                    <a:cubicBezTo>
                      <a:pt x="0" y="37"/>
                      <a:pt x="12" y="13"/>
                      <a:pt x="12" y="13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119"/>
              <p:cNvSpPr>
                <a:spLocks/>
              </p:cNvSpPr>
              <p:nvPr/>
            </p:nvSpPr>
            <p:spPr bwMode="auto">
              <a:xfrm>
                <a:off x="6970881" y="5531396"/>
                <a:ext cx="117923" cy="78615"/>
              </a:xfrm>
              <a:custGeom>
                <a:avLst/>
                <a:gdLst>
                  <a:gd name="T0" fmla="*/ 62 w 62"/>
                  <a:gd name="T1" fmla="*/ 0 h 41"/>
                  <a:gd name="T2" fmla="*/ 0 w 62"/>
                  <a:gd name="T3" fmla="*/ 34 h 41"/>
                  <a:gd name="T4" fmla="*/ 62 w 62"/>
                  <a:gd name="T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41">
                    <a:moveTo>
                      <a:pt x="62" y="0"/>
                    </a:moveTo>
                    <a:cubicBezTo>
                      <a:pt x="62" y="0"/>
                      <a:pt x="48" y="30"/>
                      <a:pt x="0" y="34"/>
                    </a:cubicBezTo>
                    <a:cubicBezTo>
                      <a:pt x="0" y="34"/>
                      <a:pt x="51" y="41"/>
                      <a:pt x="62" y="0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20"/>
              <p:cNvSpPr>
                <a:spLocks/>
              </p:cNvSpPr>
              <p:nvPr/>
            </p:nvSpPr>
            <p:spPr bwMode="auto">
              <a:xfrm>
                <a:off x="6719313" y="4971918"/>
                <a:ext cx="379973" cy="685262"/>
              </a:xfrm>
              <a:custGeom>
                <a:avLst/>
                <a:gdLst>
                  <a:gd name="T0" fmla="*/ 63 w 199"/>
                  <a:gd name="T1" fmla="*/ 1 h 359"/>
                  <a:gd name="T2" fmla="*/ 154 w 199"/>
                  <a:gd name="T3" fmla="*/ 81 h 359"/>
                  <a:gd name="T4" fmla="*/ 199 w 199"/>
                  <a:gd name="T5" fmla="*/ 268 h 359"/>
                  <a:gd name="T6" fmla="*/ 116 w 199"/>
                  <a:gd name="T7" fmla="*/ 287 h 359"/>
                  <a:gd name="T8" fmla="*/ 113 w 199"/>
                  <a:gd name="T9" fmla="*/ 359 h 359"/>
                  <a:gd name="T10" fmla="*/ 15 w 199"/>
                  <a:gd name="T11" fmla="*/ 210 h 359"/>
                  <a:gd name="T12" fmla="*/ 47 w 199"/>
                  <a:gd name="T13" fmla="*/ 119 h 359"/>
                  <a:gd name="T14" fmla="*/ 63 w 199"/>
                  <a:gd name="T15" fmla="*/ 1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359">
                    <a:moveTo>
                      <a:pt x="63" y="1"/>
                    </a:moveTo>
                    <a:cubicBezTo>
                      <a:pt x="63" y="1"/>
                      <a:pt x="142" y="0"/>
                      <a:pt x="154" y="81"/>
                    </a:cubicBezTo>
                    <a:cubicBezTo>
                      <a:pt x="167" y="161"/>
                      <a:pt x="199" y="268"/>
                      <a:pt x="199" y="268"/>
                    </a:cubicBezTo>
                    <a:cubicBezTo>
                      <a:pt x="116" y="287"/>
                      <a:pt x="116" y="287"/>
                      <a:pt x="116" y="287"/>
                    </a:cubicBezTo>
                    <a:cubicBezTo>
                      <a:pt x="113" y="359"/>
                      <a:pt x="113" y="359"/>
                      <a:pt x="113" y="359"/>
                    </a:cubicBezTo>
                    <a:cubicBezTo>
                      <a:pt x="113" y="359"/>
                      <a:pt x="0" y="342"/>
                      <a:pt x="15" y="210"/>
                    </a:cubicBezTo>
                    <a:cubicBezTo>
                      <a:pt x="24" y="136"/>
                      <a:pt x="40" y="130"/>
                      <a:pt x="47" y="119"/>
                    </a:cubicBezTo>
                    <a:cubicBezTo>
                      <a:pt x="54" y="109"/>
                      <a:pt x="91" y="65"/>
                      <a:pt x="63" y="1"/>
                    </a:cubicBezTo>
                    <a:close/>
                  </a:path>
                </a:pathLst>
              </a:custGeom>
              <a:solidFill>
                <a:srgbClr val="3F3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121"/>
              <p:cNvSpPr>
                <a:spLocks/>
              </p:cNvSpPr>
              <p:nvPr/>
            </p:nvSpPr>
            <p:spPr bwMode="auto">
              <a:xfrm>
                <a:off x="6935505" y="5205143"/>
                <a:ext cx="24895" cy="314461"/>
              </a:xfrm>
              <a:custGeom>
                <a:avLst/>
                <a:gdLst>
                  <a:gd name="T0" fmla="*/ 3 w 13"/>
                  <a:gd name="T1" fmla="*/ 165 h 165"/>
                  <a:gd name="T2" fmla="*/ 0 w 13"/>
                  <a:gd name="T3" fmla="*/ 0 h 165"/>
                  <a:gd name="T4" fmla="*/ 12 w 13"/>
                  <a:gd name="T5" fmla="*/ 162 h 165"/>
                  <a:gd name="T6" fmla="*/ 3 w 13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65">
                    <a:moveTo>
                      <a:pt x="3" y="165"/>
                    </a:moveTo>
                    <a:cubicBezTo>
                      <a:pt x="3" y="165"/>
                      <a:pt x="4" y="41"/>
                      <a:pt x="0" y="0"/>
                    </a:cubicBezTo>
                    <a:cubicBezTo>
                      <a:pt x="0" y="0"/>
                      <a:pt x="13" y="54"/>
                      <a:pt x="12" y="162"/>
                    </a:cubicBezTo>
                    <a:lnTo>
                      <a:pt x="3" y="165"/>
                    </a:lnTo>
                    <a:close/>
                  </a:path>
                </a:pathLst>
              </a:custGeom>
              <a:solidFill>
                <a:srgbClr val="302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122"/>
              <p:cNvSpPr>
                <a:spLocks/>
              </p:cNvSpPr>
              <p:nvPr/>
            </p:nvSpPr>
            <p:spPr bwMode="auto">
              <a:xfrm>
                <a:off x="6780895" y="4985021"/>
                <a:ext cx="151989" cy="254189"/>
              </a:xfrm>
              <a:custGeom>
                <a:avLst/>
                <a:gdLst>
                  <a:gd name="T0" fmla="*/ 15 w 80"/>
                  <a:gd name="T1" fmla="*/ 112 h 133"/>
                  <a:gd name="T2" fmla="*/ 35 w 80"/>
                  <a:gd name="T3" fmla="*/ 6 h 133"/>
                  <a:gd name="T4" fmla="*/ 37 w 80"/>
                  <a:gd name="T5" fmla="*/ 0 h 133"/>
                  <a:gd name="T6" fmla="*/ 72 w 80"/>
                  <a:gd name="T7" fmla="*/ 74 h 133"/>
                  <a:gd name="T8" fmla="*/ 55 w 80"/>
                  <a:gd name="T9" fmla="*/ 74 h 133"/>
                  <a:gd name="T10" fmla="*/ 60 w 80"/>
                  <a:gd name="T11" fmla="*/ 110 h 133"/>
                  <a:gd name="T12" fmla="*/ 0 w 80"/>
                  <a:gd name="T13" fmla="*/ 133 h 133"/>
                  <a:gd name="T14" fmla="*/ 15 w 80"/>
                  <a:gd name="T15" fmla="*/ 11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133">
                    <a:moveTo>
                      <a:pt x="15" y="112"/>
                    </a:moveTo>
                    <a:cubicBezTo>
                      <a:pt x="21" y="103"/>
                      <a:pt x="54" y="64"/>
                      <a:pt x="35" y="6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80" y="59"/>
                      <a:pt x="72" y="74"/>
                    </a:cubicBezTo>
                    <a:cubicBezTo>
                      <a:pt x="69" y="79"/>
                      <a:pt x="55" y="74"/>
                      <a:pt x="55" y="74"/>
                    </a:cubicBezTo>
                    <a:cubicBezTo>
                      <a:pt x="55" y="74"/>
                      <a:pt x="66" y="100"/>
                      <a:pt x="60" y="110"/>
                    </a:cubicBezTo>
                    <a:cubicBezTo>
                      <a:pt x="55" y="120"/>
                      <a:pt x="25" y="130"/>
                      <a:pt x="0" y="133"/>
                    </a:cubicBezTo>
                    <a:cubicBezTo>
                      <a:pt x="6" y="121"/>
                      <a:pt x="12" y="117"/>
                      <a:pt x="15" y="112"/>
                    </a:cubicBez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123"/>
              <p:cNvSpPr>
                <a:spLocks/>
              </p:cNvSpPr>
              <p:nvPr/>
            </p:nvSpPr>
            <p:spPr bwMode="auto">
              <a:xfrm>
                <a:off x="6209625" y="4239487"/>
                <a:ext cx="1004963" cy="538514"/>
              </a:xfrm>
              <a:custGeom>
                <a:avLst/>
                <a:gdLst>
                  <a:gd name="T0" fmla="*/ 81 w 528"/>
                  <a:gd name="T1" fmla="*/ 282 h 282"/>
                  <a:gd name="T2" fmla="*/ 110 w 528"/>
                  <a:gd name="T3" fmla="*/ 70 h 282"/>
                  <a:gd name="T4" fmla="*/ 255 w 528"/>
                  <a:gd name="T5" fmla="*/ 0 h 282"/>
                  <a:gd name="T6" fmla="*/ 463 w 528"/>
                  <a:gd name="T7" fmla="*/ 282 h 282"/>
                  <a:gd name="T8" fmla="*/ 81 w 528"/>
                  <a:gd name="T9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82">
                    <a:moveTo>
                      <a:pt x="81" y="282"/>
                    </a:moveTo>
                    <a:cubicBezTo>
                      <a:pt x="81" y="282"/>
                      <a:pt x="0" y="85"/>
                      <a:pt x="110" y="70"/>
                    </a:cubicBezTo>
                    <a:cubicBezTo>
                      <a:pt x="110" y="70"/>
                      <a:pt x="98" y="0"/>
                      <a:pt x="255" y="0"/>
                    </a:cubicBezTo>
                    <a:cubicBezTo>
                      <a:pt x="451" y="0"/>
                      <a:pt x="528" y="47"/>
                      <a:pt x="463" y="282"/>
                    </a:cubicBezTo>
                    <a:lnTo>
                      <a:pt x="81" y="282"/>
                    </a:lnTo>
                    <a:close/>
                  </a:path>
                </a:pathLst>
              </a:custGeom>
              <a:solidFill>
                <a:srgbClr val="3F3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124"/>
              <p:cNvSpPr>
                <a:spLocks/>
              </p:cNvSpPr>
              <p:nvPr/>
            </p:nvSpPr>
            <p:spPr bwMode="auto">
              <a:xfrm>
                <a:off x="6332789" y="4741314"/>
                <a:ext cx="204399" cy="193917"/>
              </a:xfrm>
              <a:custGeom>
                <a:avLst/>
                <a:gdLst>
                  <a:gd name="T0" fmla="*/ 56 w 107"/>
                  <a:gd name="T1" fmla="*/ 17 h 102"/>
                  <a:gd name="T2" fmla="*/ 16 w 107"/>
                  <a:gd name="T3" fmla="*/ 13 h 102"/>
                  <a:gd name="T4" fmla="*/ 107 w 107"/>
                  <a:gd name="T5" fmla="*/ 102 h 102"/>
                  <a:gd name="T6" fmla="*/ 56 w 107"/>
                  <a:gd name="T7" fmla="*/ 1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02">
                    <a:moveTo>
                      <a:pt x="56" y="17"/>
                    </a:moveTo>
                    <a:cubicBezTo>
                      <a:pt x="56" y="17"/>
                      <a:pt x="33" y="0"/>
                      <a:pt x="16" y="13"/>
                    </a:cubicBezTo>
                    <a:cubicBezTo>
                      <a:pt x="0" y="27"/>
                      <a:pt x="14" y="102"/>
                      <a:pt x="107" y="102"/>
                    </a:cubicBez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125"/>
              <p:cNvSpPr>
                <a:spLocks/>
              </p:cNvSpPr>
              <p:nvPr/>
            </p:nvSpPr>
            <p:spPr bwMode="auto">
              <a:xfrm>
                <a:off x="6921092" y="4741314"/>
                <a:ext cx="207020" cy="193917"/>
              </a:xfrm>
              <a:custGeom>
                <a:avLst/>
                <a:gdLst>
                  <a:gd name="T0" fmla="*/ 51 w 108"/>
                  <a:gd name="T1" fmla="*/ 17 h 102"/>
                  <a:gd name="T2" fmla="*/ 91 w 108"/>
                  <a:gd name="T3" fmla="*/ 13 h 102"/>
                  <a:gd name="T4" fmla="*/ 0 w 108"/>
                  <a:gd name="T5" fmla="*/ 102 h 102"/>
                  <a:gd name="T6" fmla="*/ 51 w 108"/>
                  <a:gd name="T7" fmla="*/ 1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02">
                    <a:moveTo>
                      <a:pt x="51" y="17"/>
                    </a:moveTo>
                    <a:cubicBezTo>
                      <a:pt x="51" y="17"/>
                      <a:pt x="74" y="0"/>
                      <a:pt x="91" y="13"/>
                    </a:cubicBezTo>
                    <a:cubicBezTo>
                      <a:pt x="108" y="27"/>
                      <a:pt x="93" y="102"/>
                      <a:pt x="0" y="102"/>
                    </a:cubicBez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126"/>
              <p:cNvSpPr>
                <a:spLocks/>
              </p:cNvSpPr>
              <p:nvPr/>
            </p:nvSpPr>
            <p:spPr bwMode="auto">
              <a:xfrm>
                <a:off x="6402232" y="4454369"/>
                <a:ext cx="656436" cy="566029"/>
              </a:xfrm>
              <a:custGeom>
                <a:avLst/>
                <a:gdLst>
                  <a:gd name="T0" fmla="*/ 336 w 345"/>
                  <a:gd name="T1" fmla="*/ 76 h 296"/>
                  <a:gd name="T2" fmla="*/ 172 w 345"/>
                  <a:gd name="T3" fmla="*/ 76 h 296"/>
                  <a:gd name="T4" fmla="*/ 8 w 345"/>
                  <a:gd name="T5" fmla="*/ 76 h 296"/>
                  <a:gd name="T6" fmla="*/ 4 w 345"/>
                  <a:gd name="T7" fmla="*/ 135 h 296"/>
                  <a:gd name="T8" fmla="*/ 172 w 345"/>
                  <a:gd name="T9" fmla="*/ 296 h 296"/>
                  <a:gd name="T10" fmla="*/ 340 w 345"/>
                  <a:gd name="T11" fmla="*/ 135 h 296"/>
                  <a:gd name="T12" fmla="*/ 336 w 345"/>
                  <a:gd name="T13" fmla="*/ 7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5" h="296">
                    <a:moveTo>
                      <a:pt x="336" y="76"/>
                    </a:moveTo>
                    <a:cubicBezTo>
                      <a:pt x="314" y="0"/>
                      <a:pt x="172" y="76"/>
                      <a:pt x="172" y="76"/>
                    </a:cubicBezTo>
                    <a:cubicBezTo>
                      <a:pt x="172" y="76"/>
                      <a:pt x="31" y="0"/>
                      <a:pt x="8" y="76"/>
                    </a:cubicBezTo>
                    <a:cubicBezTo>
                      <a:pt x="8" y="76"/>
                      <a:pt x="0" y="101"/>
                      <a:pt x="4" y="135"/>
                    </a:cubicBezTo>
                    <a:cubicBezTo>
                      <a:pt x="13" y="200"/>
                      <a:pt x="67" y="296"/>
                      <a:pt x="172" y="296"/>
                    </a:cubicBezTo>
                    <a:cubicBezTo>
                      <a:pt x="277" y="296"/>
                      <a:pt x="331" y="200"/>
                      <a:pt x="340" y="135"/>
                    </a:cubicBezTo>
                    <a:cubicBezTo>
                      <a:pt x="345" y="101"/>
                      <a:pt x="336" y="76"/>
                      <a:pt x="336" y="76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127"/>
              <p:cNvSpPr>
                <a:spLocks/>
              </p:cNvSpPr>
              <p:nvPr/>
            </p:nvSpPr>
            <p:spPr bwMode="auto">
              <a:xfrm>
                <a:off x="6662972" y="4809447"/>
                <a:ext cx="106130" cy="57651"/>
              </a:xfrm>
              <a:custGeom>
                <a:avLst/>
                <a:gdLst>
                  <a:gd name="T0" fmla="*/ 0 w 56"/>
                  <a:gd name="T1" fmla="*/ 10 h 30"/>
                  <a:gd name="T2" fmla="*/ 29 w 56"/>
                  <a:gd name="T3" fmla="*/ 29 h 30"/>
                  <a:gd name="T4" fmla="*/ 56 w 56"/>
                  <a:gd name="T5" fmla="*/ 0 h 30"/>
                  <a:gd name="T6" fmla="*/ 28 w 56"/>
                  <a:gd name="T7" fmla="*/ 22 h 30"/>
                  <a:gd name="T8" fmla="*/ 0 w 56"/>
                  <a:gd name="T9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0">
                    <a:moveTo>
                      <a:pt x="0" y="10"/>
                    </a:moveTo>
                    <a:cubicBezTo>
                      <a:pt x="0" y="10"/>
                      <a:pt x="8" y="30"/>
                      <a:pt x="29" y="29"/>
                    </a:cubicBezTo>
                    <a:cubicBezTo>
                      <a:pt x="50" y="28"/>
                      <a:pt x="56" y="0"/>
                      <a:pt x="56" y="0"/>
                    </a:cubicBezTo>
                    <a:cubicBezTo>
                      <a:pt x="56" y="0"/>
                      <a:pt x="45" y="22"/>
                      <a:pt x="28" y="22"/>
                    </a:cubicBezTo>
                    <a:cubicBezTo>
                      <a:pt x="12" y="22"/>
                      <a:pt x="0" y="10"/>
                      <a:pt x="0" y="10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128"/>
              <p:cNvSpPr>
                <a:spLocks/>
              </p:cNvSpPr>
              <p:nvPr/>
            </p:nvSpPr>
            <p:spPr bwMode="auto">
              <a:xfrm>
                <a:off x="6628906" y="4884132"/>
                <a:ext cx="243707" cy="57651"/>
              </a:xfrm>
              <a:custGeom>
                <a:avLst/>
                <a:gdLst>
                  <a:gd name="T0" fmla="*/ 3 w 128"/>
                  <a:gd name="T1" fmla="*/ 30 h 30"/>
                  <a:gd name="T2" fmla="*/ 0 w 128"/>
                  <a:gd name="T3" fmla="*/ 27 h 30"/>
                  <a:gd name="T4" fmla="*/ 3 w 128"/>
                  <a:gd name="T5" fmla="*/ 24 h 30"/>
                  <a:gd name="T6" fmla="*/ 123 w 128"/>
                  <a:gd name="T7" fmla="*/ 1 h 30"/>
                  <a:gd name="T8" fmla="*/ 127 w 128"/>
                  <a:gd name="T9" fmla="*/ 1 h 30"/>
                  <a:gd name="T10" fmla="*/ 127 w 128"/>
                  <a:gd name="T11" fmla="*/ 6 h 30"/>
                  <a:gd name="T12" fmla="*/ 3 w 128"/>
                  <a:gd name="T13" fmla="*/ 30 h 30"/>
                  <a:gd name="T14" fmla="*/ 3 w 128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8" h="30">
                    <a:moveTo>
                      <a:pt x="3" y="30"/>
                    </a:moveTo>
                    <a:cubicBezTo>
                      <a:pt x="2" y="30"/>
                      <a:pt x="0" y="29"/>
                      <a:pt x="0" y="27"/>
                    </a:cubicBezTo>
                    <a:cubicBezTo>
                      <a:pt x="0" y="25"/>
                      <a:pt x="2" y="24"/>
                      <a:pt x="3" y="24"/>
                    </a:cubicBezTo>
                    <a:cubicBezTo>
                      <a:pt x="4" y="24"/>
                      <a:pt x="99" y="22"/>
                      <a:pt x="123" y="1"/>
                    </a:cubicBezTo>
                    <a:cubicBezTo>
                      <a:pt x="124" y="0"/>
                      <a:pt x="126" y="0"/>
                      <a:pt x="127" y="1"/>
                    </a:cubicBezTo>
                    <a:cubicBezTo>
                      <a:pt x="128" y="2"/>
                      <a:pt x="128" y="4"/>
                      <a:pt x="127" y="6"/>
                    </a:cubicBezTo>
                    <a:cubicBezTo>
                      <a:pt x="101" y="28"/>
                      <a:pt x="7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129"/>
              <p:cNvSpPr>
                <a:spLocks/>
              </p:cNvSpPr>
              <p:nvPr/>
            </p:nvSpPr>
            <p:spPr bwMode="auto">
              <a:xfrm>
                <a:off x="6872613" y="4853996"/>
                <a:ext cx="31446" cy="49790"/>
              </a:xfrm>
              <a:custGeom>
                <a:avLst/>
                <a:gdLst>
                  <a:gd name="T0" fmla="*/ 11 w 17"/>
                  <a:gd name="T1" fmla="*/ 26 h 26"/>
                  <a:gd name="T2" fmla="*/ 11 w 17"/>
                  <a:gd name="T3" fmla="*/ 26 h 26"/>
                  <a:gd name="T4" fmla="*/ 8 w 17"/>
                  <a:gd name="T5" fmla="*/ 22 h 26"/>
                  <a:gd name="T6" fmla="*/ 2 w 17"/>
                  <a:gd name="T7" fmla="*/ 6 h 26"/>
                  <a:gd name="T8" fmla="*/ 0 w 17"/>
                  <a:gd name="T9" fmla="*/ 2 h 26"/>
                  <a:gd name="T10" fmla="*/ 4 w 17"/>
                  <a:gd name="T11" fmla="*/ 0 h 26"/>
                  <a:gd name="T12" fmla="*/ 14 w 17"/>
                  <a:gd name="T13" fmla="*/ 23 h 26"/>
                  <a:gd name="T14" fmla="*/ 11 w 17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6">
                    <a:moveTo>
                      <a:pt x="11" y="26"/>
                    </a:moveTo>
                    <a:cubicBezTo>
                      <a:pt x="11" y="26"/>
                      <a:pt x="11" y="26"/>
                      <a:pt x="11" y="26"/>
                    </a:cubicBezTo>
                    <a:cubicBezTo>
                      <a:pt x="9" y="25"/>
                      <a:pt x="8" y="24"/>
                      <a:pt x="8" y="22"/>
                    </a:cubicBezTo>
                    <a:cubicBezTo>
                      <a:pt x="10" y="9"/>
                      <a:pt x="3" y="6"/>
                      <a:pt x="2" y="6"/>
                    </a:cubicBezTo>
                    <a:cubicBezTo>
                      <a:pt x="1" y="6"/>
                      <a:pt x="0" y="4"/>
                      <a:pt x="0" y="2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4" y="0"/>
                      <a:pt x="17" y="4"/>
                      <a:pt x="14" y="23"/>
                    </a:cubicBezTo>
                    <a:cubicBezTo>
                      <a:pt x="14" y="24"/>
                      <a:pt x="12" y="26"/>
                      <a:pt x="11" y="26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Oval 130"/>
              <p:cNvSpPr>
                <a:spLocks noChangeArrowheads="1"/>
              </p:cNvSpPr>
              <p:nvPr/>
            </p:nvSpPr>
            <p:spPr bwMode="auto">
              <a:xfrm>
                <a:off x="6500501" y="4692835"/>
                <a:ext cx="83856" cy="85166"/>
              </a:xfrm>
              <a:prstGeom prst="ellipse">
                <a:avLst/>
              </a:pr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131"/>
              <p:cNvSpPr>
                <a:spLocks/>
              </p:cNvSpPr>
              <p:nvPr/>
            </p:nvSpPr>
            <p:spPr bwMode="auto">
              <a:xfrm>
                <a:off x="6529326" y="4699386"/>
                <a:ext cx="40618" cy="24895"/>
              </a:xfrm>
              <a:custGeom>
                <a:avLst/>
                <a:gdLst>
                  <a:gd name="T0" fmla="*/ 0 w 21"/>
                  <a:gd name="T1" fmla="*/ 5 h 13"/>
                  <a:gd name="T2" fmla="*/ 9 w 21"/>
                  <a:gd name="T3" fmla="*/ 12 h 13"/>
                  <a:gd name="T4" fmla="*/ 20 w 21"/>
                  <a:gd name="T5" fmla="*/ 9 h 13"/>
                  <a:gd name="T6" fmla="*/ 11 w 21"/>
                  <a:gd name="T7" fmla="*/ 1 h 13"/>
                  <a:gd name="T8" fmla="*/ 0 w 21"/>
                  <a:gd name="T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3">
                    <a:moveTo>
                      <a:pt x="0" y="5"/>
                    </a:moveTo>
                    <a:cubicBezTo>
                      <a:pt x="0" y="8"/>
                      <a:pt x="4" y="11"/>
                      <a:pt x="9" y="12"/>
                    </a:cubicBezTo>
                    <a:cubicBezTo>
                      <a:pt x="14" y="13"/>
                      <a:pt x="19" y="12"/>
                      <a:pt x="20" y="9"/>
                    </a:cubicBezTo>
                    <a:cubicBezTo>
                      <a:pt x="21" y="5"/>
                      <a:pt x="17" y="2"/>
                      <a:pt x="11" y="1"/>
                    </a:cubicBezTo>
                    <a:cubicBezTo>
                      <a:pt x="6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E8D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32"/>
              <p:cNvSpPr>
                <a:spLocks/>
              </p:cNvSpPr>
              <p:nvPr/>
            </p:nvSpPr>
            <p:spPr bwMode="auto">
              <a:xfrm>
                <a:off x="6461193" y="4629943"/>
                <a:ext cx="151989" cy="49790"/>
              </a:xfrm>
              <a:custGeom>
                <a:avLst/>
                <a:gdLst>
                  <a:gd name="T0" fmla="*/ 80 w 80"/>
                  <a:gd name="T1" fmla="*/ 26 h 26"/>
                  <a:gd name="T2" fmla="*/ 76 w 80"/>
                  <a:gd name="T3" fmla="*/ 8 h 26"/>
                  <a:gd name="T4" fmla="*/ 3 w 80"/>
                  <a:gd name="T5" fmla="*/ 5 h 26"/>
                  <a:gd name="T6" fmla="*/ 0 w 80"/>
                  <a:gd name="T7" fmla="*/ 21 h 26"/>
                  <a:gd name="T8" fmla="*/ 80 w 80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26">
                    <a:moveTo>
                      <a:pt x="80" y="26"/>
                    </a:moveTo>
                    <a:cubicBezTo>
                      <a:pt x="76" y="8"/>
                      <a:pt x="76" y="8"/>
                      <a:pt x="76" y="8"/>
                    </a:cubicBezTo>
                    <a:cubicBezTo>
                      <a:pt x="76" y="8"/>
                      <a:pt x="33" y="0"/>
                      <a:pt x="3" y="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21" y="16"/>
                      <a:pt x="80" y="26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Oval 133"/>
              <p:cNvSpPr>
                <a:spLocks noChangeArrowheads="1"/>
              </p:cNvSpPr>
              <p:nvPr/>
            </p:nvSpPr>
            <p:spPr bwMode="auto">
              <a:xfrm>
                <a:off x="6834615" y="4692835"/>
                <a:ext cx="81236" cy="85166"/>
              </a:xfrm>
              <a:prstGeom prst="ellipse">
                <a:avLst/>
              </a:pr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34"/>
              <p:cNvSpPr>
                <a:spLocks/>
              </p:cNvSpPr>
              <p:nvPr/>
            </p:nvSpPr>
            <p:spPr bwMode="auto">
              <a:xfrm>
                <a:off x="6860820" y="4699386"/>
                <a:ext cx="40618" cy="24895"/>
              </a:xfrm>
              <a:custGeom>
                <a:avLst/>
                <a:gdLst>
                  <a:gd name="T0" fmla="*/ 1 w 21"/>
                  <a:gd name="T1" fmla="*/ 5 h 13"/>
                  <a:gd name="T2" fmla="*/ 9 w 21"/>
                  <a:gd name="T3" fmla="*/ 12 h 13"/>
                  <a:gd name="T4" fmla="*/ 20 w 21"/>
                  <a:gd name="T5" fmla="*/ 9 h 13"/>
                  <a:gd name="T6" fmla="*/ 12 w 21"/>
                  <a:gd name="T7" fmla="*/ 1 h 13"/>
                  <a:gd name="T8" fmla="*/ 1 w 21"/>
                  <a:gd name="T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3">
                    <a:moveTo>
                      <a:pt x="1" y="5"/>
                    </a:moveTo>
                    <a:cubicBezTo>
                      <a:pt x="0" y="8"/>
                      <a:pt x="4" y="11"/>
                      <a:pt x="9" y="12"/>
                    </a:cubicBezTo>
                    <a:cubicBezTo>
                      <a:pt x="15" y="13"/>
                      <a:pt x="20" y="12"/>
                      <a:pt x="20" y="9"/>
                    </a:cubicBezTo>
                    <a:cubicBezTo>
                      <a:pt x="21" y="5"/>
                      <a:pt x="17" y="2"/>
                      <a:pt x="12" y="1"/>
                    </a:cubicBezTo>
                    <a:cubicBezTo>
                      <a:pt x="6" y="0"/>
                      <a:pt x="2" y="2"/>
                      <a:pt x="1" y="5"/>
                    </a:cubicBezTo>
                    <a:close/>
                  </a:path>
                </a:pathLst>
              </a:custGeom>
              <a:solidFill>
                <a:srgbClr val="E8D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35"/>
              <p:cNvSpPr>
                <a:spLocks/>
              </p:cNvSpPr>
              <p:nvPr/>
            </p:nvSpPr>
            <p:spPr bwMode="auto">
              <a:xfrm>
                <a:off x="6803169" y="4629943"/>
                <a:ext cx="154610" cy="49790"/>
              </a:xfrm>
              <a:custGeom>
                <a:avLst/>
                <a:gdLst>
                  <a:gd name="T0" fmla="*/ 0 w 81"/>
                  <a:gd name="T1" fmla="*/ 26 h 26"/>
                  <a:gd name="T2" fmla="*/ 4 w 81"/>
                  <a:gd name="T3" fmla="*/ 8 h 26"/>
                  <a:gd name="T4" fmla="*/ 77 w 81"/>
                  <a:gd name="T5" fmla="*/ 5 h 26"/>
                  <a:gd name="T6" fmla="*/ 81 w 81"/>
                  <a:gd name="T7" fmla="*/ 21 h 26"/>
                  <a:gd name="T8" fmla="*/ 0 w 8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6">
                    <a:moveTo>
                      <a:pt x="0" y="26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7" y="0"/>
                      <a:pt x="77" y="5"/>
                    </a:cubicBezTo>
                    <a:cubicBezTo>
                      <a:pt x="81" y="21"/>
                      <a:pt x="81" y="21"/>
                      <a:pt x="81" y="21"/>
                    </a:cubicBezTo>
                    <a:cubicBezTo>
                      <a:pt x="81" y="21"/>
                      <a:pt x="59" y="16"/>
                      <a:pt x="0" y="26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1" name="群組 290"/>
            <p:cNvGrpSpPr/>
            <p:nvPr/>
          </p:nvGrpSpPr>
          <p:grpSpPr>
            <a:xfrm>
              <a:off x="5077565" y="4239486"/>
              <a:ext cx="864765" cy="1988962"/>
              <a:chOff x="5077567" y="4239487"/>
              <a:chExt cx="864766" cy="1988963"/>
            </a:xfrm>
          </p:grpSpPr>
          <p:sp>
            <p:nvSpPr>
              <p:cNvPr id="189" name="Freeform 136"/>
              <p:cNvSpPr>
                <a:spLocks/>
              </p:cNvSpPr>
              <p:nvPr/>
            </p:nvSpPr>
            <p:spPr bwMode="auto">
              <a:xfrm>
                <a:off x="5295069" y="5514363"/>
                <a:ext cx="425832" cy="666918"/>
              </a:xfrm>
              <a:custGeom>
                <a:avLst/>
                <a:gdLst>
                  <a:gd name="T0" fmla="*/ 0 w 224"/>
                  <a:gd name="T1" fmla="*/ 0 h 349"/>
                  <a:gd name="T2" fmla="*/ 224 w 224"/>
                  <a:gd name="T3" fmla="*/ 0 h 349"/>
                  <a:gd name="T4" fmla="*/ 199 w 224"/>
                  <a:gd name="T5" fmla="*/ 327 h 349"/>
                  <a:gd name="T6" fmla="*/ 109 w 224"/>
                  <a:gd name="T7" fmla="*/ 349 h 349"/>
                  <a:gd name="T8" fmla="*/ 20 w 224"/>
                  <a:gd name="T9" fmla="*/ 324 h 349"/>
                  <a:gd name="T10" fmla="*/ 0 w 224"/>
                  <a:gd name="T11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349">
                    <a:moveTo>
                      <a:pt x="0" y="0"/>
                    </a:moveTo>
                    <a:cubicBezTo>
                      <a:pt x="224" y="0"/>
                      <a:pt x="224" y="0"/>
                      <a:pt x="224" y="0"/>
                    </a:cubicBezTo>
                    <a:cubicBezTo>
                      <a:pt x="224" y="0"/>
                      <a:pt x="205" y="285"/>
                      <a:pt x="199" y="327"/>
                    </a:cubicBezTo>
                    <a:cubicBezTo>
                      <a:pt x="109" y="349"/>
                      <a:pt x="109" y="349"/>
                      <a:pt x="109" y="349"/>
                    </a:cubicBezTo>
                    <a:cubicBezTo>
                      <a:pt x="20" y="324"/>
                      <a:pt x="20" y="324"/>
                      <a:pt x="20" y="3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3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37"/>
              <p:cNvSpPr>
                <a:spLocks/>
              </p:cNvSpPr>
              <p:nvPr/>
            </p:nvSpPr>
            <p:spPr bwMode="auto">
              <a:xfrm>
                <a:off x="5485056" y="5714832"/>
                <a:ext cx="34067" cy="476932"/>
              </a:xfrm>
              <a:custGeom>
                <a:avLst/>
                <a:gdLst>
                  <a:gd name="T0" fmla="*/ 26 w 26"/>
                  <a:gd name="T1" fmla="*/ 353 h 364"/>
                  <a:gd name="T2" fmla="*/ 18 w 26"/>
                  <a:gd name="T3" fmla="*/ 0 h 364"/>
                  <a:gd name="T4" fmla="*/ 0 w 26"/>
                  <a:gd name="T5" fmla="*/ 351 h 364"/>
                  <a:gd name="T6" fmla="*/ 13 w 26"/>
                  <a:gd name="T7" fmla="*/ 364 h 364"/>
                  <a:gd name="T8" fmla="*/ 26 w 26"/>
                  <a:gd name="T9" fmla="*/ 353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64">
                    <a:moveTo>
                      <a:pt x="26" y="353"/>
                    </a:moveTo>
                    <a:lnTo>
                      <a:pt x="18" y="0"/>
                    </a:lnTo>
                    <a:lnTo>
                      <a:pt x="0" y="351"/>
                    </a:lnTo>
                    <a:lnTo>
                      <a:pt x="13" y="364"/>
                    </a:lnTo>
                    <a:lnTo>
                      <a:pt x="26" y="353"/>
                    </a:lnTo>
                    <a:close/>
                  </a:path>
                </a:pathLst>
              </a:custGeom>
              <a:solidFill>
                <a:srgbClr val="4C32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38"/>
              <p:cNvSpPr>
                <a:spLocks/>
              </p:cNvSpPr>
              <p:nvPr/>
            </p:nvSpPr>
            <p:spPr bwMode="auto">
              <a:xfrm>
                <a:off x="5156182" y="6103976"/>
                <a:ext cx="373422" cy="124474"/>
              </a:xfrm>
              <a:custGeom>
                <a:avLst/>
                <a:gdLst>
                  <a:gd name="T0" fmla="*/ 96 w 196"/>
                  <a:gd name="T1" fmla="*/ 4 h 65"/>
                  <a:gd name="T2" fmla="*/ 98 w 196"/>
                  <a:gd name="T3" fmla="*/ 63 h 65"/>
                  <a:gd name="T4" fmla="*/ 181 w 196"/>
                  <a:gd name="T5" fmla="*/ 40 h 65"/>
                  <a:gd name="T6" fmla="*/ 96 w 196"/>
                  <a:gd name="T7" fmla="*/ 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6" h="65">
                    <a:moveTo>
                      <a:pt x="96" y="4"/>
                    </a:moveTo>
                    <a:cubicBezTo>
                      <a:pt x="66" y="6"/>
                      <a:pt x="0" y="65"/>
                      <a:pt x="98" y="63"/>
                    </a:cubicBezTo>
                    <a:cubicBezTo>
                      <a:pt x="196" y="61"/>
                      <a:pt x="182" y="47"/>
                      <a:pt x="181" y="40"/>
                    </a:cubicBezTo>
                    <a:cubicBezTo>
                      <a:pt x="180" y="32"/>
                      <a:pt x="141" y="0"/>
                      <a:pt x="96" y="4"/>
                    </a:cubicBezTo>
                    <a:close/>
                  </a:path>
                </a:pathLst>
              </a:custGeom>
              <a:solidFill>
                <a:srgbClr val="383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39"/>
              <p:cNvSpPr>
                <a:spLocks/>
              </p:cNvSpPr>
              <p:nvPr/>
            </p:nvSpPr>
            <p:spPr bwMode="auto">
              <a:xfrm>
                <a:off x="5477194" y="6103976"/>
                <a:ext cx="373422" cy="124474"/>
              </a:xfrm>
              <a:custGeom>
                <a:avLst/>
                <a:gdLst>
                  <a:gd name="T0" fmla="*/ 99 w 196"/>
                  <a:gd name="T1" fmla="*/ 4 h 65"/>
                  <a:gd name="T2" fmla="*/ 98 w 196"/>
                  <a:gd name="T3" fmla="*/ 63 h 65"/>
                  <a:gd name="T4" fmla="*/ 15 w 196"/>
                  <a:gd name="T5" fmla="*/ 40 h 65"/>
                  <a:gd name="T6" fmla="*/ 99 w 196"/>
                  <a:gd name="T7" fmla="*/ 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6" h="65">
                    <a:moveTo>
                      <a:pt x="99" y="4"/>
                    </a:moveTo>
                    <a:cubicBezTo>
                      <a:pt x="130" y="6"/>
                      <a:pt x="196" y="65"/>
                      <a:pt x="98" y="63"/>
                    </a:cubicBezTo>
                    <a:cubicBezTo>
                      <a:pt x="0" y="61"/>
                      <a:pt x="13" y="47"/>
                      <a:pt x="15" y="40"/>
                    </a:cubicBezTo>
                    <a:cubicBezTo>
                      <a:pt x="16" y="32"/>
                      <a:pt x="55" y="0"/>
                      <a:pt x="99" y="4"/>
                    </a:cubicBezTo>
                    <a:close/>
                  </a:path>
                </a:pathLst>
              </a:custGeom>
              <a:solidFill>
                <a:srgbClr val="383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Rectangle 140"/>
              <p:cNvSpPr>
                <a:spLocks noChangeArrowheads="1"/>
              </p:cNvSpPr>
              <p:nvPr/>
            </p:nvSpPr>
            <p:spPr bwMode="auto">
              <a:xfrm>
                <a:off x="5371064" y="5091151"/>
                <a:ext cx="280394" cy="263361"/>
              </a:xfrm>
              <a:prstGeom prst="rect">
                <a:avLst/>
              </a:pr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Oval 141"/>
              <p:cNvSpPr>
                <a:spLocks noChangeArrowheads="1"/>
              </p:cNvSpPr>
              <p:nvPr/>
            </p:nvSpPr>
            <p:spPr bwMode="auto">
              <a:xfrm>
                <a:off x="5523053" y="5138321"/>
                <a:ext cx="28826" cy="28826"/>
              </a:xfrm>
              <a:prstGeom prst="ellipse">
                <a:avLst/>
              </a:prstGeom>
              <a:solidFill>
                <a:srgbClr val="E2D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Oval 142"/>
              <p:cNvSpPr>
                <a:spLocks noChangeArrowheads="1"/>
              </p:cNvSpPr>
              <p:nvPr/>
            </p:nvSpPr>
            <p:spPr bwMode="auto">
              <a:xfrm>
                <a:off x="5523053" y="5205143"/>
                <a:ext cx="28826" cy="28826"/>
              </a:xfrm>
              <a:prstGeom prst="ellipse">
                <a:avLst/>
              </a:prstGeom>
              <a:solidFill>
                <a:srgbClr val="E2D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Oval 143"/>
              <p:cNvSpPr>
                <a:spLocks noChangeArrowheads="1"/>
              </p:cNvSpPr>
              <p:nvPr/>
            </p:nvSpPr>
            <p:spPr bwMode="auto">
              <a:xfrm>
                <a:off x="5523053" y="5270656"/>
                <a:ext cx="28826" cy="30136"/>
              </a:xfrm>
              <a:prstGeom prst="ellipse">
                <a:avLst/>
              </a:prstGeom>
              <a:solidFill>
                <a:srgbClr val="E2D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144"/>
              <p:cNvSpPr>
                <a:spLocks/>
              </p:cNvSpPr>
              <p:nvPr/>
            </p:nvSpPr>
            <p:spPr bwMode="auto">
              <a:xfrm>
                <a:off x="5319964" y="5071498"/>
                <a:ext cx="386524" cy="70754"/>
              </a:xfrm>
              <a:custGeom>
                <a:avLst/>
                <a:gdLst>
                  <a:gd name="T0" fmla="*/ 31 w 203"/>
                  <a:gd name="T1" fmla="*/ 0 h 37"/>
                  <a:gd name="T2" fmla="*/ 33 w 203"/>
                  <a:gd name="T3" fmla="*/ 37 h 37"/>
                  <a:gd name="T4" fmla="*/ 101 w 203"/>
                  <a:gd name="T5" fmla="*/ 16 h 37"/>
                  <a:gd name="T6" fmla="*/ 165 w 203"/>
                  <a:gd name="T7" fmla="*/ 37 h 37"/>
                  <a:gd name="T8" fmla="*/ 169 w 203"/>
                  <a:gd name="T9" fmla="*/ 0 h 37"/>
                  <a:gd name="T10" fmla="*/ 31 w 203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3" h="37">
                    <a:moveTo>
                      <a:pt x="31" y="0"/>
                    </a:moveTo>
                    <a:cubicBezTo>
                      <a:pt x="31" y="0"/>
                      <a:pt x="0" y="37"/>
                      <a:pt x="33" y="37"/>
                    </a:cubicBezTo>
                    <a:cubicBezTo>
                      <a:pt x="66" y="37"/>
                      <a:pt x="101" y="16"/>
                      <a:pt x="101" y="16"/>
                    </a:cubicBezTo>
                    <a:cubicBezTo>
                      <a:pt x="101" y="16"/>
                      <a:pt x="128" y="37"/>
                      <a:pt x="165" y="37"/>
                    </a:cubicBezTo>
                    <a:cubicBezTo>
                      <a:pt x="203" y="37"/>
                      <a:pt x="169" y="0"/>
                      <a:pt x="169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2D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145"/>
              <p:cNvSpPr>
                <a:spLocks/>
              </p:cNvSpPr>
              <p:nvPr/>
            </p:nvSpPr>
            <p:spPr bwMode="auto">
              <a:xfrm>
                <a:off x="5488986" y="5113426"/>
                <a:ext cx="24895" cy="241086"/>
              </a:xfrm>
              <a:custGeom>
                <a:avLst/>
                <a:gdLst>
                  <a:gd name="T0" fmla="*/ 13 w 13"/>
                  <a:gd name="T1" fmla="*/ 0 h 126"/>
                  <a:gd name="T2" fmla="*/ 13 w 13"/>
                  <a:gd name="T3" fmla="*/ 126 h 126"/>
                  <a:gd name="T4" fmla="*/ 13 w 13"/>
                  <a:gd name="T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6">
                    <a:moveTo>
                      <a:pt x="13" y="0"/>
                    </a:moveTo>
                    <a:cubicBezTo>
                      <a:pt x="13" y="126"/>
                      <a:pt x="13" y="126"/>
                      <a:pt x="13" y="126"/>
                    </a:cubicBezTo>
                    <a:cubicBezTo>
                      <a:pt x="13" y="126"/>
                      <a:pt x="0" y="54"/>
                      <a:pt x="13" y="0"/>
                    </a:cubicBezTo>
                    <a:close/>
                  </a:path>
                </a:pathLst>
              </a:custGeom>
              <a:solidFill>
                <a:srgbClr val="E2D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146"/>
              <p:cNvSpPr>
                <a:spLocks/>
              </p:cNvSpPr>
              <p:nvPr/>
            </p:nvSpPr>
            <p:spPr bwMode="auto">
              <a:xfrm>
                <a:off x="5308172" y="5071498"/>
                <a:ext cx="406178" cy="500516"/>
              </a:xfrm>
              <a:custGeom>
                <a:avLst/>
                <a:gdLst>
                  <a:gd name="T0" fmla="*/ 106 w 213"/>
                  <a:gd name="T1" fmla="*/ 262 h 262"/>
                  <a:gd name="T2" fmla="*/ 213 w 213"/>
                  <a:gd name="T3" fmla="*/ 256 h 262"/>
                  <a:gd name="T4" fmla="*/ 204 w 213"/>
                  <a:gd name="T5" fmla="*/ 12 h 262"/>
                  <a:gd name="T6" fmla="*/ 175 w 213"/>
                  <a:gd name="T7" fmla="*/ 0 h 262"/>
                  <a:gd name="T8" fmla="*/ 106 w 213"/>
                  <a:gd name="T9" fmla="*/ 133 h 262"/>
                  <a:gd name="T10" fmla="*/ 37 w 213"/>
                  <a:gd name="T11" fmla="*/ 0 h 262"/>
                  <a:gd name="T12" fmla="*/ 8 w 213"/>
                  <a:gd name="T13" fmla="*/ 12 h 262"/>
                  <a:gd name="T14" fmla="*/ 0 w 213"/>
                  <a:gd name="T15" fmla="*/ 256 h 262"/>
                  <a:gd name="T16" fmla="*/ 106 w 213"/>
                  <a:gd name="T17" fmla="*/ 262 h 262"/>
                  <a:gd name="T18" fmla="*/ 106 w 213"/>
                  <a:gd name="T19" fmla="*/ 262 h 262"/>
                  <a:gd name="T20" fmla="*/ 106 w 213"/>
                  <a:gd name="T21" fmla="*/ 262 h 262"/>
                  <a:gd name="T22" fmla="*/ 106 w 213"/>
                  <a:gd name="T23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3" h="262">
                    <a:moveTo>
                      <a:pt x="106" y="262"/>
                    </a:moveTo>
                    <a:cubicBezTo>
                      <a:pt x="108" y="262"/>
                      <a:pt x="195" y="262"/>
                      <a:pt x="213" y="256"/>
                    </a:cubicBezTo>
                    <a:cubicBezTo>
                      <a:pt x="204" y="12"/>
                      <a:pt x="204" y="12"/>
                      <a:pt x="204" y="12"/>
                    </a:cubicBezTo>
                    <a:cubicBezTo>
                      <a:pt x="204" y="12"/>
                      <a:pt x="198" y="5"/>
                      <a:pt x="175" y="0"/>
                    </a:cubicBezTo>
                    <a:cubicBezTo>
                      <a:pt x="175" y="0"/>
                      <a:pt x="156" y="99"/>
                      <a:pt x="106" y="133"/>
                    </a:cubicBezTo>
                    <a:cubicBezTo>
                      <a:pt x="56" y="99"/>
                      <a:pt x="37" y="0"/>
                      <a:pt x="37" y="0"/>
                    </a:cubicBezTo>
                    <a:cubicBezTo>
                      <a:pt x="15" y="5"/>
                      <a:pt x="8" y="12"/>
                      <a:pt x="8" y="12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8" y="262"/>
                      <a:pt x="105" y="262"/>
                      <a:pt x="106" y="262"/>
                    </a:cubicBezTo>
                    <a:cubicBezTo>
                      <a:pt x="106" y="262"/>
                      <a:pt x="106" y="262"/>
                      <a:pt x="106" y="262"/>
                    </a:cubicBezTo>
                    <a:cubicBezTo>
                      <a:pt x="106" y="262"/>
                      <a:pt x="106" y="262"/>
                      <a:pt x="106" y="262"/>
                    </a:cubicBezTo>
                    <a:cubicBezTo>
                      <a:pt x="106" y="262"/>
                      <a:pt x="106" y="262"/>
                      <a:pt x="106" y="262"/>
                    </a:cubicBezTo>
                    <a:close/>
                  </a:path>
                </a:pathLst>
              </a:custGeom>
              <a:solidFill>
                <a:srgbClr val="3F3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47"/>
              <p:cNvSpPr>
                <a:spLocks/>
              </p:cNvSpPr>
              <p:nvPr/>
            </p:nvSpPr>
            <p:spPr bwMode="auto">
              <a:xfrm>
                <a:off x="5325205" y="5071498"/>
                <a:ext cx="184746" cy="254189"/>
              </a:xfrm>
              <a:custGeom>
                <a:avLst/>
                <a:gdLst>
                  <a:gd name="T0" fmla="*/ 28 w 97"/>
                  <a:gd name="T1" fmla="*/ 0 h 133"/>
                  <a:gd name="T2" fmla="*/ 4 w 97"/>
                  <a:gd name="T3" fmla="*/ 43 h 133"/>
                  <a:gd name="T4" fmla="*/ 44 w 97"/>
                  <a:gd name="T5" fmla="*/ 89 h 133"/>
                  <a:gd name="T6" fmla="*/ 36 w 97"/>
                  <a:gd name="T7" fmla="*/ 117 h 133"/>
                  <a:gd name="T8" fmla="*/ 97 w 97"/>
                  <a:gd name="T9" fmla="*/ 133 h 133"/>
                  <a:gd name="T10" fmla="*/ 96 w 97"/>
                  <a:gd name="T11" fmla="*/ 133 h 133"/>
                  <a:gd name="T12" fmla="*/ 28 w 97"/>
                  <a:gd name="T1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133">
                    <a:moveTo>
                      <a:pt x="28" y="0"/>
                    </a:moveTo>
                    <a:cubicBezTo>
                      <a:pt x="28" y="0"/>
                      <a:pt x="0" y="20"/>
                      <a:pt x="4" y="43"/>
                    </a:cubicBezTo>
                    <a:cubicBezTo>
                      <a:pt x="9" y="67"/>
                      <a:pt x="44" y="89"/>
                      <a:pt x="44" y="89"/>
                    </a:cubicBezTo>
                    <a:cubicBezTo>
                      <a:pt x="44" y="89"/>
                      <a:pt x="29" y="104"/>
                      <a:pt x="36" y="117"/>
                    </a:cubicBezTo>
                    <a:cubicBezTo>
                      <a:pt x="43" y="133"/>
                      <a:pt x="97" y="133"/>
                      <a:pt x="97" y="133"/>
                    </a:cubicBezTo>
                    <a:cubicBezTo>
                      <a:pt x="96" y="133"/>
                      <a:pt x="96" y="133"/>
                      <a:pt x="96" y="133"/>
                    </a:cubicBezTo>
                    <a:cubicBezTo>
                      <a:pt x="47" y="98"/>
                      <a:pt x="28" y="0"/>
                      <a:pt x="28" y="0"/>
                    </a:cubicBez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48"/>
              <p:cNvSpPr>
                <a:spLocks/>
              </p:cNvSpPr>
              <p:nvPr/>
            </p:nvSpPr>
            <p:spPr bwMode="auto">
              <a:xfrm>
                <a:off x="5509950" y="5071498"/>
                <a:ext cx="184746" cy="254189"/>
              </a:xfrm>
              <a:custGeom>
                <a:avLst/>
                <a:gdLst>
                  <a:gd name="T0" fmla="*/ 69 w 97"/>
                  <a:gd name="T1" fmla="*/ 0 h 133"/>
                  <a:gd name="T2" fmla="*/ 93 w 97"/>
                  <a:gd name="T3" fmla="*/ 43 h 133"/>
                  <a:gd name="T4" fmla="*/ 53 w 97"/>
                  <a:gd name="T5" fmla="*/ 89 h 133"/>
                  <a:gd name="T6" fmla="*/ 61 w 97"/>
                  <a:gd name="T7" fmla="*/ 117 h 133"/>
                  <a:gd name="T8" fmla="*/ 0 w 97"/>
                  <a:gd name="T9" fmla="*/ 133 h 133"/>
                  <a:gd name="T10" fmla="*/ 1 w 97"/>
                  <a:gd name="T11" fmla="*/ 133 h 133"/>
                  <a:gd name="T12" fmla="*/ 69 w 97"/>
                  <a:gd name="T1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133">
                    <a:moveTo>
                      <a:pt x="69" y="0"/>
                    </a:moveTo>
                    <a:cubicBezTo>
                      <a:pt x="69" y="0"/>
                      <a:pt x="97" y="20"/>
                      <a:pt x="93" y="43"/>
                    </a:cubicBezTo>
                    <a:cubicBezTo>
                      <a:pt x="89" y="67"/>
                      <a:pt x="53" y="89"/>
                      <a:pt x="53" y="89"/>
                    </a:cubicBezTo>
                    <a:cubicBezTo>
                      <a:pt x="53" y="89"/>
                      <a:pt x="68" y="104"/>
                      <a:pt x="61" y="117"/>
                    </a:cubicBezTo>
                    <a:cubicBezTo>
                      <a:pt x="54" y="133"/>
                      <a:pt x="0" y="133"/>
                      <a:pt x="0" y="133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50" y="98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49"/>
              <p:cNvSpPr>
                <a:spLocks/>
              </p:cNvSpPr>
              <p:nvPr/>
            </p:nvSpPr>
            <p:spPr bwMode="auto">
              <a:xfrm>
                <a:off x="5183698" y="5476366"/>
                <a:ext cx="154610" cy="264671"/>
              </a:xfrm>
              <a:custGeom>
                <a:avLst/>
                <a:gdLst>
                  <a:gd name="T0" fmla="*/ 17 w 81"/>
                  <a:gd name="T1" fmla="*/ 0 h 139"/>
                  <a:gd name="T2" fmla="*/ 14 w 81"/>
                  <a:gd name="T3" fmla="*/ 81 h 139"/>
                  <a:gd name="T4" fmla="*/ 62 w 81"/>
                  <a:gd name="T5" fmla="*/ 133 h 139"/>
                  <a:gd name="T6" fmla="*/ 52 w 81"/>
                  <a:gd name="T7" fmla="*/ 86 h 139"/>
                  <a:gd name="T8" fmla="*/ 64 w 81"/>
                  <a:gd name="T9" fmla="*/ 85 h 139"/>
                  <a:gd name="T10" fmla="*/ 62 w 81"/>
                  <a:gd name="T11" fmla="*/ 26 h 139"/>
                  <a:gd name="T12" fmla="*/ 17 w 81"/>
                  <a:gd name="T1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39">
                    <a:moveTo>
                      <a:pt x="17" y="0"/>
                    </a:moveTo>
                    <a:cubicBezTo>
                      <a:pt x="17" y="0"/>
                      <a:pt x="0" y="45"/>
                      <a:pt x="14" y="81"/>
                    </a:cubicBezTo>
                    <a:cubicBezTo>
                      <a:pt x="28" y="117"/>
                      <a:pt x="43" y="139"/>
                      <a:pt x="62" y="133"/>
                    </a:cubicBezTo>
                    <a:cubicBezTo>
                      <a:pt x="81" y="127"/>
                      <a:pt x="53" y="89"/>
                      <a:pt x="52" y="86"/>
                    </a:cubicBezTo>
                    <a:cubicBezTo>
                      <a:pt x="52" y="86"/>
                      <a:pt x="60" y="91"/>
                      <a:pt x="64" y="85"/>
                    </a:cubicBezTo>
                    <a:cubicBezTo>
                      <a:pt x="67" y="79"/>
                      <a:pt x="69" y="54"/>
                      <a:pt x="62" y="26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150"/>
              <p:cNvSpPr>
                <a:spLocks/>
              </p:cNvSpPr>
              <p:nvPr/>
            </p:nvSpPr>
            <p:spPr bwMode="auto">
              <a:xfrm>
                <a:off x="5246590" y="5600840"/>
                <a:ext cx="48479" cy="58961"/>
              </a:xfrm>
              <a:custGeom>
                <a:avLst/>
                <a:gdLst>
                  <a:gd name="T0" fmla="*/ 25 w 25"/>
                  <a:gd name="T1" fmla="*/ 31 h 31"/>
                  <a:gd name="T2" fmla="*/ 19 w 25"/>
                  <a:gd name="T3" fmla="*/ 21 h 31"/>
                  <a:gd name="T4" fmla="*/ 7 w 25"/>
                  <a:gd name="T5" fmla="*/ 0 h 31"/>
                  <a:gd name="T6" fmla="*/ 25 w 25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1">
                    <a:moveTo>
                      <a:pt x="25" y="31"/>
                    </a:moveTo>
                    <a:cubicBezTo>
                      <a:pt x="22" y="26"/>
                      <a:pt x="19" y="22"/>
                      <a:pt x="19" y="21"/>
                    </a:cubicBezTo>
                    <a:cubicBezTo>
                      <a:pt x="19" y="21"/>
                      <a:pt x="10" y="18"/>
                      <a:pt x="7" y="0"/>
                    </a:cubicBezTo>
                    <a:cubicBezTo>
                      <a:pt x="7" y="0"/>
                      <a:pt x="0" y="26"/>
                      <a:pt x="25" y="31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151"/>
              <p:cNvSpPr>
                <a:spLocks/>
              </p:cNvSpPr>
              <p:nvPr/>
            </p:nvSpPr>
            <p:spPr bwMode="auto">
              <a:xfrm>
                <a:off x="5681593" y="5476366"/>
                <a:ext cx="154610" cy="264671"/>
              </a:xfrm>
              <a:custGeom>
                <a:avLst/>
                <a:gdLst>
                  <a:gd name="T0" fmla="*/ 64 w 81"/>
                  <a:gd name="T1" fmla="*/ 0 h 139"/>
                  <a:gd name="T2" fmla="*/ 67 w 81"/>
                  <a:gd name="T3" fmla="*/ 81 h 139"/>
                  <a:gd name="T4" fmla="*/ 19 w 81"/>
                  <a:gd name="T5" fmla="*/ 133 h 139"/>
                  <a:gd name="T6" fmla="*/ 29 w 81"/>
                  <a:gd name="T7" fmla="*/ 86 h 139"/>
                  <a:gd name="T8" fmla="*/ 17 w 81"/>
                  <a:gd name="T9" fmla="*/ 85 h 139"/>
                  <a:gd name="T10" fmla="*/ 19 w 81"/>
                  <a:gd name="T11" fmla="*/ 26 h 139"/>
                  <a:gd name="T12" fmla="*/ 64 w 81"/>
                  <a:gd name="T1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39">
                    <a:moveTo>
                      <a:pt x="64" y="0"/>
                    </a:moveTo>
                    <a:cubicBezTo>
                      <a:pt x="64" y="0"/>
                      <a:pt x="81" y="45"/>
                      <a:pt x="67" y="81"/>
                    </a:cubicBezTo>
                    <a:cubicBezTo>
                      <a:pt x="54" y="117"/>
                      <a:pt x="38" y="139"/>
                      <a:pt x="19" y="133"/>
                    </a:cubicBezTo>
                    <a:cubicBezTo>
                      <a:pt x="0" y="127"/>
                      <a:pt x="28" y="89"/>
                      <a:pt x="29" y="86"/>
                    </a:cubicBezTo>
                    <a:cubicBezTo>
                      <a:pt x="29" y="86"/>
                      <a:pt x="21" y="91"/>
                      <a:pt x="17" y="85"/>
                    </a:cubicBezTo>
                    <a:cubicBezTo>
                      <a:pt x="14" y="79"/>
                      <a:pt x="12" y="54"/>
                      <a:pt x="19" y="26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52"/>
              <p:cNvSpPr>
                <a:spLocks/>
              </p:cNvSpPr>
              <p:nvPr/>
            </p:nvSpPr>
            <p:spPr bwMode="auto">
              <a:xfrm>
                <a:off x="5724832" y="5600840"/>
                <a:ext cx="48479" cy="58961"/>
              </a:xfrm>
              <a:custGeom>
                <a:avLst/>
                <a:gdLst>
                  <a:gd name="T0" fmla="*/ 0 w 25"/>
                  <a:gd name="T1" fmla="*/ 31 h 31"/>
                  <a:gd name="T2" fmla="*/ 6 w 25"/>
                  <a:gd name="T3" fmla="*/ 21 h 31"/>
                  <a:gd name="T4" fmla="*/ 18 w 25"/>
                  <a:gd name="T5" fmla="*/ 0 h 31"/>
                  <a:gd name="T6" fmla="*/ 0 w 25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1">
                    <a:moveTo>
                      <a:pt x="0" y="31"/>
                    </a:moveTo>
                    <a:cubicBezTo>
                      <a:pt x="3" y="26"/>
                      <a:pt x="6" y="22"/>
                      <a:pt x="6" y="21"/>
                    </a:cubicBezTo>
                    <a:cubicBezTo>
                      <a:pt x="6" y="21"/>
                      <a:pt x="15" y="18"/>
                      <a:pt x="18" y="0"/>
                    </a:cubicBezTo>
                    <a:cubicBezTo>
                      <a:pt x="18" y="0"/>
                      <a:pt x="25" y="26"/>
                      <a:pt x="0" y="31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53"/>
              <p:cNvSpPr>
                <a:spLocks/>
              </p:cNvSpPr>
              <p:nvPr/>
            </p:nvSpPr>
            <p:spPr bwMode="auto">
              <a:xfrm>
                <a:off x="5202041" y="5093772"/>
                <a:ext cx="121853" cy="461209"/>
              </a:xfrm>
              <a:custGeom>
                <a:avLst/>
                <a:gdLst>
                  <a:gd name="T0" fmla="*/ 64 w 64"/>
                  <a:gd name="T1" fmla="*/ 0 h 241"/>
                  <a:gd name="T2" fmla="*/ 0 w 64"/>
                  <a:gd name="T3" fmla="*/ 227 h 241"/>
                  <a:gd name="T4" fmla="*/ 56 w 64"/>
                  <a:gd name="T5" fmla="*/ 240 h 241"/>
                  <a:gd name="T6" fmla="*/ 64 w 64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241">
                    <a:moveTo>
                      <a:pt x="64" y="0"/>
                    </a:moveTo>
                    <a:cubicBezTo>
                      <a:pt x="64" y="0"/>
                      <a:pt x="8" y="59"/>
                      <a:pt x="0" y="227"/>
                    </a:cubicBezTo>
                    <a:cubicBezTo>
                      <a:pt x="0" y="227"/>
                      <a:pt x="39" y="241"/>
                      <a:pt x="56" y="240"/>
                    </a:cubicBezTo>
                    <a:cubicBezTo>
                      <a:pt x="60" y="156"/>
                      <a:pt x="63" y="75"/>
                      <a:pt x="64" y="0"/>
                    </a:cubicBezTo>
                    <a:close/>
                  </a:path>
                </a:pathLst>
              </a:custGeom>
              <a:solidFill>
                <a:srgbClr val="3F3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54"/>
              <p:cNvSpPr>
                <a:spLocks/>
              </p:cNvSpPr>
              <p:nvPr/>
            </p:nvSpPr>
            <p:spPr bwMode="auto">
              <a:xfrm>
                <a:off x="5697316" y="5093772"/>
                <a:ext cx="123164" cy="461209"/>
              </a:xfrm>
              <a:custGeom>
                <a:avLst/>
                <a:gdLst>
                  <a:gd name="T0" fmla="*/ 0 w 65"/>
                  <a:gd name="T1" fmla="*/ 0 h 241"/>
                  <a:gd name="T2" fmla="*/ 65 w 65"/>
                  <a:gd name="T3" fmla="*/ 227 h 241"/>
                  <a:gd name="T4" fmla="*/ 8 w 65"/>
                  <a:gd name="T5" fmla="*/ 240 h 241"/>
                  <a:gd name="T6" fmla="*/ 0 w 65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241">
                    <a:moveTo>
                      <a:pt x="0" y="0"/>
                    </a:moveTo>
                    <a:cubicBezTo>
                      <a:pt x="0" y="0"/>
                      <a:pt x="56" y="59"/>
                      <a:pt x="65" y="227"/>
                    </a:cubicBezTo>
                    <a:cubicBezTo>
                      <a:pt x="65" y="227"/>
                      <a:pt x="25" y="241"/>
                      <a:pt x="8" y="240"/>
                    </a:cubicBezTo>
                    <a:cubicBezTo>
                      <a:pt x="4" y="144"/>
                      <a:pt x="0" y="47"/>
                      <a:pt x="0" y="0"/>
                    </a:cubicBezTo>
                    <a:close/>
                  </a:path>
                </a:pathLst>
              </a:custGeom>
              <a:solidFill>
                <a:srgbClr val="3F3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55"/>
              <p:cNvSpPr>
                <a:spLocks/>
              </p:cNvSpPr>
              <p:nvPr/>
            </p:nvSpPr>
            <p:spPr bwMode="auto">
              <a:xfrm>
                <a:off x="5291138" y="5210384"/>
                <a:ext cx="28826" cy="341976"/>
              </a:xfrm>
              <a:custGeom>
                <a:avLst/>
                <a:gdLst>
                  <a:gd name="T0" fmla="*/ 0 w 15"/>
                  <a:gd name="T1" fmla="*/ 178 h 179"/>
                  <a:gd name="T2" fmla="*/ 9 w 15"/>
                  <a:gd name="T3" fmla="*/ 179 h 179"/>
                  <a:gd name="T4" fmla="*/ 15 w 15"/>
                  <a:gd name="T5" fmla="*/ 0 h 179"/>
                  <a:gd name="T6" fmla="*/ 0 w 15"/>
                  <a:gd name="T7" fmla="*/ 17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79">
                    <a:moveTo>
                      <a:pt x="0" y="178"/>
                    </a:moveTo>
                    <a:cubicBezTo>
                      <a:pt x="3" y="179"/>
                      <a:pt x="6" y="179"/>
                      <a:pt x="9" y="179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302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56"/>
              <p:cNvSpPr>
                <a:spLocks/>
              </p:cNvSpPr>
              <p:nvPr/>
            </p:nvSpPr>
            <p:spPr bwMode="auto">
              <a:xfrm>
                <a:off x="5701247" y="5210384"/>
                <a:ext cx="30136" cy="341976"/>
              </a:xfrm>
              <a:custGeom>
                <a:avLst/>
                <a:gdLst>
                  <a:gd name="T0" fmla="*/ 16 w 16"/>
                  <a:gd name="T1" fmla="*/ 178 h 179"/>
                  <a:gd name="T2" fmla="*/ 6 w 16"/>
                  <a:gd name="T3" fmla="*/ 179 h 179"/>
                  <a:gd name="T4" fmla="*/ 0 w 16"/>
                  <a:gd name="T5" fmla="*/ 0 h 179"/>
                  <a:gd name="T6" fmla="*/ 16 w 16"/>
                  <a:gd name="T7" fmla="*/ 17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79">
                    <a:moveTo>
                      <a:pt x="16" y="178"/>
                    </a:moveTo>
                    <a:cubicBezTo>
                      <a:pt x="12" y="179"/>
                      <a:pt x="9" y="179"/>
                      <a:pt x="6" y="17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178"/>
                    </a:lnTo>
                    <a:close/>
                  </a:path>
                </a:pathLst>
              </a:custGeom>
              <a:solidFill>
                <a:srgbClr val="302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57"/>
              <p:cNvSpPr>
                <a:spLocks/>
              </p:cNvSpPr>
              <p:nvPr/>
            </p:nvSpPr>
            <p:spPr bwMode="auto">
              <a:xfrm>
                <a:off x="5090670" y="4665319"/>
                <a:ext cx="159851" cy="280394"/>
              </a:xfrm>
              <a:custGeom>
                <a:avLst/>
                <a:gdLst>
                  <a:gd name="T0" fmla="*/ 71 w 84"/>
                  <a:gd name="T1" fmla="*/ 28 h 147"/>
                  <a:gd name="T2" fmla="*/ 28 w 84"/>
                  <a:gd name="T3" fmla="*/ 16 h 147"/>
                  <a:gd name="T4" fmla="*/ 84 w 84"/>
                  <a:gd name="T5" fmla="*/ 147 h 147"/>
                  <a:gd name="T6" fmla="*/ 71 w 84"/>
                  <a:gd name="T7" fmla="*/ 2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147">
                    <a:moveTo>
                      <a:pt x="71" y="28"/>
                    </a:moveTo>
                    <a:cubicBezTo>
                      <a:pt x="71" y="28"/>
                      <a:pt x="57" y="0"/>
                      <a:pt x="28" y="16"/>
                    </a:cubicBezTo>
                    <a:cubicBezTo>
                      <a:pt x="0" y="31"/>
                      <a:pt x="16" y="135"/>
                      <a:pt x="84" y="147"/>
                    </a:cubicBezTo>
                    <a:lnTo>
                      <a:pt x="71" y="28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158"/>
              <p:cNvSpPr>
                <a:spLocks/>
              </p:cNvSpPr>
              <p:nvPr/>
            </p:nvSpPr>
            <p:spPr bwMode="auto">
              <a:xfrm>
                <a:off x="5770691" y="4665319"/>
                <a:ext cx="159851" cy="280394"/>
              </a:xfrm>
              <a:custGeom>
                <a:avLst/>
                <a:gdLst>
                  <a:gd name="T0" fmla="*/ 13 w 84"/>
                  <a:gd name="T1" fmla="*/ 28 h 147"/>
                  <a:gd name="T2" fmla="*/ 55 w 84"/>
                  <a:gd name="T3" fmla="*/ 16 h 147"/>
                  <a:gd name="T4" fmla="*/ 0 w 84"/>
                  <a:gd name="T5" fmla="*/ 147 h 147"/>
                  <a:gd name="T6" fmla="*/ 13 w 84"/>
                  <a:gd name="T7" fmla="*/ 2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147">
                    <a:moveTo>
                      <a:pt x="13" y="28"/>
                    </a:moveTo>
                    <a:cubicBezTo>
                      <a:pt x="13" y="28"/>
                      <a:pt x="27" y="0"/>
                      <a:pt x="55" y="16"/>
                    </a:cubicBezTo>
                    <a:cubicBezTo>
                      <a:pt x="84" y="31"/>
                      <a:pt x="68" y="135"/>
                      <a:pt x="0" y="147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159"/>
              <p:cNvSpPr>
                <a:spLocks/>
              </p:cNvSpPr>
              <p:nvPr/>
            </p:nvSpPr>
            <p:spPr bwMode="auto">
              <a:xfrm>
                <a:off x="5211213" y="4573602"/>
                <a:ext cx="597475" cy="510998"/>
              </a:xfrm>
              <a:custGeom>
                <a:avLst/>
                <a:gdLst>
                  <a:gd name="T0" fmla="*/ 0 w 314"/>
                  <a:gd name="T1" fmla="*/ 0 h 268"/>
                  <a:gd name="T2" fmla="*/ 0 w 314"/>
                  <a:gd name="T3" fmla="*/ 156 h 268"/>
                  <a:gd name="T4" fmla="*/ 157 w 314"/>
                  <a:gd name="T5" fmla="*/ 268 h 268"/>
                  <a:gd name="T6" fmla="*/ 314 w 314"/>
                  <a:gd name="T7" fmla="*/ 156 h 268"/>
                  <a:gd name="T8" fmla="*/ 314 w 314"/>
                  <a:gd name="T9" fmla="*/ 156 h 268"/>
                  <a:gd name="T10" fmla="*/ 314 w 314"/>
                  <a:gd name="T11" fmla="*/ 14 h 268"/>
                  <a:gd name="T12" fmla="*/ 0 w 314"/>
                  <a:gd name="T13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4" h="268">
                    <a:moveTo>
                      <a:pt x="0" y="0"/>
                    </a:moveTo>
                    <a:cubicBezTo>
                      <a:pt x="0" y="156"/>
                      <a:pt x="0" y="156"/>
                      <a:pt x="0" y="156"/>
                    </a:cubicBezTo>
                    <a:cubicBezTo>
                      <a:pt x="6" y="255"/>
                      <a:pt x="93" y="268"/>
                      <a:pt x="157" y="268"/>
                    </a:cubicBezTo>
                    <a:cubicBezTo>
                      <a:pt x="222" y="268"/>
                      <a:pt x="308" y="255"/>
                      <a:pt x="314" y="156"/>
                    </a:cubicBezTo>
                    <a:cubicBezTo>
                      <a:pt x="314" y="156"/>
                      <a:pt x="314" y="156"/>
                      <a:pt x="314" y="156"/>
                    </a:cubicBezTo>
                    <a:cubicBezTo>
                      <a:pt x="314" y="14"/>
                      <a:pt x="314" y="14"/>
                      <a:pt x="314" y="1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160"/>
              <p:cNvSpPr>
                <a:spLocks/>
              </p:cNvSpPr>
              <p:nvPr/>
            </p:nvSpPr>
            <p:spPr bwMode="auto">
              <a:xfrm>
                <a:off x="5077567" y="4239487"/>
                <a:ext cx="864766" cy="535893"/>
              </a:xfrm>
              <a:custGeom>
                <a:avLst/>
                <a:gdLst>
                  <a:gd name="T0" fmla="*/ 35 w 454"/>
                  <a:gd name="T1" fmla="*/ 239 h 281"/>
                  <a:gd name="T2" fmla="*/ 227 w 454"/>
                  <a:gd name="T3" fmla="*/ 0 h 281"/>
                  <a:gd name="T4" fmla="*/ 419 w 454"/>
                  <a:gd name="T5" fmla="*/ 239 h 281"/>
                  <a:gd name="T6" fmla="*/ 387 w 454"/>
                  <a:gd name="T7" fmla="*/ 245 h 281"/>
                  <a:gd name="T8" fmla="*/ 387 w 454"/>
                  <a:gd name="T9" fmla="*/ 264 h 281"/>
                  <a:gd name="T10" fmla="*/ 117 w 454"/>
                  <a:gd name="T11" fmla="*/ 207 h 281"/>
                  <a:gd name="T12" fmla="*/ 78 w 454"/>
                  <a:gd name="T13" fmla="*/ 185 h 281"/>
                  <a:gd name="T14" fmla="*/ 74 w 454"/>
                  <a:gd name="T15" fmla="*/ 245 h 281"/>
                  <a:gd name="T16" fmla="*/ 35 w 454"/>
                  <a:gd name="T17" fmla="*/ 239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" h="281">
                    <a:moveTo>
                      <a:pt x="35" y="239"/>
                    </a:moveTo>
                    <a:cubicBezTo>
                      <a:pt x="35" y="239"/>
                      <a:pt x="0" y="0"/>
                      <a:pt x="227" y="0"/>
                    </a:cubicBezTo>
                    <a:cubicBezTo>
                      <a:pt x="454" y="0"/>
                      <a:pt x="419" y="239"/>
                      <a:pt x="419" y="239"/>
                    </a:cubicBezTo>
                    <a:cubicBezTo>
                      <a:pt x="406" y="231"/>
                      <a:pt x="393" y="237"/>
                      <a:pt x="387" y="245"/>
                    </a:cubicBezTo>
                    <a:cubicBezTo>
                      <a:pt x="383" y="252"/>
                      <a:pt x="384" y="257"/>
                      <a:pt x="387" y="264"/>
                    </a:cubicBezTo>
                    <a:cubicBezTo>
                      <a:pt x="212" y="281"/>
                      <a:pt x="147" y="234"/>
                      <a:pt x="117" y="207"/>
                    </a:cubicBezTo>
                    <a:cubicBezTo>
                      <a:pt x="106" y="196"/>
                      <a:pt x="95" y="181"/>
                      <a:pt x="78" y="185"/>
                    </a:cubicBezTo>
                    <a:cubicBezTo>
                      <a:pt x="74" y="245"/>
                      <a:pt x="74" y="245"/>
                      <a:pt x="74" y="245"/>
                    </a:cubicBezTo>
                    <a:cubicBezTo>
                      <a:pt x="61" y="237"/>
                      <a:pt x="47" y="233"/>
                      <a:pt x="35" y="239"/>
                    </a:cubicBezTo>
                    <a:close/>
                  </a:path>
                </a:pathLst>
              </a:custGeom>
              <a:solidFill>
                <a:srgbClr val="7F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161"/>
              <p:cNvSpPr>
                <a:spLocks/>
              </p:cNvSpPr>
              <p:nvPr/>
            </p:nvSpPr>
            <p:spPr bwMode="auto">
              <a:xfrm>
                <a:off x="5330446" y="4821239"/>
                <a:ext cx="91718" cy="34067"/>
              </a:xfrm>
              <a:custGeom>
                <a:avLst/>
                <a:gdLst>
                  <a:gd name="T0" fmla="*/ 4 w 48"/>
                  <a:gd name="T1" fmla="*/ 18 h 18"/>
                  <a:gd name="T2" fmla="*/ 2 w 48"/>
                  <a:gd name="T3" fmla="*/ 18 h 18"/>
                  <a:gd name="T4" fmla="*/ 1 w 48"/>
                  <a:gd name="T5" fmla="*/ 13 h 18"/>
                  <a:gd name="T6" fmla="*/ 24 w 48"/>
                  <a:gd name="T7" fmla="*/ 1 h 18"/>
                  <a:gd name="T8" fmla="*/ 47 w 48"/>
                  <a:gd name="T9" fmla="*/ 13 h 18"/>
                  <a:gd name="T10" fmla="*/ 45 w 48"/>
                  <a:gd name="T11" fmla="*/ 18 h 18"/>
                  <a:gd name="T12" fmla="*/ 41 w 48"/>
                  <a:gd name="T13" fmla="*/ 16 h 18"/>
                  <a:gd name="T14" fmla="*/ 24 w 48"/>
                  <a:gd name="T15" fmla="*/ 8 h 18"/>
                  <a:gd name="T16" fmla="*/ 7 w 48"/>
                  <a:gd name="T17" fmla="*/ 16 h 18"/>
                  <a:gd name="T18" fmla="*/ 4 w 48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18">
                    <a:moveTo>
                      <a:pt x="4" y="18"/>
                    </a:moveTo>
                    <a:cubicBezTo>
                      <a:pt x="3" y="18"/>
                      <a:pt x="3" y="18"/>
                      <a:pt x="2" y="18"/>
                    </a:cubicBezTo>
                    <a:cubicBezTo>
                      <a:pt x="1" y="17"/>
                      <a:pt x="0" y="15"/>
                      <a:pt x="1" y="13"/>
                    </a:cubicBezTo>
                    <a:cubicBezTo>
                      <a:pt x="1" y="12"/>
                      <a:pt x="6" y="1"/>
                      <a:pt x="24" y="1"/>
                    </a:cubicBezTo>
                    <a:cubicBezTo>
                      <a:pt x="41" y="0"/>
                      <a:pt x="47" y="13"/>
                      <a:pt x="47" y="13"/>
                    </a:cubicBezTo>
                    <a:cubicBezTo>
                      <a:pt x="48" y="15"/>
                      <a:pt x="47" y="17"/>
                      <a:pt x="45" y="18"/>
                    </a:cubicBezTo>
                    <a:cubicBezTo>
                      <a:pt x="43" y="18"/>
                      <a:pt x="41" y="18"/>
                      <a:pt x="41" y="16"/>
                    </a:cubicBezTo>
                    <a:cubicBezTo>
                      <a:pt x="40" y="16"/>
                      <a:pt x="37" y="7"/>
                      <a:pt x="24" y="8"/>
                    </a:cubicBezTo>
                    <a:cubicBezTo>
                      <a:pt x="11" y="8"/>
                      <a:pt x="7" y="16"/>
                      <a:pt x="7" y="16"/>
                    </a:cubicBezTo>
                    <a:cubicBezTo>
                      <a:pt x="6" y="17"/>
                      <a:pt x="5" y="18"/>
                      <a:pt x="4" y="18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62"/>
              <p:cNvSpPr>
                <a:spLocks/>
              </p:cNvSpPr>
              <p:nvPr/>
            </p:nvSpPr>
            <p:spPr bwMode="auto">
              <a:xfrm>
                <a:off x="5638355" y="4821239"/>
                <a:ext cx="90407" cy="34067"/>
              </a:xfrm>
              <a:custGeom>
                <a:avLst/>
                <a:gdLst>
                  <a:gd name="T0" fmla="*/ 4 w 48"/>
                  <a:gd name="T1" fmla="*/ 18 h 18"/>
                  <a:gd name="T2" fmla="*/ 2 w 48"/>
                  <a:gd name="T3" fmla="*/ 18 h 18"/>
                  <a:gd name="T4" fmla="*/ 1 w 48"/>
                  <a:gd name="T5" fmla="*/ 13 h 18"/>
                  <a:gd name="T6" fmla="*/ 24 w 48"/>
                  <a:gd name="T7" fmla="*/ 1 h 18"/>
                  <a:gd name="T8" fmla="*/ 47 w 48"/>
                  <a:gd name="T9" fmla="*/ 13 h 18"/>
                  <a:gd name="T10" fmla="*/ 45 w 48"/>
                  <a:gd name="T11" fmla="*/ 18 h 18"/>
                  <a:gd name="T12" fmla="*/ 40 w 48"/>
                  <a:gd name="T13" fmla="*/ 16 h 18"/>
                  <a:gd name="T14" fmla="*/ 24 w 48"/>
                  <a:gd name="T15" fmla="*/ 8 h 18"/>
                  <a:gd name="T16" fmla="*/ 7 w 48"/>
                  <a:gd name="T17" fmla="*/ 16 h 18"/>
                  <a:gd name="T18" fmla="*/ 4 w 48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18">
                    <a:moveTo>
                      <a:pt x="4" y="18"/>
                    </a:moveTo>
                    <a:cubicBezTo>
                      <a:pt x="3" y="18"/>
                      <a:pt x="3" y="18"/>
                      <a:pt x="2" y="18"/>
                    </a:cubicBezTo>
                    <a:cubicBezTo>
                      <a:pt x="1" y="17"/>
                      <a:pt x="0" y="15"/>
                      <a:pt x="1" y="13"/>
                    </a:cubicBezTo>
                    <a:cubicBezTo>
                      <a:pt x="1" y="13"/>
                      <a:pt x="6" y="0"/>
                      <a:pt x="24" y="1"/>
                    </a:cubicBezTo>
                    <a:cubicBezTo>
                      <a:pt x="41" y="1"/>
                      <a:pt x="47" y="12"/>
                      <a:pt x="47" y="13"/>
                    </a:cubicBezTo>
                    <a:cubicBezTo>
                      <a:pt x="48" y="15"/>
                      <a:pt x="47" y="17"/>
                      <a:pt x="45" y="18"/>
                    </a:cubicBezTo>
                    <a:cubicBezTo>
                      <a:pt x="43" y="18"/>
                      <a:pt x="41" y="18"/>
                      <a:pt x="40" y="16"/>
                    </a:cubicBezTo>
                    <a:cubicBezTo>
                      <a:pt x="40" y="16"/>
                      <a:pt x="36" y="8"/>
                      <a:pt x="24" y="8"/>
                    </a:cubicBezTo>
                    <a:cubicBezTo>
                      <a:pt x="11" y="7"/>
                      <a:pt x="7" y="16"/>
                      <a:pt x="7" y="16"/>
                    </a:cubicBezTo>
                    <a:cubicBezTo>
                      <a:pt x="6" y="17"/>
                      <a:pt x="5" y="18"/>
                      <a:pt x="4" y="18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63"/>
              <p:cNvSpPr>
                <a:spLocks/>
              </p:cNvSpPr>
              <p:nvPr/>
            </p:nvSpPr>
            <p:spPr bwMode="auto">
              <a:xfrm>
                <a:off x="5468022" y="4901165"/>
                <a:ext cx="113992" cy="45859"/>
              </a:xfrm>
              <a:custGeom>
                <a:avLst/>
                <a:gdLst>
                  <a:gd name="T0" fmla="*/ 0 w 60"/>
                  <a:gd name="T1" fmla="*/ 0 h 24"/>
                  <a:gd name="T2" fmla="*/ 30 w 60"/>
                  <a:gd name="T3" fmla="*/ 23 h 24"/>
                  <a:gd name="T4" fmla="*/ 60 w 60"/>
                  <a:gd name="T5" fmla="*/ 0 h 24"/>
                  <a:gd name="T6" fmla="*/ 30 w 60"/>
                  <a:gd name="T7" fmla="*/ 15 h 24"/>
                  <a:gd name="T8" fmla="*/ 0 w 6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cubicBezTo>
                      <a:pt x="0" y="0"/>
                      <a:pt x="5" y="24"/>
                      <a:pt x="30" y="23"/>
                    </a:cubicBezTo>
                    <a:cubicBezTo>
                      <a:pt x="55" y="23"/>
                      <a:pt x="60" y="0"/>
                      <a:pt x="60" y="0"/>
                    </a:cubicBezTo>
                    <a:cubicBezTo>
                      <a:pt x="60" y="0"/>
                      <a:pt x="45" y="15"/>
                      <a:pt x="30" y="15"/>
                    </a:cubicBezTo>
                    <a:cubicBezTo>
                      <a:pt x="15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64"/>
              <p:cNvSpPr>
                <a:spLocks/>
              </p:cNvSpPr>
              <p:nvPr/>
            </p:nvSpPr>
            <p:spPr bwMode="auto">
              <a:xfrm>
                <a:off x="5380236" y="4979780"/>
                <a:ext cx="300048" cy="62892"/>
              </a:xfrm>
              <a:custGeom>
                <a:avLst/>
                <a:gdLst>
                  <a:gd name="T0" fmla="*/ 81 w 157"/>
                  <a:gd name="T1" fmla="*/ 29 h 33"/>
                  <a:gd name="T2" fmla="*/ 76 w 157"/>
                  <a:gd name="T3" fmla="*/ 29 h 33"/>
                  <a:gd name="T4" fmla="*/ 2 w 157"/>
                  <a:gd name="T5" fmla="*/ 6 h 33"/>
                  <a:gd name="T6" fmla="*/ 1 w 157"/>
                  <a:gd name="T7" fmla="*/ 2 h 33"/>
                  <a:gd name="T8" fmla="*/ 6 w 157"/>
                  <a:gd name="T9" fmla="*/ 1 h 33"/>
                  <a:gd name="T10" fmla="*/ 152 w 157"/>
                  <a:gd name="T11" fmla="*/ 2 h 33"/>
                  <a:gd name="T12" fmla="*/ 156 w 157"/>
                  <a:gd name="T13" fmla="*/ 3 h 33"/>
                  <a:gd name="T14" fmla="*/ 155 w 157"/>
                  <a:gd name="T15" fmla="*/ 7 h 33"/>
                  <a:gd name="T16" fmla="*/ 81 w 157"/>
                  <a:gd name="T17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33">
                    <a:moveTo>
                      <a:pt x="81" y="29"/>
                    </a:moveTo>
                    <a:cubicBezTo>
                      <a:pt x="79" y="29"/>
                      <a:pt x="77" y="29"/>
                      <a:pt x="76" y="29"/>
                    </a:cubicBezTo>
                    <a:cubicBezTo>
                      <a:pt x="48" y="28"/>
                      <a:pt x="21" y="20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40" y="26"/>
                      <a:pt x="106" y="33"/>
                      <a:pt x="152" y="2"/>
                    </a:cubicBezTo>
                    <a:cubicBezTo>
                      <a:pt x="153" y="1"/>
                      <a:pt x="155" y="2"/>
                      <a:pt x="156" y="3"/>
                    </a:cubicBezTo>
                    <a:cubicBezTo>
                      <a:pt x="157" y="4"/>
                      <a:pt x="157" y="6"/>
                      <a:pt x="155" y="7"/>
                    </a:cubicBezTo>
                    <a:cubicBezTo>
                      <a:pt x="135" y="21"/>
                      <a:pt x="108" y="29"/>
                      <a:pt x="81" y="29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65"/>
              <p:cNvSpPr>
                <a:spLocks/>
              </p:cNvSpPr>
              <p:nvPr/>
            </p:nvSpPr>
            <p:spPr bwMode="auto">
              <a:xfrm>
                <a:off x="5300310" y="4750486"/>
                <a:ext cx="121853" cy="37997"/>
              </a:xfrm>
              <a:custGeom>
                <a:avLst/>
                <a:gdLst>
                  <a:gd name="T0" fmla="*/ 9 w 64"/>
                  <a:gd name="T1" fmla="*/ 20 h 20"/>
                  <a:gd name="T2" fmla="*/ 9 w 64"/>
                  <a:gd name="T3" fmla="*/ 20 h 20"/>
                  <a:gd name="T4" fmla="*/ 0 w 64"/>
                  <a:gd name="T5" fmla="*/ 9 h 20"/>
                  <a:gd name="T6" fmla="*/ 32 w 64"/>
                  <a:gd name="T7" fmla="*/ 0 h 20"/>
                  <a:gd name="T8" fmla="*/ 64 w 64"/>
                  <a:gd name="T9" fmla="*/ 10 h 20"/>
                  <a:gd name="T10" fmla="*/ 55 w 64"/>
                  <a:gd name="T11" fmla="*/ 20 h 20"/>
                  <a:gd name="T12" fmla="*/ 55 w 64"/>
                  <a:gd name="T13" fmla="*/ 20 h 20"/>
                  <a:gd name="T14" fmla="*/ 32 w 64"/>
                  <a:gd name="T15" fmla="*/ 14 h 20"/>
                  <a:gd name="T16" fmla="*/ 9 w 64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20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1" y="0"/>
                      <a:pt x="32" y="0"/>
                    </a:cubicBezTo>
                    <a:cubicBezTo>
                      <a:pt x="53" y="0"/>
                      <a:pt x="63" y="9"/>
                      <a:pt x="64" y="1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48" y="14"/>
                      <a:pt x="32" y="14"/>
                    </a:cubicBezTo>
                    <a:cubicBezTo>
                      <a:pt x="16" y="14"/>
                      <a:pt x="9" y="20"/>
                      <a:pt x="9" y="20"/>
                    </a:cubicBezTo>
                    <a:close/>
                  </a:path>
                </a:pathLst>
              </a:custGeom>
              <a:solidFill>
                <a:srgbClr val="7F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66"/>
              <p:cNvSpPr>
                <a:spLocks/>
              </p:cNvSpPr>
              <p:nvPr/>
            </p:nvSpPr>
            <p:spPr bwMode="auto">
              <a:xfrm>
                <a:off x="5638355" y="4750486"/>
                <a:ext cx="123164" cy="37997"/>
              </a:xfrm>
              <a:custGeom>
                <a:avLst/>
                <a:gdLst>
                  <a:gd name="T0" fmla="*/ 55 w 65"/>
                  <a:gd name="T1" fmla="*/ 20 h 20"/>
                  <a:gd name="T2" fmla="*/ 32 w 65"/>
                  <a:gd name="T3" fmla="*/ 14 h 20"/>
                  <a:gd name="T4" fmla="*/ 9 w 65"/>
                  <a:gd name="T5" fmla="*/ 20 h 20"/>
                  <a:gd name="T6" fmla="*/ 9 w 65"/>
                  <a:gd name="T7" fmla="*/ 20 h 20"/>
                  <a:gd name="T8" fmla="*/ 0 w 65"/>
                  <a:gd name="T9" fmla="*/ 10 h 20"/>
                  <a:gd name="T10" fmla="*/ 32 w 65"/>
                  <a:gd name="T11" fmla="*/ 0 h 20"/>
                  <a:gd name="T12" fmla="*/ 32 w 65"/>
                  <a:gd name="T13" fmla="*/ 0 h 20"/>
                  <a:gd name="T14" fmla="*/ 65 w 65"/>
                  <a:gd name="T15" fmla="*/ 9 h 20"/>
                  <a:gd name="T16" fmla="*/ 55 w 65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20">
                    <a:moveTo>
                      <a:pt x="55" y="20"/>
                    </a:moveTo>
                    <a:cubicBezTo>
                      <a:pt x="55" y="20"/>
                      <a:pt x="48" y="14"/>
                      <a:pt x="32" y="14"/>
                    </a:cubicBezTo>
                    <a:cubicBezTo>
                      <a:pt x="17" y="14"/>
                      <a:pt x="10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3" y="0"/>
                      <a:pt x="63" y="9"/>
                      <a:pt x="65" y="9"/>
                    </a:cubicBezTo>
                    <a:cubicBezTo>
                      <a:pt x="55" y="20"/>
                      <a:pt x="55" y="20"/>
                      <a:pt x="55" y="20"/>
                    </a:cubicBezTo>
                    <a:close/>
                  </a:path>
                </a:pathLst>
              </a:custGeom>
              <a:solidFill>
                <a:srgbClr val="7F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45" name="Freeform 192"/>
            <p:cNvSpPr>
              <a:spLocks/>
            </p:cNvSpPr>
            <p:nvPr/>
          </p:nvSpPr>
          <p:spPr bwMode="auto">
            <a:xfrm>
              <a:off x="2736095" y="5508047"/>
              <a:ext cx="452036" cy="635472"/>
            </a:xfrm>
            <a:custGeom>
              <a:avLst/>
              <a:gdLst>
                <a:gd name="T0" fmla="*/ 14 w 237"/>
                <a:gd name="T1" fmla="*/ 11 h 333"/>
                <a:gd name="T2" fmla="*/ 221 w 237"/>
                <a:gd name="T3" fmla="*/ 11 h 333"/>
                <a:gd name="T4" fmla="*/ 237 w 237"/>
                <a:gd name="T5" fmla="*/ 328 h 333"/>
                <a:gd name="T6" fmla="*/ 142 w 237"/>
                <a:gd name="T7" fmla="*/ 333 h 333"/>
                <a:gd name="T8" fmla="*/ 117 w 237"/>
                <a:gd name="T9" fmla="*/ 124 h 333"/>
                <a:gd name="T10" fmla="*/ 97 w 237"/>
                <a:gd name="T11" fmla="*/ 331 h 333"/>
                <a:gd name="T12" fmla="*/ 0 w 237"/>
                <a:gd name="T13" fmla="*/ 330 h 333"/>
                <a:gd name="T14" fmla="*/ 14 w 237"/>
                <a:gd name="T15" fmla="*/ 1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" h="333">
                  <a:moveTo>
                    <a:pt x="14" y="11"/>
                  </a:moveTo>
                  <a:cubicBezTo>
                    <a:pt x="14" y="11"/>
                    <a:pt x="169" y="0"/>
                    <a:pt x="221" y="11"/>
                  </a:cubicBezTo>
                  <a:cubicBezTo>
                    <a:pt x="237" y="328"/>
                    <a:pt x="237" y="328"/>
                    <a:pt x="237" y="328"/>
                  </a:cubicBezTo>
                  <a:cubicBezTo>
                    <a:pt x="142" y="333"/>
                    <a:pt x="142" y="333"/>
                    <a:pt x="142" y="333"/>
                  </a:cubicBezTo>
                  <a:cubicBezTo>
                    <a:pt x="141" y="279"/>
                    <a:pt x="130" y="204"/>
                    <a:pt x="117" y="124"/>
                  </a:cubicBezTo>
                  <a:cubicBezTo>
                    <a:pt x="117" y="124"/>
                    <a:pt x="99" y="257"/>
                    <a:pt x="97" y="331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330"/>
                    <a:pt x="11" y="45"/>
                    <a:pt x="14" y="11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193"/>
            <p:cNvSpPr>
              <a:spLocks/>
            </p:cNvSpPr>
            <p:nvPr/>
          </p:nvSpPr>
          <p:spPr bwMode="auto">
            <a:xfrm>
              <a:off x="2726925" y="6085867"/>
              <a:ext cx="205710" cy="115302"/>
            </a:xfrm>
            <a:custGeom>
              <a:avLst/>
              <a:gdLst>
                <a:gd name="T0" fmla="*/ 108 w 108"/>
                <a:gd name="T1" fmla="*/ 46 h 60"/>
                <a:gd name="T2" fmla="*/ 54 w 108"/>
                <a:gd name="T3" fmla="*/ 59 h 60"/>
                <a:gd name="T4" fmla="*/ 0 w 108"/>
                <a:gd name="T5" fmla="*/ 46 h 60"/>
                <a:gd name="T6" fmla="*/ 54 w 108"/>
                <a:gd name="T7" fmla="*/ 0 h 60"/>
                <a:gd name="T8" fmla="*/ 108 w 108"/>
                <a:gd name="T9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0">
                  <a:moveTo>
                    <a:pt x="108" y="46"/>
                  </a:moveTo>
                  <a:cubicBezTo>
                    <a:pt x="108" y="60"/>
                    <a:pt x="84" y="59"/>
                    <a:pt x="54" y="59"/>
                  </a:cubicBezTo>
                  <a:cubicBezTo>
                    <a:pt x="24" y="59"/>
                    <a:pt x="0" y="60"/>
                    <a:pt x="0" y="46"/>
                  </a:cubicBezTo>
                  <a:cubicBezTo>
                    <a:pt x="0" y="21"/>
                    <a:pt x="24" y="0"/>
                    <a:pt x="54" y="0"/>
                  </a:cubicBezTo>
                  <a:cubicBezTo>
                    <a:pt x="84" y="0"/>
                    <a:pt x="108" y="21"/>
                    <a:pt x="108" y="46"/>
                  </a:cubicBezTo>
                  <a:close/>
                </a:path>
              </a:pathLst>
            </a:custGeom>
            <a:solidFill>
              <a:srgbClr val="2D2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194"/>
            <p:cNvSpPr>
              <a:spLocks/>
            </p:cNvSpPr>
            <p:nvPr/>
          </p:nvSpPr>
          <p:spPr bwMode="auto">
            <a:xfrm>
              <a:off x="2995524" y="6085867"/>
              <a:ext cx="205710" cy="115302"/>
            </a:xfrm>
            <a:custGeom>
              <a:avLst/>
              <a:gdLst>
                <a:gd name="T0" fmla="*/ 0 w 108"/>
                <a:gd name="T1" fmla="*/ 46 h 60"/>
                <a:gd name="T2" fmla="*/ 54 w 108"/>
                <a:gd name="T3" fmla="*/ 59 h 60"/>
                <a:gd name="T4" fmla="*/ 108 w 108"/>
                <a:gd name="T5" fmla="*/ 46 h 60"/>
                <a:gd name="T6" fmla="*/ 54 w 108"/>
                <a:gd name="T7" fmla="*/ 0 h 60"/>
                <a:gd name="T8" fmla="*/ 0 w 108"/>
                <a:gd name="T9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0">
                  <a:moveTo>
                    <a:pt x="0" y="46"/>
                  </a:moveTo>
                  <a:cubicBezTo>
                    <a:pt x="0" y="60"/>
                    <a:pt x="24" y="59"/>
                    <a:pt x="54" y="59"/>
                  </a:cubicBezTo>
                  <a:cubicBezTo>
                    <a:pt x="84" y="59"/>
                    <a:pt x="108" y="60"/>
                    <a:pt x="108" y="46"/>
                  </a:cubicBezTo>
                  <a:cubicBezTo>
                    <a:pt x="108" y="21"/>
                    <a:pt x="84" y="0"/>
                    <a:pt x="54" y="0"/>
                  </a:cubicBezTo>
                  <a:cubicBezTo>
                    <a:pt x="24" y="0"/>
                    <a:pt x="0" y="21"/>
                    <a:pt x="0" y="46"/>
                  </a:cubicBezTo>
                  <a:close/>
                </a:path>
              </a:pathLst>
            </a:custGeom>
            <a:solidFill>
              <a:srgbClr val="2D2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Rectangle 195"/>
            <p:cNvSpPr>
              <a:spLocks noChangeArrowheads="1"/>
            </p:cNvSpPr>
            <p:nvPr/>
          </p:nvSpPr>
          <p:spPr bwMode="auto">
            <a:xfrm>
              <a:off x="2847467" y="5000979"/>
              <a:ext cx="230604" cy="529342"/>
            </a:xfrm>
            <a:prstGeom prst="rect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196"/>
            <p:cNvSpPr>
              <a:spLocks/>
            </p:cNvSpPr>
            <p:nvPr/>
          </p:nvSpPr>
          <p:spPr bwMode="auto">
            <a:xfrm>
              <a:off x="2939184" y="5029805"/>
              <a:ext cx="43238" cy="53720"/>
            </a:xfrm>
            <a:custGeom>
              <a:avLst/>
              <a:gdLst>
                <a:gd name="T0" fmla="*/ 18 w 23"/>
                <a:gd name="T1" fmla="*/ 28 h 28"/>
                <a:gd name="T2" fmla="*/ 5 w 23"/>
                <a:gd name="T3" fmla="*/ 28 h 28"/>
                <a:gd name="T4" fmla="*/ 0 w 23"/>
                <a:gd name="T5" fmla="*/ 23 h 28"/>
                <a:gd name="T6" fmla="*/ 0 w 23"/>
                <a:gd name="T7" fmla="*/ 6 h 28"/>
                <a:gd name="T8" fmla="*/ 5 w 23"/>
                <a:gd name="T9" fmla="*/ 0 h 28"/>
                <a:gd name="T10" fmla="*/ 18 w 23"/>
                <a:gd name="T11" fmla="*/ 0 h 28"/>
                <a:gd name="T12" fmla="*/ 23 w 23"/>
                <a:gd name="T13" fmla="*/ 6 h 28"/>
                <a:gd name="T14" fmla="*/ 23 w 23"/>
                <a:gd name="T15" fmla="*/ 23 h 28"/>
                <a:gd name="T16" fmla="*/ 18 w 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8">
                  <a:moveTo>
                    <a:pt x="18" y="28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2" y="28"/>
                    <a:pt x="0" y="26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3"/>
                    <a:pt x="23" y="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6"/>
                    <a:pt x="21" y="28"/>
                    <a:pt x="18" y="28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197"/>
            <p:cNvSpPr>
              <a:spLocks/>
            </p:cNvSpPr>
            <p:nvPr/>
          </p:nvSpPr>
          <p:spPr bwMode="auto">
            <a:xfrm>
              <a:off x="2923462" y="5078284"/>
              <a:ext cx="75995" cy="373422"/>
            </a:xfrm>
            <a:custGeom>
              <a:avLst/>
              <a:gdLst>
                <a:gd name="T0" fmla="*/ 17 w 58"/>
                <a:gd name="T1" fmla="*/ 0 h 285"/>
                <a:gd name="T2" fmla="*/ 0 w 58"/>
                <a:gd name="T3" fmla="*/ 250 h 285"/>
                <a:gd name="T4" fmla="*/ 29 w 58"/>
                <a:gd name="T5" fmla="*/ 285 h 285"/>
                <a:gd name="T6" fmla="*/ 58 w 58"/>
                <a:gd name="T7" fmla="*/ 249 h 285"/>
                <a:gd name="T8" fmla="*/ 38 w 58"/>
                <a:gd name="T9" fmla="*/ 0 h 285"/>
                <a:gd name="T10" fmla="*/ 17 w 58"/>
                <a:gd name="T1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5">
                  <a:moveTo>
                    <a:pt x="17" y="0"/>
                  </a:moveTo>
                  <a:lnTo>
                    <a:pt x="0" y="250"/>
                  </a:lnTo>
                  <a:lnTo>
                    <a:pt x="29" y="285"/>
                  </a:lnTo>
                  <a:lnTo>
                    <a:pt x="58" y="249"/>
                  </a:lnTo>
                  <a:lnTo>
                    <a:pt x="3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198"/>
            <p:cNvSpPr>
              <a:spLocks/>
            </p:cNvSpPr>
            <p:nvPr/>
          </p:nvSpPr>
          <p:spPr bwMode="auto">
            <a:xfrm>
              <a:off x="2836986" y="5016702"/>
              <a:ext cx="242397" cy="111371"/>
            </a:xfrm>
            <a:custGeom>
              <a:avLst/>
              <a:gdLst>
                <a:gd name="T0" fmla="*/ 0 w 185"/>
                <a:gd name="T1" fmla="*/ 2 h 85"/>
                <a:gd name="T2" fmla="*/ 0 w 185"/>
                <a:gd name="T3" fmla="*/ 85 h 85"/>
                <a:gd name="T4" fmla="*/ 95 w 185"/>
                <a:gd name="T5" fmla="*/ 31 h 85"/>
                <a:gd name="T6" fmla="*/ 182 w 185"/>
                <a:gd name="T7" fmla="*/ 85 h 85"/>
                <a:gd name="T8" fmla="*/ 185 w 185"/>
                <a:gd name="T9" fmla="*/ 0 h 85"/>
                <a:gd name="T10" fmla="*/ 0 w 185"/>
                <a:gd name="T11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85">
                  <a:moveTo>
                    <a:pt x="0" y="2"/>
                  </a:moveTo>
                  <a:lnTo>
                    <a:pt x="0" y="85"/>
                  </a:lnTo>
                  <a:lnTo>
                    <a:pt x="95" y="31"/>
                  </a:lnTo>
                  <a:lnTo>
                    <a:pt x="182" y="85"/>
                  </a:lnTo>
                  <a:lnTo>
                    <a:pt x="18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Rectangle 199"/>
            <p:cNvSpPr>
              <a:spLocks noChangeArrowheads="1"/>
            </p:cNvSpPr>
            <p:nvPr/>
          </p:nvSpPr>
          <p:spPr bwMode="auto">
            <a:xfrm>
              <a:off x="2830433" y="5497564"/>
              <a:ext cx="251567" cy="48479"/>
            </a:xfrm>
            <a:prstGeom prst="rect">
              <a:avLst/>
            </a:pr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200"/>
            <p:cNvSpPr>
              <a:spLocks/>
            </p:cNvSpPr>
            <p:nvPr/>
          </p:nvSpPr>
          <p:spPr bwMode="auto">
            <a:xfrm>
              <a:off x="2381017" y="5232894"/>
              <a:ext cx="355078" cy="317081"/>
            </a:xfrm>
            <a:custGeom>
              <a:avLst/>
              <a:gdLst>
                <a:gd name="T0" fmla="*/ 181 w 187"/>
                <a:gd name="T1" fmla="*/ 63 h 166"/>
                <a:gd name="T2" fmla="*/ 161 w 187"/>
                <a:gd name="T3" fmla="*/ 132 h 166"/>
                <a:gd name="T4" fmla="*/ 147 w 187"/>
                <a:gd name="T5" fmla="*/ 166 h 166"/>
                <a:gd name="T6" fmla="*/ 133 w 187"/>
                <a:gd name="T7" fmla="*/ 121 h 166"/>
                <a:gd name="T8" fmla="*/ 106 w 187"/>
                <a:gd name="T9" fmla="*/ 161 h 166"/>
                <a:gd name="T10" fmla="*/ 96 w 187"/>
                <a:gd name="T11" fmla="*/ 121 h 166"/>
                <a:gd name="T12" fmla="*/ 65 w 187"/>
                <a:gd name="T13" fmla="*/ 156 h 166"/>
                <a:gd name="T14" fmla="*/ 63 w 187"/>
                <a:gd name="T15" fmla="*/ 81 h 166"/>
                <a:gd name="T16" fmla="*/ 46 w 187"/>
                <a:gd name="T17" fmla="*/ 85 h 166"/>
                <a:gd name="T18" fmla="*/ 9 w 187"/>
                <a:gd name="T19" fmla="*/ 93 h 166"/>
                <a:gd name="T20" fmla="*/ 48 w 187"/>
                <a:gd name="T21" fmla="*/ 51 h 166"/>
                <a:gd name="T22" fmla="*/ 80 w 187"/>
                <a:gd name="T23" fmla="*/ 11 h 166"/>
                <a:gd name="T24" fmla="*/ 109 w 187"/>
                <a:gd name="T25" fmla="*/ 0 h 166"/>
                <a:gd name="T26" fmla="*/ 187 w 187"/>
                <a:gd name="T27" fmla="*/ 23 h 166"/>
                <a:gd name="T28" fmla="*/ 181 w 187"/>
                <a:gd name="T29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66">
                  <a:moveTo>
                    <a:pt x="181" y="63"/>
                  </a:moveTo>
                  <a:cubicBezTo>
                    <a:pt x="181" y="63"/>
                    <a:pt x="162" y="109"/>
                    <a:pt x="161" y="132"/>
                  </a:cubicBezTo>
                  <a:cubicBezTo>
                    <a:pt x="160" y="155"/>
                    <a:pt x="154" y="165"/>
                    <a:pt x="147" y="166"/>
                  </a:cubicBezTo>
                  <a:cubicBezTo>
                    <a:pt x="141" y="166"/>
                    <a:pt x="125" y="158"/>
                    <a:pt x="133" y="121"/>
                  </a:cubicBezTo>
                  <a:cubicBezTo>
                    <a:pt x="133" y="121"/>
                    <a:pt x="126" y="164"/>
                    <a:pt x="106" y="161"/>
                  </a:cubicBezTo>
                  <a:cubicBezTo>
                    <a:pt x="85" y="159"/>
                    <a:pt x="96" y="121"/>
                    <a:pt x="96" y="121"/>
                  </a:cubicBezTo>
                  <a:cubicBezTo>
                    <a:pt x="96" y="121"/>
                    <a:pt x="89" y="162"/>
                    <a:pt x="65" y="156"/>
                  </a:cubicBezTo>
                  <a:cubicBezTo>
                    <a:pt x="42" y="149"/>
                    <a:pt x="63" y="81"/>
                    <a:pt x="63" y="81"/>
                  </a:cubicBezTo>
                  <a:cubicBezTo>
                    <a:pt x="63" y="81"/>
                    <a:pt x="56" y="80"/>
                    <a:pt x="46" y="85"/>
                  </a:cubicBezTo>
                  <a:cubicBezTo>
                    <a:pt x="32" y="91"/>
                    <a:pt x="14" y="102"/>
                    <a:pt x="9" y="93"/>
                  </a:cubicBezTo>
                  <a:cubicBezTo>
                    <a:pt x="0" y="76"/>
                    <a:pt x="27" y="54"/>
                    <a:pt x="48" y="51"/>
                  </a:cubicBezTo>
                  <a:cubicBezTo>
                    <a:pt x="55" y="50"/>
                    <a:pt x="54" y="28"/>
                    <a:pt x="80" y="1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87" y="23"/>
                    <a:pt x="187" y="23"/>
                    <a:pt x="187" y="23"/>
                  </a:cubicBezTo>
                  <a:lnTo>
                    <a:pt x="181" y="63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201"/>
            <p:cNvSpPr>
              <a:spLocks/>
            </p:cNvSpPr>
            <p:nvPr/>
          </p:nvSpPr>
          <p:spPr bwMode="auto">
            <a:xfrm>
              <a:off x="2512043" y="5366539"/>
              <a:ext cx="144128" cy="39308"/>
            </a:xfrm>
            <a:custGeom>
              <a:avLst/>
              <a:gdLst>
                <a:gd name="T0" fmla="*/ 0 w 76"/>
                <a:gd name="T1" fmla="*/ 0 h 21"/>
                <a:gd name="T2" fmla="*/ 76 w 76"/>
                <a:gd name="T3" fmla="*/ 19 h 21"/>
                <a:gd name="T4" fmla="*/ 0 w 76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21">
                  <a:moveTo>
                    <a:pt x="0" y="0"/>
                  </a:moveTo>
                  <a:cubicBezTo>
                    <a:pt x="0" y="0"/>
                    <a:pt x="44" y="21"/>
                    <a:pt x="76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202"/>
            <p:cNvSpPr>
              <a:spLocks/>
            </p:cNvSpPr>
            <p:nvPr/>
          </p:nvSpPr>
          <p:spPr bwMode="auto">
            <a:xfrm>
              <a:off x="2533006" y="5004910"/>
              <a:ext cx="345907" cy="348527"/>
            </a:xfrm>
            <a:custGeom>
              <a:avLst/>
              <a:gdLst>
                <a:gd name="T0" fmla="*/ 182 w 182"/>
                <a:gd name="T1" fmla="*/ 0 h 182"/>
                <a:gd name="T2" fmla="*/ 69 w 182"/>
                <a:gd name="T3" fmla="*/ 100 h 182"/>
                <a:gd name="T4" fmla="*/ 0 w 182"/>
                <a:gd name="T5" fmla="*/ 130 h 182"/>
                <a:gd name="T6" fmla="*/ 101 w 182"/>
                <a:gd name="T7" fmla="*/ 182 h 182"/>
                <a:gd name="T8" fmla="*/ 121 w 182"/>
                <a:gd name="T9" fmla="*/ 167 h 182"/>
                <a:gd name="T10" fmla="*/ 182 w 182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182">
                  <a:moveTo>
                    <a:pt x="182" y="0"/>
                  </a:moveTo>
                  <a:cubicBezTo>
                    <a:pt x="182" y="0"/>
                    <a:pt x="112" y="3"/>
                    <a:pt x="69" y="100"/>
                  </a:cubicBezTo>
                  <a:cubicBezTo>
                    <a:pt x="69" y="100"/>
                    <a:pt x="15" y="97"/>
                    <a:pt x="0" y="130"/>
                  </a:cubicBezTo>
                  <a:cubicBezTo>
                    <a:pt x="0" y="130"/>
                    <a:pt x="80" y="114"/>
                    <a:pt x="101" y="182"/>
                  </a:cubicBezTo>
                  <a:cubicBezTo>
                    <a:pt x="121" y="167"/>
                    <a:pt x="121" y="167"/>
                    <a:pt x="121" y="167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68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203"/>
            <p:cNvSpPr>
              <a:spLocks/>
            </p:cNvSpPr>
            <p:nvPr/>
          </p:nvSpPr>
          <p:spPr bwMode="auto">
            <a:xfrm>
              <a:off x="3231371" y="4770375"/>
              <a:ext cx="322322" cy="414039"/>
            </a:xfrm>
            <a:custGeom>
              <a:avLst/>
              <a:gdLst>
                <a:gd name="T0" fmla="*/ 50 w 169"/>
                <a:gd name="T1" fmla="*/ 217 h 217"/>
                <a:gd name="T2" fmla="*/ 137 w 169"/>
                <a:gd name="T3" fmla="*/ 22 h 217"/>
                <a:gd name="T4" fmla="*/ 79 w 169"/>
                <a:gd name="T5" fmla="*/ 86 h 217"/>
                <a:gd name="T6" fmla="*/ 33 w 169"/>
                <a:gd name="T7" fmla="*/ 74 h 217"/>
                <a:gd name="T8" fmla="*/ 33 w 169"/>
                <a:gd name="T9" fmla="*/ 101 h 217"/>
                <a:gd name="T10" fmla="*/ 8 w 169"/>
                <a:gd name="T11" fmla="*/ 113 h 217"/>
                <a:gd name="T12" fmla="*/ 23 w 169"/>
                <a:gd name="T13" fmla="*/ 146 h 217"/>
                <a:gd name="T14" fmla="*/ 0 w 169"/>
                <a:gd name="T15" fmla="*/ 193 h 217"/>
                <a:gd name="T16" fmla="*/ 50 w 169"/>
                <a:gd name="T1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217">
                  <a:moveTo>
                    <a:pt x="50" y="217"/>
                  </a:moveTo>
                  <a:cubicBezTo>
                    <a:pt x="50" y="217"/>
                    <a:pt x="169" y="43"/>
                    <a:pt x="137" y="22"/>
                  </a:cubicBezTo>
                  <a:cubicBezTo>
                    <a:pt x="105" y="0"/>
                    <a:pt x="79" y="86"/>
                    <a:pt x="79" y="86"/>
                  </a:cubicBezTo>
                  <a:cubicBezTo>
                    <a:pt x="79" y="86"/>
                    <a:pt x="48" y="57"/>
                    <a:pt x="33" y="74"/>
                  </a:cubicBezTo>
                  <a:cubicBezTo>
                    <a:pt x="18" y="91"/>
                    <a:pt x="33" y="101"/>
                    <a:pt x="33" y="101"/>
                  </a:cubicBezTo>
                  <a:cubicBezTo>
                    <a:pt x="33" y="100"/>
                    <a:pt x="16" y="95"/>
                    <a:pt x="8" y="113"/>
                  </a:cubicBezTo>
                  <a:cubicBezTo>
                    <a:pt x="1" y="131"/>
                    <a:pt x="20" y="145"/>
                    <a:pt x="23" y="146"/>
                  </a:cubicBezTo>
                  <a:cubicBezTo>
                    <a:pt x="0" y="193"/>
                    <a:pt x="0" y="193"/>
                    <a:pt x="0" y="193"/>
                  </a:cubicBezTo>
                  <a:lnTo>
                    <a:pt x="50" y="217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204"/>
            <p:cNvSpPr>
              <a:spLocks/>
            </p:cNvSpPr>
            <p:nvPr/>
          </p:nvSpPr>
          <p:spPr bwMode="auto">
            <a:xfrm>
              <a:off x="3271988" y="5011461"/>
              <a:ext cx="74683" cy="60272"/>
            </a:xfrm>
            <a:custGeom>
              <a:avLst/>
              <a:gdLst>
                <a:gd name="T0" fmla="*/ 2 w 39"/>
                <a:gd name="T1" fmla="*/ 20 h 32"/>
                <a:gd name="T2" fmla="*/ 22 w 39"/>
                <a:gd name="T3" fmla="*/ 23 h 32"/>
                <a:gd name="T4" fmla="*/ 16 w 39"/>
                <a:gd name="T5" fmla="*/ 0 h 32"/>
                <a:gd name="T6" fmla="*/ 26 w 39"/>
                <a:gd name="T7" fmla="*/ 26 h 32"/>
                <a:gd name="T8" fmla="*/ 0 w 39"/>
                <a:gd name="T9" fmla="*/ 24 h 32"/>
                <a:gd name="T10" fmla="*/ 2 w 39"/>
                <a:gd name="T11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2">
                  <a:moveTo>
                    <a:pt x="2" y="20"/>
                  </a:moveTo>
                  <a:cubicBezTo>
                    <a:pt x="2" y="20"/>
                    <a:pt x="15" y="27"/>
                    <a:pt x="22" y="23"/>
                  </a:cubicBezTo>
                  <a:cubicBezTo>
                    <a:pt x="26" y="21"/>
                    <a:pt x="28" y="11"/>
                    <a:pt x="16" y="0"/>
                  </a:cubicBezTo>
                  <a:cubicBezTo>
                    <a:pt x="16" y="0"/>
                    <a:pt x="39" y="13"/>
                    <a:pt x="26" y="26"/>
                  </a:cubicBezTo>
                  <a:cubicBezTo>
                    <a:pt x="22" y="29"/>
                    <a:pt x="13" y="32"/>
                    <a:pt x="0" y="24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206"/>
            <p:cNvSpPr>
              <a:spLocks/>
            </p:cNvSpPr>
            <p:nvPr/>
          </p:nvSpPr>
          <p:spPr bwMode="auto">
            <a:xfrm>
              <a:off x="3268057" y="4959051"/>
              <a:ext cx="83855" cy="28826"/>
            </a:xfrm>
            <a:custGeom>
              <a:avLst/>
              <a:gdLst>
                <a:gd name="T0" fmla="*/ 14 w 44"/>
                <a:gd name="T1" fmla="*/ 2 h 15"/>
                <a:gd name="T2" fmla="*/ 14 w 44"/>
                <a:gd name="T3" fmla="*/ 1 h 15"/>
                <a:gd name="T4" fmla="*/ 0 w 44"/>
                <a:gd name="T5" fmla="*/ 2 h 15"/>
                <a:gd name="T6" fmla="*/ 44 w 44"/>
                <a:gd name="T7" fmla="*/ 15 h 15"/>
                <a:gd name="T8" fmla="*/ 14 w 4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5">
                  <a:moveTo>
                    <a:pt x="14" y="2"/>
                  </a:moveTo>
                  <a:cubicBezTo>
                    <a:pt x="14" y="2"/>
                    <a:pt x="14" y="2"/>
                    <a:pt x="14" y="1"/>
                  </a:cubicBezTo>
                  <a:cubicBezTo>
                    <a:pt x="12" y="1"/>
                    <a:pt x="6" y="0"/>
                    <a:pt x="0" y="2"/>
                  </a:cubicBezTo>
                  <a:cubicBezTo>
                    <a:pt x="11" y="2"/>
                    <a:pt x="44" y="15"/>
                    <a:pt x="44" y="15"/>
                  </a:cubicBezTo>
                  <a:cubicBezTo>
                    <a:pt x="43" y="10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207"/>
            <p:cNvSpPr>
              <a:spLocks/>
            </p:cNvSpPr>
            <p:nvPr/>
          </p:nvSpPr>
          <p:spPr bwMode="auto">
            <a:xfrm>
              <a:off x="3075450" y="5004910"/>
              <a:ext cx="264671" cy="436314"/>
            </a:xfrm>
            <a:custGeom>
              <a:avLst/>
              <a:gdLst>
                <a:gd name="T0" fmla="*/ 0 w 139"/>
                <a:gd name="T1" fmla="*/ 0 h 228"/>
                <a:gd name="T2" fmla="*/ 71 w 139"/>
                <a:gd name="T3" fmla="*/ 77 h 228"/>
                <a:gd name="T4" fmla="*/ 82 w 139"/>
                <a:gd name="T5" fmla="*/ 59 h 228"/>
                <a:gd name="T6" fmla="*/ 139 w 139"/>
                <a:gd name="T7" fmla="*/ 91 h 228"/>
                <a:gd name="T8" fmla="*/ 49 w 139"/>
                <a:gd name="T9" fmla="*/ 225 h 228"/>
                <a:gd name="T10" fmla="*/ 17 w 139"/>
                <a:gd name="T11" fmla="*/ 192 h 228"/>
                <a:gd name="T12" fmla="*/ 0 w 139"/>
                <a:gd name="T1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28">
                  <a:moveTo>
                    <a:pt x="0" y="0"/>
                  </a:moveTo>
                  <a:cubicBezTo>
                    <a:pt x="0" y="0"/>
                    <a:pt x="64" y="27"/>
                    <a:pt x="71" y="7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139" y="91"/>
                    <a:pt x="139" y="91"/>
                    <a:pt x="139" y="91"/>
                  </a:cubicBezTo>
                  <a:cubicBezTo>
                    <a:pt x="139" y="91"/>
                    <a:pt x="71" y="221"/>
                    <a:pt x="49" y="225"/>
                  </a:cubicBezTo>
                  <a:cubicBezTo>
                    <a:pt x="28" y="228"/>
                    <a:pt x="17" y="192"/>
                    <a:pt x="17" y="1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8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8"/>
            <p:cNvSpPr>
              <a:spLocks/>
            </p:cNvSpPr>
            <p:nvPr/>
          </p:nvSpPr>
          <p:spPr bwMode="auto">
            <a:xfrm>
              <a:off x="3180271" y="5116281"/>
              <a:ext cx="30136" cy="99579"/>
            </a:xfrm>
            <a:custGeom>
              <a:avLst/>
              <a:gdLst>
                <a:gd name="T0" fmla="*/ 11 w 16"/>
                <a:gd name="T1" fmla="*/ 0 h 52"/>
                <a:gd name="T2" fmla="*/ 11 w 16"/>
                <a:gd name="T3" fmla="*/ 0 h 52"/>
                <a:gd name="T4" fmla="*/ 0 w 16"/>
                <a:gd name="T5" fmla="*/ 52 h 52"/>
                <a:gd name="T6" fmla="*/ 16 w 16"/>
                <a:gd name="T7" fmla="*/ 19 h 52"/>
                <a:gd name="T8" fmla="*/ 11 w 16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2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8" y="16"/>
                    <a:pt x="0" y="52"/>
                    <a:pt x="0" y="52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2"/>
                    <a:pt x="13" y="6"/>
                    <a:pt x="11" y="0"/>
                  </a:cubicBezTo>
                  <a:close/>
                </a:path>
              </a:pathLst>
            </a:custGeom>
            <a:solidFill>
              <a:srgbClr val="49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09"/>
            <p:cNvSpPr>
              <a:spLocks/>
            </p:cNvSpPr>
            <p:nvPr/>
          </p:nvSpPr>
          <p:spPr bwMode="auto">
            <a:xfrm>
              <a:off x="2719062" y="5028495"/>
              <a:ext cx="196538" cy="593544"/>
            </a:xfrm>
            <a:custGeom>
              <a:avLst/>
              <a:gdLst>
                <a:gd name="T0" fmla="*/ 13 w 150"/>
                <a:gd name="T1" fmla="*/ 218 h 453"/>
                <a:gd name="T2" fmla="*/ 0 w 150"/>
                <a:gd name="T3" fmla="*/ 453 h 453"/>
                <a:gd name="T4" fmla="*/ 112 w 150"/>
                <a:gd name="T5" fmla="*/ 453 h 453"/>
                <a:gd name="T6" fmla="*/ 150 w 150"/>
                <a:gd name="T7" fmla="*/ 140 h 453"/>
                <a:gd name="T8" fmla="*/ 115 w 150"/>
                <a:gd name="T9" fmla="*/ 0 h 453"/>
                <a:gd name="T10" fmla="*/ 13 w 150"/>
                <a:gd name="T11" fmla="*/ 21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453">
                  <a:moveTo>
                    <a:pt x="13" y="218"/>
                  </a:moveTo>
                  <a:lnTo>
                    <a:pt x="0" y="453"/>
                  </a:lnTo>
                  <a:lnTo>
                    <a:pt x="112" y="453"/>
                  </a:lnTo>
                  <a:lnTo>
                    <a:pt x="150" y="140"/>
                  </a:lnTo>
                  <a:lnTo>
                    <a:pt x="115" y="0"/>
                  </a:lnTo>
                  <a:lnTo>
                    <a:pt x="13" y="218"/>
                  </a:lnTo>
                  <a:close/>
                </a:path>
              </a:pathLst>
            </a:custGeom>
            <a:solidFill>
              <a:srgbClr val="68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10"/>
            <p:cNvSpPr>
              <a:spLocks/>
            </p:cNvSpPr>
            <p:nvPr/>
          </p:nvSpPr>
          <p:spPr bwMode="auto">
            <a:xfrm>
              <a:off x="3004698" y="5004910"/>
              <a:ext cx="183435" cy="617129"/>
            </a:xfrm>
            <a:custGeom>
              <a:avLst/>
              <a:gdLst>
                <a:gd name="T0" fmla="*/ 0 w 140"/>
                <a:gd name="T1" fmla="*/ 159 h 471"/>
                <a:gd name="T2" fmla="*/ 25 w 140"/>
                <a:gd name="T3" fmla="*/ 471 h 471"/>
                <a:gd name="T4" fmla="*/ 140 w 140"/>
                <a:gd name="T5" fmla="*/ 471 h 471"/>
                <a:gd name="T6" fmla="*/ 117 w 140"/>
                <a:gd name="T7" fmla="*/ 129 h 471"/>
                <a:gd name="T8" fmla="*/ 50 w 140"/>
                <a:gd name="T9" fmla="*/ 0 h 471"/>
                <a:gd name="T10" fmla="*/ 0 w 140"/>
                <a:gd name="T11" fmla="*/ 15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471">
                  <a:moveTo>
                    <a:pt x="0" y="159"/>
                  </a:moveTo>
                  <a:lnTo>
                    <a:pt x="25" y="471"/>
                  </a:lnTo>
                  <a:lnTo>
                    <a:pt x="140" y="471"/>
                  </a:lnTo>
                  <a:lnTo>
                    <a:pt x="117" y="129"/>
                  </a:lnTo>
                  <a:lnTo>
                    <a:pt x="5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68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11"/>
            <p:cNvSpPr>
              <a:spLocks/>
            </p:cNvSpPr>
            <p:nvPr/>
          </p:nvSpPr>
          <p:spPr bwMode="auto">
            <a:xfrm>
              <a:off x="3004698" y="5028495"/>
              <a:ext cx="94338" cy="184746"/>
            </a:xfrm>
            <a:custGeom>
              <a:avLst/>
              <a:gdLst>
                <a:gd name="T0" fmla="*/ 43 w 72"/>
                <a:gd name="T1" fmla="*/ 0 h 141"/>
                <a:gd name="T2" fmla="*/ 72 w 72"/>
                <a:gd name="T3" fmla="*/ 57 h 141"/>
                <a:gd name="T4" fmla="*/ 38 w 72"/>
                <a:gd name="T5" fmla="*/ 80 h 141"/>
                <a:gd name="T6" fmla="*/ 47 w 72"/>
                <a:gd name="T7" fmla="*/ 103 h 141"/>
                <a:gd name="T8" fmla="*/ 0 w 72"/>
                <a:gd name="T9" fmla="*/ 141 h 141"/>
                <a:gd name="T10" fmla="*/ 43 w 72"/>
                <a:gd name="T1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41">
                  <a:moveTo>
                    <a:pt x="43" y="0"/>
                  </a:moveTo>
                  <a:lnTo>
                    <a:pt x="72" y="57"/>
                  </a:lnTo>
                  <a:lnTo>
                    <a:pt x="38" y="80"/>
                  </a:lnTo>
                  <a:lnTo>
                    <a:pt x="47" y="103"/>
                  </a:lnTo>
                  <a:lnTo>
                    <a:pt x="0" y="14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75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12"/>
            <p:cNvSpPr>
              <a:spLocks/>
            </p:cNvSpPr>
            <p:nvPr/>
          </p:nvSpPr>
          <p:spPr bwMode="auto">
            <a:xfrm>
              <a:off x="2826503" y="5028495"/>
              <a:ext cx="89096" cy="183435"/>
            </a:xfrm>
            <a:custGeom>
              <a:avLst/>
              <a:gdLst>
                <a:gd name="T0" fmla="*/ 68 w 68"/>
                <a:gd name="T1" fmla="*/ 140 h 140"/>
                <a:gd name="T2" fmla="*/ 19 w 68"/>
                <a:gd name="T3" fmla="*/ 90 h 140"/>
                <a:gd name="T4" fmla="*/ 33 w 68"/>
                <a:gd name="T5" fmla="*/ 74 h 140"/>
                <a:gd name="T6" fmla="*/ 0 w 68"/>
                <a:gd name="T7" fmla="*/ 54 h 140"/>
                <a:gd name="T8" fmla="*/ 33 w 68"/>
                <a:gd name="T9" fmla="*/ 0 h 140"/>
                <a:gd name="T10" fmla="*/ 68 w 68"/>
                <a:gd name="T1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40">
                  <a:moveTo>
                    <a:pt x="68" y="140"/>
                  </a:moveTo>
                  <a:lnTo>
                    <a:pt x="19" y="90"/>
                  </a:lnTo>
                  <a:lnTo>
                    <a:pt x="33" y="74"/>
                  </a:lnTo>
                  <a:lnTo>
                    <a:pt x="0" y="54"/>
                  </a:lnTo>
                  <a:lnTo>
                    <a:pt x="33" y="0"/>
                  </a:lnTo>
                  <a:lnTo>
                    <a:pt x="68" y="140"/>
                  </a:lnTo>
                  <a:close/>
                </a:path>
              </a:pathLst>
            </a:custGeom>
            <a:solidFill>
              <a:srgbClr val="75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13"/>
            <p:cNvSpPr>
              <a:spLocks/>
            </p:cNvSpPr>
            <p:nvPr/>
          </p:nvSpPr>
          <p:spPr bwMode="auto">
            <a:xfrm>
              <a:off x="2513352" y="4210897"/>
              <a:ext cx="910625" cy="744224"/>
            </a:xfrm>
            <a:custGeom>
              <a:avLst/>
              <a:gdLst>
                <a:gd name="T0" fmla="*/ 108 w 478"/>
                <a:gd name="T1" fmla="*/ 390 h 390"/>
                <a:gd name="T2" fmla="*/ 11 w 478"/>
                <a:gd name="T3" fmla="*/ 287 h 390"/>
                <a:gd name="T4" fmla="*/ 12 w 478"/>
                <a:gd name="T5" fmla="*/ 151 h 390"/>
                <a:gd name="T6" fmla="*/ 53 w 478"/>
                <a:gd name="T7" fmla="*/ 100 h 390"/>
                <a:gd name="T8" fmla="*/ 30 w 478"/>
                <a:gd name="T9" fmla="*/ 104 h 390"/>
                <a:gd name="T10" fmla="*/ 245 w 478"/>
                <a:gd name="T11" fmla="*/ 21 h 390"/>
                <a:gd name="T12" fmla="*/ 235 w 478"/>
                <a:gd name="T13" fmla="*/ 1 h 390"/>
                <a:gd name="T14" fmla="*/ 408 w 478"/>
                <a:gd name="T15" fmla="*/ 98 h 390"/>
                <a:gd name="T16" fmla="*/ 412 w 478"/>
                <a:gd name="T17" fmla="*/ 80 h 390"/>
                <a:gd name="T18" fmla="*/ 460 w 478"/>
                <a:gd name="T19" fmla="*/ 164 h 390"/>
                <a:gd name="T20" fmla="*/ 370 w 478"/>
                <a:gd name="T21" fmla="*/ 388 h 390"/>
                <a:gd name="T22" fmla="*/ 108 w 478"/>
                <a:gd name="T23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8" h="390">
                  <a:moveTo>
                    <a:pt x="108" y="390"/>
                  </a:moveTo>
                  <a:cubicBezTo>
                    <a:pt x="108" y="390"/>
                    <a:pt x="33" y="382"/>
                    <a:pt x="11" y="287"/>
                  </a:cubicBezTo>
                  <a:cubicBezTo>
                    <a:pt x="1" y="247"/>
                    <a:pt x="0" y="197"/>
                    <a:pt x="12" y="151"/>
                  </a:cubicBezTo>
                  <a:cubicBezTo>
                    <a:pt x="18" y="127"/>
                    <a:pt x="39" y="107"/>
                    <a:pt x="53" y="100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63" y="43"/>
                    <a:pt x="129" y="0"/>
                    <a:pt x="245" y="21"/>
                  </a:cubicBezTo>
                  <a:cubicBezTo>
                    <a:pt x="245" y="21"/>
                    <a:pt x="247" y="11"/>
                    <a:pt x="235" y="1"/>
                  </a:cubicBezTo>
                  <a:cubicBezTo>
                    <a:pt x="235" y="1"/>
                    <a:pt x="353" y="3"/>
                    <a:pt x="408" y="98"/>
                  </a:cubicBezTo>
                  <a:cubicBezTo>
                    <a:pt x="408" y="98"/>
                    <a:pt x="411" y="91"/>
                    <a:pt x="412" y="80"/>
                  </a:cubicBezTo>
                  <a:cubicBezTo>
                    <a:pt x="412" y="80"/>
                    <a:pt x="447" y="107"/>
                    <a:pt x="460" y="164"/>
                  </a:cubicBezTo>
                  <a:cubicBezTo>
                    <a:pt x="478" y="241"/>
                    <a:pt x="467" y="356"/>
                    <a:pt x="370" y="388"/>
                  </a:cubicBezTo>
                  <a:lnTo>
                    <a:pt x="108" y="390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14"/>
            <p:cNvSpPr>
              <a:spLocks/>
            </p:cNvSpPr>
            <p:nvPr/>
          </p:nvSpPr>
          <p:spPr bwMode="auto">
            <a:xfrm>
              <a:off x="2576244" y="4669486"/>
              <a:ext cx="107440" cy="204399"/>
            </a:xfrm>
            <a:custGeom>
              <a:avLst/>
              <a:gdLst>
                <a:gd name="T0" fmla="*/ 56 w 56"/>
                <a:gd name="T1" fmla="*/ 14 h 107"/>
                <a:gd name="T2" fmla="*/ 18 w 56"/>
                <a:gd name="T3" fmla="*/ 14 h 107"/>
                <a:gd name="T4" fmla="*/ 56 w 56"/>
                <a:gd name="T5" fmla="*/ 107 h 107"/>
                <a:gd name="T6" fmla="*/ 56 w 56"/>
                <a:gd name="T7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07">
                  <a:moveTo>
                    <a:pt x="56" y="14"/>
                  </a:moveTo>
                  <a:cubicBezTo>
                    <a:pt x="56" y="14"/>
                    <a:pt x="33" y="0"/>
                    <a:pt x="18" y="14"/>
                  </a:cubicBezTo>
                  <a:cubicBezTo>
                    <a:pt x="3" y="29"/>
                    <a:pt x="0" y="91"/>
                    <a:pt x="56" y="107"/>
                  </a:cubicBezTo>
                  <a:lnTo>
                    <a:pt x="56" y="14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15"/>
            <p:cNvSpPr>
              <a:spLocks/>
            </p:cNvSpPr>
            <p:nvPr/>
          </p:nvSpPr>
          <p:spPr bwMode="auto">
            <a:xfrm>
              <a:off x="3237922" y="4669486"/>
              <a:ext cx="106130" cy="204399"/>
            </a:xfrm>
            <a:custGeom>
              <a:avLst/>
              <a:gdLst>
                <a:gd name="T0" fmla="*/ 0 w 56"/>
                <a:gd name="T1" fmla="*/ 14 h 107"/>
                <a:gd name="T2" fmla="*/ 38 w 56"/>
                <a:gd name="T3" fmla="*/ 14 h 107"/>
                <a:gd name="T4" fmla="*/ 0 w 56"/>
                <a:gd name="T5" fmla="*/ 107 h 107"/>
                <a:gd name="T6" fmla="*/ 0 w 56"/>
                <a:gd name="T7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07">
                  <a:moveTo>
                    <a:pt x="0" y="14"/>
                  </a:moveTo>
                  <a:cubicBezTo>
                    <a:pt x="0" y="14"/>
                    <a:pt x="23" y="0"/>
                    <a:pt x="38" y="14"/>
                  </a:cubicBezTo>
                  <a:cubicBezTo>
                    <a:pt x="53" y="29"/>
                    <a:pt x="56" y="91"/>
                    <a:pt x="0" y="107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16"/>
            <p:cNvSpPr>
              <a:spLocks/>
            </p:cNvSpPr>
            <p:nvPr/>
          </p:nvSpPr>
          <p:spPr bwMode="auto">
            <a:xfrm>
              <a:off x="2670583" y="4487360"/>
              <a:ext cx="580442" cy="546375"/>
            </a:xfrm>
            <a:custGeom>
              <a:avLst/>
              <a:gdLst>
                <a:gd name="T0" fmla="*/ 0 w 305"/>
                <a:gd name="T1" fmla="*/ 63 h 286"/>
                <a:gd name="T2" fmla="*/ 0 w 305"/>
                <a:gd name="T3" fmla="*/ 191 h 286"/>
                <a:gd name="T4" fmla="*/ 57 w 305"/>
                <a:gd name="T5" fmla="*/ 273 h 286"/>
                <a:gd name="T6" fmla="*/ 153 w 305"/>
                <a:gd name="T7" fmla="*/ 286 h 286"/>
                <a:gd name="T8" fmla="*/ 248 w 305"/>
                <a:gd name="T9" fmla="*/ 273 h 286"/>
                <a:gd name="T10" fmla="*/ 305 w 305"/>
                <a:gd name="T11" fmla="*/ 191 h 286"/>
                <a:gd name="T12" fmla="*/ 305 w 305"/>
                <a:gd name="T13" fmla="*/ 31 h 286"/>
                <a:gd name="T14" fmla="*/ 232 w 305"/>
                <a:gd name="T15" fmla="*/ 0 h 286"/>
                <a:gd name="T16" fmla="*/ 100 w 305"/>
                <a:gd name="T17" fmla="*/ 2 h 286"/>
                <a:gd name="T18" fmla="*/ 0 w 305"/>
                <a:gd name="T19" fmla="*/ 6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286">
                  <a:moveTo>
                    <a:pt x="0" y="63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0" y="228"/>
                    <a:pt x="23" y="261"/>
                    <a:pt x="57" y="273"/>
                  </a:cubicBezTo>
                  <a:cubicBezTo>
                    <a:pt x="79" y="281"/>
                    <a:pt x="110" y="286"/>
                    <a:pt x="153" y="286"/>
                  </a:cubicBezTo>
                  <a:cubicBezTo>
                    <a:pt x="195" y="286"/>
                    <a:pt x="226" y="281"/>
                    <a:pt x="248" y="273"/>
                  </a:cubicBezTo>
                  <a:cubicBezTo>
                    <a:pt x="283" y="261"/>
                    <a:pt x="305" y="228"/>
                    <a:pt x="305" y="191"/>
                  </a:cubicBezTo>
                  <a:cubicBezTo>
                    <a:pt x="305" y="31"/>
                    <a:pt x="305" y="31"/>
                    <a:pt x="305" y="31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37" y="6"/>
                    <a:pt x="3" y="26"/>
                    <a:pt x="0" y="63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17"/>
            <p:cNvSpPr>
              <a:spLocks/>
            </p:cNvSpPr>
            <p:nvPr/>
          </p:nvSpPr>
          <p:spPr bwMode="auto">
            <a:xfrm>
              <a:off x="2544799" y="4290822"/>
              <a:ext cx="761256" cy="411419"/>
            </a:xfrm>
            <a:custGeom>
              <a:avLst/>
              <a:gdLst>
                <a:gd name="T0" fmla="*/ 371 w 400"/>
                <a:gd name="T1" fmla="*/ 169 h 215"/>
                <a:gd name="T2" fmla="*/ 261 w 400"/>
                <a:gd name="T3" fmla="*/ 9 h 215"/>
                <a:gd name="T4" fmla="*/ 273 w 400"/>
                <a:gd name="T5" fmla="*/ 39 h 215"/>
                <a:gd name="T6" fmla="*/ 155 w 400"/>
                <a:gd name="T7" fmla="*/ 13 h 215"/>
                <a:gd name="T8" fmla="*/ 181 w 400"/>
                <a:gd name="T9" fmla="*/ 38 h 215"/>
                <a:gd name="T10" fmla="*/ 63 w 400"/>
                <a:gd name="T11" fmla="*/ 45 h 215"/>
                <a:gd name="T12" fmla="*/ 102 w 400"/>
                <a:gd name="T13" fmla="*/ 58 h 215"/>
                <a:gd name="T14" fmla="*/ 0 w 400"/>
                <a:gd name="T15" fmla="*/ 101 h 215"/>
                <a:gd name="T16" fmla="*/ 58 w 400"/>
                <a:gd name="T17" fmla="*/ 94 h 215"/>
                <a:gd name="T18" fmla="*/ 5 w 400"/>
                <a:gd name="T19" fmla="*/ 156 h 215"/>
                <a:gd name="T20" fmla="*/ 77 w 400"/>
                <a:gd name="T21" fmla="*/ 123 h 215"/>
                <a:gd name="T22" fmla="*/ 20 w 400"/>
                <a:gd name="T23" fmla="*/ 215 h 215"/>
                <a:gd name="T24" fmla="*/ 156 w 400"/>
                <a:gd name="T25" fmla="*/ 119 h 215"/>
                <a:gd name="T26" fmla="*/ 219 w 400"/>
                <a:gd name="T27" fmla="*/ 127 h 215"/>
                <a:gd name="T28" fmla="*/ 292 w 400"/>
                <a:gd name="T29" fmla="*/ 118 h 215"/>
                <a:gd name="T30" fmla="*/ 371 w 400"/>
                <a:gd name="T31" fmla="*/ 16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15">
                  <a:moveTo>
                    <a:pt x="371" y="169"/>
                  </a:moveTo>
                  <a:cubicBezTo>
                    <a:pt x="371" y="169"/>
                    <a:pt x="400" y="49"/>
                    <a:pt x="261" y="9"/>
                  </a:cubicBezTo>
                  <a:cubicBezTo>
                    <a:pt x="261" y="9"/>
                    <a:pt x="275" y="21"/>
                    <a:pt x="273" y="39"/>
                  </a:cubicBezTo>
                  <a:cubicBezTo>
                    <a:pt x="273" y="39"/>
                    <a:pt x="228" y="0"/>
                    <a:pt x="155" y="13"/>
                  </a:cubicBezTo>
                  <a:cubicBezTo>
                    <a:pt x="155" y="13"/>
                    <a:pt x="182" y="25"/>
                    <a:pt x="181" y="38"/>
                  </a:cubicBezTo>
                  <a:cubicBezTo>
                    <a:pt x="181" y="38"/>
                    <a:pt x="115" y="13"/>
                    <a:pt x="63" y="45"/>
                  </a:cubicBezTo>
                  <a:cubicBezTo>
                    <a:pt x="63" y="45"/>
                    <a:pt x="90" y="43"/>
                    <a:pt x="102" y="58"/>
                  </a:cubicBezTo>
                  <a:cubicBezTo>
                    <a:pt x="102" y="58"/>
                    <a:pt x="27" y="64"/>
                    <a:pt x="0" y="101"/>
                  </a:cubicBezTo>
                  <a:cubicBezTo>
                    <a:pt x="0" y="101"/>
                    <a:pt x="38" y="92"/>
                    <a:pt x="58" y="94"/>
                  </a:cubicBezTo>
                  <a:cubicBezTo>
                    <a:pt x="58" y="94"/>
                    <a:pt x="9" y="116"/>
                    <a:pt x="5" y="156"/>
                  </a:cubicBezTo>
                  <a:cubicBezTo>
                    <a:pt x="5" y="156"/>
                    <a:pt x="44" y="121"/>
                    <a:pt x="77" y="123"/>
                  </a:cubicBezTo>
                  <a:cubicBezTo>
                    <a:pt x="77" y="123"/>
                    <a:pt x="18" y="150"/>
                    <a:pt x="20" y="215"/>
                  </a:cubicBezTo>
                  <a:cubicBezTo>
                    <a:pt x="20" y="215"/>
                    <a:pt x="80" y="119"/>
                    <a:pt x="156" y="119"/>
                  </a:cubicBezTo>
                  <a:cubicBezTo>
                    <a:pt x="191" y="119"/>
                    <a:pt x="179" y="126"/>
                    <a:pt x="219" y="127"/>
                  </a:cubicBezTo>
                  <a:cubicBezTo>
                    <a:pt x="260" y="127"/>
                    <a:pt x="246" y="118"/>
                    <a:pt x="292" y="118"/>
                  </a:cubicBezTo>
                  <a:cubicBezTo>
                    <a:pt x="359" y="117"/>
                    <a:pt x="371" y="169"/>
                    <a:pt x="371" y="169"/>
                  </a:cubicBez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2894637" y="4779546"/>
              <a:ext cx="108751" cy="32756"/>
            </a:xfrm>
            <a:custGeom>
              <a:avLst/>
              <a:gdLst>
                <a:gd name="T0" fmla="*/ 0 w 57"/>
                <a:gd name="T1" fmla="*/ 0 h 17"/>
                <a:gd name="T2" fmla="*/ 30 w 57"/>
                <a:gd name="T3" fmla="*/ 17 h 17"/>
                <a:gd name="T4" fmla="*/ 57 w 57"/>
                <a:gd name="T5" fmla="*/ 0 h 17"/>
                <a:gd name="T6" fmla="*/ 29 w 57"/>
                <a:gd name="T7" fmla="*/ 10 h 17"/>
                <a:gd name="T8" fmla="*/ 0 w 5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7">
                  <a:moveTo>
                    <a:pt x="0" y="0"/>
                  </a:moveTo>
                  <a:cubicBezTo>
                    <a:pt x="0" y="0"/>
                    <a:pt x="14" y="17"/>
                    <a:pt x="30" y="17"/>
                  </a:cubicBezTo>
                  <a:cubicBezTo>
                    <a:pt x="45" y="16"/>
                    <a:pt x="57" y="0"/>
                    <a:pt x="57" y="0"/>
                  </a:cubicBezTo>
                  <a:cubicBezTo>
                    <a:pt x="57" y="0"/>
                    <a:pt x="43" y="10"/>
                    <a:pt x="29" y="10"/>
                  </a:cubicBezTo>
                  <a:cubicBezTo>
                    <a:pt x="16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2855328" y="4803132"/>
              <a:ext cx="235845" cy="159852"/>
            </a:xfrm>
            <a:custGeom>
              <a:avLst/>
              <a:gdLst>
                <a:gd name="T0" fmla="*/ 0 w 124"/>
                <a:gd name="T1" fmla="*/ 44 h 84"/>
                <a:gd name="T2" fmla="*/ 94 w 124"/>
                <a:gd name="T3" fmla="*/ 20 h 84"/>
                <a:gd name="T4" fmla="*/ 118 w 124"/>
                <a:gd name="T5" fmla="*/ 60 h 84"/>
                <a:gd name="T6" fmla="*/ 19 w 124"/>
                <a:gd name="T7" fmla="*/ 84 h 84"/>
                <a:gd name="T8" fmla="*/ 0 w 124"/>
                <a:gd name="T9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84">
                  <a:moveTo>
                    <a:pt x="0" y="44"/>
                  </a:moveTo>
                  <a:cubicBezTo>
                    <a:pt x="0" y="44"/>
                    <a:pt x="64" y="40"/>
                    <a:pt x="94" y="20"/>
                  </a:cubicBezTo>
                  <a:cubicBezTo>
                    <a:pt x="124" y="0"/>
                    <a:pt x="123" y="40"/>
                    <a:pt x="118" y="60"/>
                  </a:cubicBezTo>
                  <a:cubicBezTo>
                    <a:pt x="113" y="80"/>
                    <a:pt x="73" y="84"/>
                    <a:pt x="19" y="84"/>
                  </a:cubicBezTo>
                  <a:cubicBezTo>
                    <a:pt x="19" y="84"/>
                    <a:pt x="19" y="57"/>
                    <a:pt x="0" y="44"/>
                  </a:cubicBezTo>
                  <a:close/>
                </a:path>
              </a:pathLst>
            </a:custGeom>
            <a:solidFill>
              <a:srgbClr val="49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2920841" y="4902710"/>
              <a:ext cx="140197" cy="60272"/>
            </a:xfrm>
            <a:custGeom>
              <a:avLst/>
              <a:gdLst>
                <a:gd name="T0" fmla="*/ 73 w 73"/>
                <a:gd name="T1" fmla="*/ 21 h 32"/>
                <a:gd name="T2" fmla="*/ 32 w 73"/>
                <a:gd name="T3" fmla="*/ 4 h 32"/>
                <a:gd name="T4" fmla="*/ 0 w 73"/>
                <a:gd name="T5" fmla="*/ 32 h 32"/>
                <a:gd name="T6" fmla="*/ 73 w 73"/>
                <a:gd name="T7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32">
                  <a:moveTo>
                    <a:pt x="73" y="21"/>
                  </a:moveTo>
                  <a:cubicBezTo>
                    <a:pt x="64" y="10"/>
                    <a:pt x="51" y="0"/>
                    <a:pt x="32" y="4"/>
                  </a:cubicBezTo>
                  <a:cubicBezTo>
                    <a:pt x="9" y="8"/>
                    <a:pt x="2" y="21"/>
                    <a:pt x="0" y="32"/>
                  </a:cubicBezTo>
                  <a:cubicBezTo>
                    <a:pt x="33" y="31"/>
                    <a:pt x="59" y="29"/>
                    <a:pt x="73" y="21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221"/>
            <p:cNvSpPr>
              <a:spLocks noChangeArrowheads="1"/>
            </p:cNvSpPr>
            <p:nvPr/>
          </p:nvSpPr>
          <p:spPr bwMode="auto">
            <a:xfrm>
              <a:off x="2736095" y="4666865"/>
              <a:ext cx="82546" cy="81236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2764922" y="4673416"/>
              <a:ext cx="37997" cy="24895"/>
            </a:xfrm>
            <a:custGeom>
              <a:avLst/>
              <a:gdLst>
                <a:gd name="T0" fmla="*/ 0 w 20"/>
                <a:gd name="T1" fmla="*/ 4 h 13"/>
                <a:gd name="T2" fmla="*/ 9 w 20"/>
                <a:gd name="T3" fmla="*/ 12 h 13"/>
                <a:gd name="T4" fmla="*/ 19 w 20"/>
                <a:gd name="T5" fmla="*/ 8 h 13"/>
                <a:gd name="T6" fmla="*/ 11 w 20"/>
                <a:gd name="T7" fmla="*/ 1 h 13"/>
                <a:gd name="T8" fmla="*/ 0 w 20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0" y="4"/>
                  </a:moveTo>
                  <a:cubicBezTo>
                    <a:pt x="0" y="7"/>
                    <a:pt x="3" y="11"/>
                    <a:pt x="9" y="12"/>
                  </a:cubicBezTo>
                  <a:cubicBezTo>
                    <a:pt x="14" y="13"/>
                    <a:pt x="19" y="11"/>
                    <a:pt x="19" y="8"/>
                  </a:cubicBezTo>
                  <a:cubicBezTo>
                    <a:pt x="20" y="5"/>
                    <a:pt x="16" y="2"/>
                    <a:pt x="11" y="1"/>
                  </a:cubicBezTo>
                  <a:cubicBezTo>
                    <a:pt x="6" y="0"/>
                    <a:pt x="1" y="1"/>
                    <a:pt x="0" y="4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3"/>
            <p:cNvSpPr>
              <a:spLocks/>
            </p:cNvSpPr>
            <p:nvPr/>
          </p:nvSpPr>
          <p:spPr bwMode="auto">
            <a:xfrm>
              <a:off x="2721682" y="4589560"/>
              <a:ext cx="115302" cy="77305"/>
            </a:xfrm>
            <a:custGeom>
              <a:avLst/>
              <a:gdLst>
                <a:gd name="T0" fmla="*/ 0 w 88"/>
                <a:gd name="T1" fmla="*/ 24 h 59"/>
                <a:gd name="T2" fmla="*/ 26 w 88"/>
                <a:gd name="T3" fmla="*/ 0 h 59"/>
                <a:gd name="T4" fmla="*/ 88 w 88"/>
                <a:gd name="T5" fmla="*/ 43 h 59"/>
                <a:gd name="T6" fmla="*/ 80 w 88"/>
                <a:gd name="T7" fmla="*/ 59 h 59"/>
                <a:gd name="T8" fmla="*/ 0 w 88"/>
                <a:gd name="T9" fmla="*/ 2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59">
                  <a:moveTo>
                    <a:pt x="0" y="24"/>
                  </a:moveTo>
                  <a:lnTo>
                    <a:pt x="26" y="0"/>
                  </a:lnTo>
                  <a:lnTo>
                    <a:pt x="88" y="43"/>
                  </a:lnTo>
                  <a:lnTo>
                    <a:pt x="80" y="5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224"/>
            <p:cNvSpPr>
              <a:spLocks noChangeArrowheads="1"/>
            </p:cNvSpPr>
            <p:nvPr/>
          </p:nvSpPr>
          <p:spPr bwMode="auto">
            <a:xfrm>
              <a:off x="3113448" y="4666865"/>
              <a:ext cx="79925" cy="81236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5"/>
            <p:cNvSpPr>
              <a:spLocks/>
            </p:cNvSpPr>
            <p:nvPr/>
          </p:nvSpPr>
          <p:spPr bwMode="auto">
            <a:xfrm>
              <a:off x="3140963" y="4673416"/>
              <a:ext cx="37997" cy="24895"/>
            </a:xfrm>
            <a:custGeom>
              <a:avLst/>
              <a:gdLst>
                <a:gd name="T0" fmla="*/ 0 w 20"/>
                <a:gd name="T1" fmla="*/ 4 h 13"/>
                <a:gd name="T2" fmla="*/ 9 w 20"/>
                <a:gd name="T3" fmla="*/ 12 h 13"/>
                <a:gd name="T4" fmla="*/ 19 w 20"/>
                <a:gd name="T5" fmla="*/ 8 h 13"/>
                <a:gd name="T6" fmla="*/ 11 w 20"/>
                <a:gd name="T7" fmla="*/ 1 h 13"/>
                <a:gd name="T8" fmla="*/ 0 w 20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0" y="4"/>
                  </a:moveTo>
                  <a:cubicBezTo>
                    <a:pt x="0" y="7"/>
                    <a:pt x="4" y="11"/>
                    <a:pt x="9" y="12"/>
                  </a:cubicBezTo>
                  <a:cubicBezTo>
                    <a:pt x="14" y="13"/>
                    <a:pt x="19" y="11"/>
                    <a:pt x="19" y="8"/>
                  </a:cubicBezTo>
                  <a:cubicBezTo>
                    <a:pt x="20" y="5"/>
                    <a:pt x="16" y="2"/>
                    <a:pt x="11" y="1"/>
                  </a:cubicBezTo>
                  <a:cubicBezTo>
                    <a:pt x="6" y="0"/>
                    <a:pt x="1" y="1"/>
                    <a:pt x="0" y="4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26"/>
            <p:cNvSpPr>
              <a:spLocks/>
            </p:cNvSpPr>
            <p:nvPr/>
          </p:nvSpPr>
          <p:spPr bwMode="auto">
            <a:xfrm>
              <a:off x="3095104" y="4589560"/>
              <a:ext cx="115302" cy="77305"/>
            </a:xfrm>
            <a:custGeom>
              <a:avLst/>
              <a:gdLst>
                <a:gd name="T0" fmla="*/ 88 w 88"/>
                <a:gd name="T1" fmla="*/ 24 h 59"/>
                <a:gd name="T2" fmla="*/ 61 w 88"/>
                <a:gd name="T3" fmla="*/ 0 h 59"/>
                <a:gd name="T4" fmla="*/ 0 w 88"/>
                <a:gd name="T5" fmla="*/ 43 h 59"/>
                <a:gd name="T6" fmla="*/ 7 w 88"/>
                <a:gd name="T7" fmla="*/ 59 h 59"/>
                <a:gd name="T8" fmla="*/ 88 w 88"/>
                <a:gd name="T9" fmla="*/ 2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59">
                  <a:moveTo>
                    <a:pt x="88" y="24"/>
                  </a:moveTo>
                  <a:lnTo>
                    <a:pt x="61" y="0"/>
                  </a:lnTo>
                  <a:lnTo>
                    <a:pt x="0" y="43"/>
                  </a:lnTo>
                  <a:lnTo>
                    <a:pt x="7" y="59"/>
                  </a:lnTo>
                  <a:lnTo>
                    <a:pt x="88" y="24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24" name="群組 323"/>
            <p:cNvGrpSpPr/>
            <p:nvPr/>
          </p:nvGrpSpPr>
          <p:grpSpPr>
            <a:xfrm>
              <a:off x="1062881" y="4214883"/>
              <a:ext cx="1284046" cy="1986343"/>
              <a:chOff x="1301421" y="4240798"/>
              <a:chExt cx="1284047" cy="1986343"/>
            </a:xfrm>
          </p:grpSpPr>
          <p:grpSp>
            <p:nvGrpSpPr>
              <p:cNvPr id="289" name="群組 288"/>
              <p:cNvGrpSpPr/>
              <p:nvPr/>
            </p:nvGrpSpPr>
            <p:grpSpPr>
              <a:xfrm>
                <a:off x="1555610" y="4538225"/>
                <a:ext cx="776979" cy="1688916"/>
                <a:chOff x="1555610" y="4538225"/>
                <a:chExt cx="776979" cy="1688916"/>
              </a:xfrm>
            </p:grpSpPr>
            <p:sp>
              <p:nvSpPr>
                <p:cNvPr id="27" name="Freeform 227"/>
                <p:cNvSpPr>
                  <a:spLocks/>
                </p:cNvSpPr>
                <p:nvPr/>
              </p:nvSpPr>
              <p:spPr bwMode="auto">
                <a:xfrm>
                  <a:off x="1970960" y="5902198"/>
                  <a:ext cx="129715" cy="324943"/>
                </a:xfrm>
                <a:custGeom>
                  <a:avLst/>
                  <a:gdLst>
                    <a:gd name="T0" fmla="*/ 0 w 68"/>
                    <a:gd name="T1" fmla="*/ 0 h 170"/>
                    <a:gd name="T2" fmla="*/ 68 w 68"/>
                    <a:gd name="T3" fmla="*/ 0 h 170"/>
                    <a:gd name="T4" fmla="*/ 34 w 68"/>
                    <a:gd name="T5" fmla="*/ 170 h 170"/>
                    <a:gd name="T6" fmla="*/ 0 w 68"/>
                    <a:gd name="T7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8" h="170">
                      <a:moveTo>
                        <a:pt x="0" y="0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0"/>
                        <a:pt x="65" y="170"/>
                        <a:pt x="34" y="170"/>
                      </a:cubicBezTo>
                      <a:cubicBezTo>
                        <a:pt x="3" y="17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9DA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" name="Freeform 228"/>
                <p:cNvSpPr>
                  <a:spLocks/>
                </p:cNvSpPr>
                <p:nvPr/>
              </p:nvSpPr>
              <p:spPr bwMode="auto">
                <a:xfrm>
                  <a:off x="1998475" y="6165558"/>
                  <a:ext cx="73374" cy="61582"/>
                </a:xfrm>
                <a:custGeom>
                  <a:avLst/>
                  <a:gdLst>
                    <a:gd name="T0" fmla="*/ 19 w 38"/>
                    <a:gd name="T1" fmla="*/ 0 h 32"/>
                    <a:gd name="T2" fmla="*/ 0 w 38"/>
                    <a:gd name="T3" fmla="*/ 4 h 32"/>
                    <a:gd name="T4" fmla="*/ 19 w 38"/>
                    <a:gd name="T5" fmla="*/ 32 h 32"/>
                    <a:gd name="T6" fmla="*/ 19 w 38"/>
                    <a:gd name="T7" fmla="*/ 32 h 32"/>
                    <a:gd name="T8" fmla="*/ 38 w 38"/>
                    <a:gd name="T9" fmla="*/ 4 h 32"/>
                    <a:gd name="T10" fmla="*/ 19 w 38"/>
                    <a:gd name="T1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32">
                      <a:moveTo>
                        <a:pt x="19" y="0"/>
                      </a:moveTo>
                      <a:cubicBezTo>
                        <a:pt x="9" y="0"/>
                        <a:pt x="3" y="2"/>
                        <a:pt x="0" y="4"/>
                      </a:cubicBezTo>
                      <a:cubicBezTo>
                        <a:pt x="5" y="21"/>
                        <a:pt x="11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7" y="32"/>
                        <a:pt x="33" y="21"/>
                        <a:pt x="38" y="4"/>
                      </a:cubicBezTo>
                      <a:cubicBezTo>
                        <a:pt x="35" y="2"/>
                        <a:pt x="29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4C3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" name="Freeform 229"/>
                <p:cNvSpPr>
                  <a:spLocks/>
                </p:cNvSpPr>
                <p:nvPr/>
              </p:nvSpPr>
              <p:spPr bwMode="auto">
                <a:xfrm>
                  <a:off x="1791455" y="5902198"/>
                  <a:ext cx="131025" cy="324943"/>
                </a:xfrm>
                <a:custGeom>
                  <a:avLst/>
                  <a:gdLst>
                    <a:gd name="T0" fmla="*/ 0 w 69"/>
                    <a:gd name="T1" fmla="*/ 0 h 170"/>
                    <a:gd name="T2" fmla="*/ 69 w 69"/>
                    <a:gd name="T3" fmla="*/ 0 h 170"/>
                    <a:gd name="T4" fmla="*/ 35 w 69"/>
                    <a:gd name="T5" fmla="*/ 170 h 170"/>
                    <a:gd name="T6" fmla="*/ 0 w 69"/>
                    <a:gd name="T7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" h="170">
                      <a:moveTo>
                        <a:pt x="0" y="0"/>
                      </a:move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6" y="170"/>
                        <a:pt x="35" y="170"/>
                      </a:cubicBezTo>
                      <a:cubicBezTo>
                        <a:pt x="3" y="17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9DA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" name="Freeform 230"/>
                <p:cNvSpPr>
                  <a:spLocks/>
                </p:cNvSpPr>
                <p:nvPr/>
              </p:nvSpPr>
              <p:spPr bwMode="auto">
                <a:xfrm>
                  <a:off x="1821591" y="6165558"/>
                  <a:ext cx="70754" cy="61582"/>
                </a:xfrm>
                <a:custGeom>
                  <a:avLst/>
                  <a:gdLst>
                    <a:gd name="T0" fmla="*/ 18 w 37"/>
                    <a:gd name="T1" fmla="*/ 0 h 32"/>
                    <a:gd name="T2" fmla="*/ 0 w 37"/>
                    <a:gd name="T3" fmla="*/ 4 h 32"/>
                    <a:gd name="T4" fmla="*/ 19 w 37"/>
                    <a:gd name="T5" fmla="*/ 32 h 32"/>
                    <a:gd name="T6" fmla="*/ 19 w 37"/>
                    <a:gd name="T7" fmla="*/ 32 h 32"/>
                    <a:gd name="T8" fmla="*/ 37 w 37"/>
                    <a:gd name="T9" fmla="*/ 4 h 32"/>
                    <a:gd name="T10" fmla="*/ 18 w 37"/>
                    <a:gd name="T1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32">
                      <a:moveTo>
                        <a:pt x="18" y="0"/>
                      </a:moveTo>
                      <a:cubicBezTo>
                        <a:pt x="8" y="0"/>
                        <a:pt x="3" y="2"/>
                        <a:pt x="0" y="4"/>
                      </a:cubicBezTo>
                      <a:cubicBezTo>
                        <a:pt x="4" y="21"/>
                        <a:pt x="10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7" y="32"/>
                        <a:pt x="33" y="21"/>
                        <a:pt x="37" y="4"/>
                      </a:cubicBezTo>
                      <a:cubicBezTo>
                        <a:pt x="34" y="2"/>
                        <a:pt x="29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4C3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" name="Freeform 231"/>
                <p:cNvSpPr>
                  <a:spLocks/>
                </p:cNvSpPr>
                <p:nvPr/>
              </p:nvSpPr>
              <p:spPr bwMode="auto">
                <a:xfrm>
                  <a:off x="1749527" y="5636216"/>
                  <a:ext cx="390455" cy="359009"/>
                </a:xfrm>
                <a:custGeom>
                  <a:avLst/>
                  <a:gdLst>
                    <a:gd name="T0" fmla="*/ 150 w 298"/>
                    <a:gd name="T1" fmla="*/ 0 h 274"/>
                    <a:gd name="T2" fmla="*/ 0 w 298"/>
                    <a:gd name="T3" fmla="*/ 0 h 274"/>
                    <a:gd name="T4" fmla="*/ 20 w 298"/>
                    <a:gd name="T5" fmla="*/ 274 h 274"/>
                    <a:gd name="T6" fmla="*/ 150 w 298"/>
                    <a:gd name="T7" fmla="*/ 274 h 274"/>
                    <a:gd name="T8" fmla="*/ 224 w 298"/>
                    <a:gd name="T9" fmla="*/ 274 h 274"/>
                    <a:gd name="T10" fmla="*/ 233 w 298"/>
                    <a:gd name="T11" fmla="*/ 228 h 274"/>
                    <a:gd name="T12" fmla="*/ 243 w 298"/>
                    <a:gd name="T13" fmla="*/ 274 h 274"/>
                    <a:gd name="T14" fmla="*/ 278 w 298"/>
                    <a:gd name="T15" fmla="*/ 274 h 274"/>
                    <a:gd name="T16" fmla="*/ 298 w 298"/>
                    <a:gd name="T17" fmla="*/ 0 h 274"/>
                    <a:gd name="T18" fmla="*/ 150 w 298"/>
                    <a:gd name="T19" fmla="*/ 0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8" h="274">
                      <a:moveTo>
                        <a:pt x="150" y="0"/>
                      </a:moveTo>
                      <a:lnTo>
                        <a:pt x="0" y="0"/>
                      </a:lnTo>
                      <a:lnTo>
                        <a:pt x="20" y="274"/>
                      </a:lnTo>
                      <a:lnTo>
                        <a:pt x="150" y="274"/>
                      </a:lnTo>
                      <a:lnTo>
                        <a:pt x="224" y="274"/>
                      </a:lnTo>
                      <a:lnTo>
                        <a:pt x="233" y="228"/>
                      </a:lnTo>
                      <a:lnTo>
                        <a:pt x="243" y="274"/>
                      </a:lnTo>
                      <a:lnTo>
                        <a:pt x="278" y="274"/>
                      </a:lnTo>
                      <a:lnTo>
                        <a:pt x="298" y="0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4C3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" name="Rectangle 232"/>
                <p:cNvSpPr>
                  <a:spLocks noChangeArrowheads="1"/>
                </p:cNvSpPr>
                <p:nvPr/>
              </p:nvSpPr>
              <p:spPr bwMode="auto">
                <a:xfrm>
                  <a:off x="1858278" y="5092462"/>
                  <a:ext cx="175574" cy="567339"/>
                </a:xfrm>
                <a:prstGeom prst="rect">
                  <a:avLst/>
                </a:prstGeom>
                <a:solidFill>
                  <a:srgbClr val="F9F5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3"/>
                <p:cNvSpPr>
                  <a:spLocks/>
                </p:cNvSpPr>
                <p:nvPr/>
              </p:nvSpPr>
              <p:spPr bwMode="auto">
                <a:xfrm>
                  <a:off x="1914619" y="5118667"/>
                  <a:ext cx="61582" cy="40618"/>
                </a:xfrm>
                <a:custGeom>
                  <a:avLst/>
                  <a:gdLst>
                    <a:gd name="T0" fmla="*/ 26 w 32"/>
                    <a:gd name="T1" fmla="*/ 21 h 21"/>
                    <a:gd name="T2" fmla="*/ 5 w 32"/>
                    <a:gd name="T3" fmla="*/ 21 h 21"/>
                    <a:gd name="T4" fmla="*/ 0 w 32"/>
                    <a:gd name="T5" fmla="*/ 16 h 21"/>
                    <a:gd name="T6" fmla="*/ 0 w 32"/>
                    <a:gd name="T7" fmla="*/ 6 h 21"/>
                    <a:gd name="T8" fmla="*/ 5 w 32"/>
                    <a:gd name="T9" fmla="*/ 0 h 21"/>
                    <a:gd name="T10" fmla="*/ 26 w 32"/>
                    <a:gd name="T11" fmla="*/ 0 h 21"/>
                    <a:gd name="T12" fmla="*/ 32 w 32"/>
                    <a:gd name="T13" fmla="*/ 6 h 21"/>
                    <a:gd name="T14" fmla="*/ 32 w 32"/>
                    <a:gd name="T15" fmla="*/ 16 h 21"/>
                    <a:gd name="T16" fmla="*/ 26 w 32"/>
                    <a:gd name="T17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21">
                      <a:moveTo>
                        <a:pt x="26" y="21"/>
                      </a:move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2" y="21"/>
                        <a:pt x="0" y="19"/>
                        <a:pt x="0" y="1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9" y="0"/>
                        <a:pt x="32" y="3"/>
                        <a:pt x="32" y="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9"/>
                        <a:pt x="29" y="21"/>
                        <a:pt x="26" y="21"/>
                      </a:cubicBezTo>
                      <a:close/>
                    </a:path>
                  </a:pathLst>
                </a:custGeom>
                <a:solidFill>
                  <a:srgbClr val="C650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" name="Freeform 234"/>
                <p:cNvSpPr>
                  <a:spLocks/>
                </p:cNvSpPr>
                <p:nvPr/>
              </p:nvSpPr>
              <p:spPr bwMode="auto">
                <a:xfrm>
                  <a:off x="1914619" y="5139631"/>
                  <a:ext cx="61582" cy="349837"/>
                </a:xfrm>
                <a:custGeom>
                  <a:avLst/>
                  <a:gdLst>
                    <a:gd name="T0" fmla="*/ 14 w 47"/>
                    <a:gd name="T1" fmla="*/ 0 h 267"/>
                    <a:gd name="T2" fmla="*/ 34 w 47"/>
                    <a:gd name="T3" fmla="*/ 0 h 267"/>
                    <a:gd name="T4" fmla="*/ 47 w 47"/>
                    <a:gd name="T5" fmla="*/ 239 h 267"/>
                    <a:gd name="T6" fmla="*/ 24 w 47"/>
                    <a:gd name="T7" fmla="*/ 267 h 267"/>
                    <a:gd name="T8" fmla="*/ 0 w 47"/>
                    <a:gd name="T9" fmla="*/ 238 h 267"/>
                    <a:gd name="T10" fmla="*/ 14 w 47"/>
                    <a:gd name="T11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267">
                      <a:moveTo>
                        <a:pt x="14" y="0"/>
                      </a:moveTo>
                      <a:lnTo>
                        <a:pt x="34" y="0"/>
                      </a:lnTo>
                      <a:lnTo>
                        <a:pt x="47" y="239"/>
                      </a:lnTo>
                      <a:lnTo>
                        <a:pt x="24" y="267"/>
                      </a:lnTo>
                      <a:lnTo>
                        <a:pt x="0" y="23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C650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" name="Freeform 235"/>
                <p:cNvSpPr>
                  <a:spLocks/>
                </p:cNvSpPr>
                <p:nvPr/>
              </p:nvSpPr>
              <p:spPr bwMode="auto">
                <a:xfrm>
                  <a:off x="1833383" y="5092462"/>
                  <a:ext cx="226674" cy="82546"/>
                </a:xfrm>
                <a:custGeom>
                  <a:avLst/>
                  <a:gdLst>
                    <a:gd name="T0" fmla="*/ 49 w 173"/>
                    <a:gd name="T1" fmla="*/ 63 h 63"/>
                    <a:gd name="T2" fmla="*/ 86 w 173"/>
                    <a:gd name="T3" fmla="*/ 17 h 63"/>
                    <a:gd name="T4" fmla="*/ 121 w 173"/>
                    <a:gd name="T5" fmla="*/ 63 h 63"/>
                    <a:gd name="T6" fmla="*/ 173 w 173"/>
                    <a:gd name="T7" fmla="*/ 0 h 63"/>
                    <a:gd name="T8" fmla="*/ 0 w 173"/>
                    <a:gd name="T9" fmla="*/ 0 h 63"/>
                    <a:gd name="T10" fmla="*/ 49 w 173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3" h="63">
                      <a:moveTo>
                        <a:pt x="49" y="63"/>
                      </a:moveTo>
                      <a:lnTo>
                        <a:pt x="86" y="17"/>
                      </a:lnTo>
                      <a:lnTo>
                        <a:pt x="121" y="63"/>
                      </a:lnTo>
                      <a:lnTo>
                        <a:pt x="173" y="0"/>
                      </a:lnTo>
                      <a:lnTo>
                        <a:pt x="0" y="0"/>
                      </a:lnTo>
                      <a:lnTo>
                        <a:pt x="49" y="63"/>
                      </a:lnTo>
                      <a:close/>
                    </a:path>
                  </a:pathLst>
                </a:custGeom>
                <a:solidFill>
                  <a:srgbClr val="E2D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" name="Freeform 236"/>
                <p:cNvSpPr>
                  <a:spLocks/>
                </p:cNvSpPr>
                <p:nvPr/>
              </p:nvSpPr>
              <p:spPr bwMode="auto">
                <a:xfrm>
                  <a:off x="1639466" y="5083290"/>
                  <a:ext cx="252879" cy="660367"/>
                </a:xfrm>
                <a:custGeom>
                  <a:avLst/>
                  <a:gdLst>
                    <a:gd name="T0" fmla="*/ 109 w 133"/>
                    <a:gd name="T1" fmla="*/ 0 h 346"/>
                    <a:gd name="T2" fmla="*/ 0 w 133"/>
                    <a:gd name="T3" fmla="*/ 195 h 346"/>
                    <a:gd name="T4" fmla="*/ 52 w 133"/>
                    <a:gd name="T5" fmla="*/ 259 h 346"/>
                    <a:gd name="T6" fmla="*/ 42 w 133"/>
                    <a:gd name="T7" fmla="*/ 346 h 346"/>
                    <a:gd name="T8" fmla="*/ 126 w 133"/>
                    <a:gd name="T9" fmla="*/ 326 h 346"/>
                    <a:gd name="T10" fmla="*/ 133 w 133"/>
                    <a:gd name="T11" fmla="*/ 0 h 346"/>
                    <a:gd name="T12" fmla="*/ 109 w 133"/>
                    <a:gd name="T13" fmla="*/ 0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3" h="346">
                      <a:moveTo>
                        <a:pt x="109" y="0"/>
                      </a:moveTo>
                      <a:cubicBezTo>
                        <a:pt x="109" y="0"/>
                        <a:pt x="0" y="147"/>
                        <a:pt x="0" y="195"/>
                      </a:cubicBezTo>
                      <a:cubicBezTo>
                        <a:pt x="0" y="221"/>
                        <a:pt x="52" y="259"/>
                        <a:pt x="52" y="259"/>
                      </a:cubicBezTo>
                      <a:cubicBezTo>
                        <a:pt x="52" y="259"/>
                        <a:pt x="39" y="302"/>
                        <a:pt x="42" y="346"/>
                      </a:cubicBezTo>
                      <a:cubicBezTo>
                        <a:pt x="126" y="326"/>
                        <a:pt x="126" y="326"/>
                        <a:pt x="126" y="326"/>
                      </a:cubicBezTo>
                      <a:cubicBezTo>
                        <a:pt x="133" y="0"/>
                        <a:pt x="133" y="0"/>
                        <a:pt x="133" y="0"/>
                      </a:cubicBez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7F57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" name="Freeform 237"/>
                <p:cNvSpPr>
                  <a:spLocks/>
                </p:cNvSpPr>
                <p:nvPr/>
              </p:nvSpPr>
              <p:spPr bwMode="auto">
                <a:xfrm>
                  <a:off x="1702358" y="5372856"/>
                  <a:ext cx="73374" cy="204399"/>
                </a:xfrm>
                <a:custGeom>
                  <a:avLst/>
                  <a:gdLst>
                    <a:gd name="T0" fmla="*/ 19 w 39"/>
                    <a:gd name="T1" fmla="*/ 107 h 107"/>
                    <a:gd name="T2" fmla="*/ 39 w 39"/>
                    <a:gd name="T3" fmla="*/ 0 h 107"/>
                    <a:gd name="T4" fmla="*/ 0 w 39"/>
                    <a:gd name="T5" fmla="*/ 92 h 107"/>
                    <a:gd name="T6" fmla="*/ 19 w 39"/>
                    <a:gd name="T7" fmla="*/ 107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107">
                      <a:moveTo>
                        <a:pt x="19" y="107"/>
                      </a:move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10" y="101"/>
                        <a:pt x="19" y="107"/>
                        <a:pt x="19" y="107"/>
                      </a:cubicBezTo>
                      <a:close/>
                    </a:path>
                  </a:pathLst>
                </a:custGeom>
                <a:solidFill>
                  <a:srgbClr val="4C3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" name="Freeform 238"/>
                <p:cNvSpPr>
                  <a:spLocks/>
                </p:cNvSpPr>
                <p:nvPr/>
              </p:nvSpPr>
              <p:spPr bwMode="auto">
                <a:xfrm>
                  <a:off x="1807178" y="5117356"/>
                  <a:ext cx="83856" cy="275153"/>
                </a:xfrm>
                <a:custGeom>
                  <a:avLst/>
                  <a:gdLst>
                    <a:gd name="T0" fmla="*/ 64 w 64"/>
                    <a:gd name="T1" fmla="*/ 0 h 210"/>
                    <a:gd name="T2" fmla="*/ 2 w 64"/>
                    <a:gd name="T3" fmla="*/ 89 h 210"/>
                    <a:gd name="T4" fmla="*/ 23 w 64"/>
                    <a:gd name="T5" fmla="*/ 106 h 210"/>
                    <a:gd name="T6" fmla="*/ 0 w 64"/>
                    <a:gd name="T7" fmla="*/ 141 h 210"/>
                    <a:gd name="T8" fmla="*/ 61 w 64"/>
                    <a:gd name="T9" fmla="*/ 210 h 210"/>
                    <a:gd name="T10" fmla="*/ 64 w 64"/>
                    <a:gd name="T11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210">
                      <a:moveTo>
                        <a:pt x="64" y="0"/>
                      </a:moveTo>
                      <a:lnTo>
                        <a:pt x="2" y="89"/>
                      </a:lnTo>
                      <a:lnTo>
                        <a:pt x="23" y="106"/>
                      </a:lnTo>
                      <a:lnTo>
                        <a:pt x="0" y="141"/>
                      </a:lnTo>
                      <a:lnTo>
                        <a:pt x="61" y="21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4C3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" name="Freeform 239"/>
                <p:cNvSpPr>
                  <a:spLocks/>
                </p:cNvSpPr>
                <p:nvPr/>
              </p:nvSpPr>
              <p:spPr bwMode="auto">
                <a:xfrm>
                  <a:off x="1998475" y="5083290"/>
                  <a:ext cx="254189" cy="660367"/>
                </a:xfrm>
                <a:custGeom>
                  <a:avLst/>
                  <a:gdLst>
                    <a:gd name="T0" fmla="*/ 24 w 133"/>
                    <a:gd name="T1" fmla="*/ 0 h 346"/>
                    <a:gd name="T2" fmla="*/ 133 w 133"/>
                    <a:gd name="T3" fmla="*/ 195 h 346"/>
                    <a:gd name="T4" fmla="*/ 81 w 133"/>
                    <a:gd name="T5" fmla="*/ 259 h 346"/>
                    <a:gd name="T6" fmla="*/ 91 w 133"/>
                    <a:gd name="T7" fmla="*/ 346 h 346"/>
                    <a:gd name="T8" fmla="*/ 6 w 133"/>
                    <a:gd name="T9" fmla="*/ 326 h 346"/>
                    <a:gd name="T10" fmla="*/ 0 w 133"/>
                    <a:gd name="T11" fmla="*/ 0 h 346"/>
                    <a:gd name="T12" fmla="*/ 24 w 133"/>
                    <a:gd name="T13" fmla="*/ 0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3" h="346">
                      <a:moveTo>
                        <a:pt x="24" y="0"/>
                      </a:moveTo>
                      <a:cubicBezTo>
                        <a:pt x="24" y="0"/>
                        <a:pt x="133" y="147"/>
                        <a:pt x="133" y="195"/>
                      </a:cubicBezTo>
                      <a:cubicBezTo>
                        <a:pt x="133" y="221"/>
                        <a:pt x="81" y="259"/>
                        <a:pt x="81" y="259"/>
                      </a:cubicBezTo>
                      <a:cubicBezTo>
                        <a:pt x="81" y="259"/>
                        <a:pt x="94" y="302"/>
                        <a:pt x="91" y="346"/>
                      </a:cubicBezTo>
                      <a:cubicBezTo>
                        <a:pt x="6" y="326"/>
                        <a:pt x="6" y="326"/>
                        <a:pt x="6" y="326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7F57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Freeform 240"/>
                <p:cNvSpPr>
                  <a:spLocks/>
                </p:cNvSpPr>
                <p:nvPr/>
              </p:nvSpPr>
              <p:spPr bwMode="auto">
                <a:xfrm>
                  <a:off x="2113777" y="5372856"/>
                  <a:ext cx="73374" cy="204399"/>
                </a:xfrm>
                <a:custGeom>
                  <a:avLst/>
                  <a:gdLst>
                    <a:gd name="T0" fmla="*/ 21 w 39"/>
                    <a:gd name="T1" fmla="*/ 107 h 107"/>
                    <a:gd name="T2" fmla="*/ 0 w 39"/>
                    <a:gd name="T3" fmla="*/ 0 h 107"/>
                    <a:gd name="T4" fmla="*/ 39 w 39"/>
                    <a:gd name="T5" fmla="*/ 92 h 107"/>
                    <a:gd name="T6" fmla="*/ 21 w 39"/>
                    <a:gd name="T7" fmla="*/ 107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107">
                      <a:moveTo>
                        <a:pt x="21" y="107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9" y="92"/>
                        <a:pt x="39" y="92"/>
                        <a:pt x="39" y="92"/>
                      </a:cubicBezTo>
                      <a:cubicBezTo>
                        <a:pt x="29" y="101"/>
                        <a:pt x="21" y="107"/>
                        <a:pt x="21" y="107"/>
                      </a:cubicBezTo>
                      <a:close/>
                    </a:path>
                  </a:pathLst>
                </a:custGeom>
                <a:solidFill>
                  <a:srgbClr val="4C3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Freeform 241"/>
                <p:cNvSpPr>
                  <a:spLocks/>
                </p:cNvSpPr>
                <p:nvPr/>
              </p:nvSpPr>
              <p:spPr bwMode="auto">
                <a:xfrm>
                  <a:off x="1998475" y="5117356"/>
                  <a:ext cx="86477" cy="275153"/>
                </a:xfrm>
                <a:custGeom>
                  <a:avLst/>
                  <a:gdLst>
                    <a:gd name="T0" fmla="*/ 0 w 66"/>
                    <a:gd name="T1" fmla="*/ 0 h 210"/>
                    <a:gd name="T2" fmla="*/ 62 w 66"/>
                    <a:gd name="T3" fmla="*/ 89 h 210"/>
                    <a:gd name="T4" fmla="*/ 41 w 66"/>
                    <a:gd name="T5" fmla="*/ 106 h 210"/>
                    <a:gd name="T6" fmla="*/ 66 w 66"/>
                    <a:gd name="T7" fmla="*/ 141 h 210"/>
                    <a:gd name="T8" fmla="*/ 5 w 66"/>
                    <a:gd name="T9" fmla="*/ 210 h 210"/>
                    <a:gd name="T10" fmla="*/ 0 w 66"/>
                    <a:gd name="T11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6" h="210">
                      <a:moveTo>
                        <a:pt x="0" y="0"/>
                      </a:moveTo>
                      <a:lnTo>
                        <a:pt x="62" y="89"/>
                      </a:lnTo>
                      <a:lnTo>
                        <a:pt x="41" y="106"/>
                      </a:lnTo>
                      <a:lnTo>
                        <a:pt x="66" y="141"/>
                      </a:lnTo>
                      <a:lnTo>
                        <a:pt x="5" y="2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3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Freeform 242"/>
                <p:cNvSpPr>
                  <a:spLocks/>
                </p:cNvSpPr>
                <p:nvPr/>
              </p:nvSpPr>
              <p:spPr bwMode="auto">
                <a:xfrm>
                  <a:off x="1555610" y="4779311"/>
                  <a:ext cx="153299" cy="187366"/>
                </a:xfrm>
                <a:custGeom>
                  <a:avLst/>
                  <a:gdLst>
                    <a:gd name="T0" fmla="*/ 60 w 81"/>
                    <a:gd name="T1" fmla="*/ 18 h 98"/>
                    <a:gd name="T2" fmla="*/ 17 w 81"/>
                    <a:gd name="T3" fmla="*/ 15 h 98"/>
                    <a:gd name="T4" fmla="*/ 81 w 81"/>
                    <a:gd name="T5" fmla="*/ 98 h 98"/>
                    <a:gd name="T6" fmla="*/ 60 w 81"/>
                    <a:gd name="T7" fmla="*/ 1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98">
                      <a:moveTo>
                        <a:pt x="60" y="18"/>
                      </a:moveTo>
                      <a:cubicBezTo>
                        <a:pt x="60" y="18"/>
                        <a:pt x="35" y="0"/>
                        <a:pt x="17" y="15"/>
                      </a:cubicBezTo>
                      <a:cubicBezTo>
                        <a:pt x="0" y="30"/>
                        <a:pt x="15" y="91"/>
                        <a:pt x="81" y="98"/>
                      </a:cubicBezTo>
                      <a:lnTo>
                        <a:pt x="60" y="18"/>
                      </a:lnTo>
                      <a:close/>
                    </a:path>
                  </a:pathLst>
                </a:custGeom>
                <a:solidFill>
                  <a:srgbClr val="F4D3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Freeform 243"/>
                <p:cNvSpPr>
                  <a:spLocks/>
                </p:cNvSpPr>
                <p:nvPr/>
              </p:nvSpPr>
              <p:spPr bwMode="auto">
                <a:xfrm>
                  <a:off x="2176669" y="4779311"/>
                  <a:ext cx="155920" cy="187366"/>
                </a:xfrm>
                <a:custGeom>
                  <a:avLst/>
                  <a:gdLst>
                    <a:gd name="T0" fmla="*/ 21 w 82"/>
                    <a:gd name="T1" fmla="*/ 18 h 98"/>
                    <a:gd name="T2" fmla="*/ 65 w 82"/>
                    <a:gd name="T3" fmla="*/ 15 h 98"/>
                    <a:gd name="T4" fmla="*/ 0 w 82"/>
                    <a:gd name="T5" fmla="*/ 98 h 98"/>
                    <a:gd name="T6" fmla="*/ 21 w 82"/>
                    <a:gd name="T7" fmla="*/ 1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2" h="98">
                      <a:moveTo>
                        <a:pt x="21" y="18"/>
                      </a:moveTo>
                      <a:cubicBezTo>
                        <a:pt x="21" y="18"/>
                        <a:pt x="47" y="0"/>
                        <a:pt x="65" y="15"/>
                      </a:cubicBezTo>
                      <a:cubicBezTo>
                        <a:pt x="82" y="30"/>
                        <a:pt x="67" y="91"/>
                        <a:pt x="0" y="98"/>
                      </a:cubicBezTo>
                      <a:lnTo>
                        <a:pt x="21" y="18"/>
                      </a:lnTo>
                      <a:close/>
                    </a:path>
                  </a:pathLst>
                </a:custGeom>
                <a:solidFill>
                  <a:srgbClr val="F4D3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Oval 244"/>
                <p:cNvSpPr>
                  <a:spLocks noChangeArrowheads="1"/>
                </p:cNvSpPr>
                <p:nvPr/>
              </p:nvSpPr>
              <p:spPr bwMode="auto">
                <a:xfrm>
                  <a:off x="1653879" y="4538225"/>
                  <a:ext cx="579131" cy="583062"/>
                </a:xfrm>
                <a:prstGeom prst="ellipse">
                  <a:avLst/>
                </a:prstGeom>
                <a:solidFill>
                  <a:srgbClr val="F9DA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" name="Freeform 245"/>
                <p:cNvSpPr>
                  <a:spLocks/>
                </p:cNvSpPr>
                <p:nvPr/>
              </p:nvSpPr>
              <p:spPr bwMode="auto">
                <a:xfrm>
                  <a:off x="1872691" y="4988952"/>
                  <a:ext cx="120543" cy="58961"/>
                </a:xfrm>
                <a:custGeom>
                  <a:avLst/>
                  <a:gdLst>
                    <a:gd name="T0" fmla="*/ 0 w 63"/>
                    <a:gd name="T1" fmla="*/ 12 h 31"/>
                    <a:gd name="T2" fmla="*/ 17 w 63"/>
                    <a:gd name="T3" fmla="*/ 0 h 31"/>
                    <a:gd name="T4" fmla="*/ 32 w 63"/>
                    <a:gd name="T5" fmla="*/ 10 h 31"/>
                    <a:gd name="T6" fmla="*/ 49 w 63"/>
                    <a:gd name="T7" fmla="*/ 1 h 31"/>
                    <a:gd name="T8" fmla="*/ 63 w 63"/>
                    <a:gd name="T9" fmla="*/ 13 h 31"/>
                    <a:gd name="T10" fmla="*/ 31 w 63"/>
                    <a:gd name="T11" fmla="*/ 31 h 31"/>
                    <a:gd name="T12" fmla="*/ 0 w 63"/>
                    <a:gd name="T13" fmla="*/ 1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31">
                      <a:moveTo>
                        <a:pt x="0" y="12"/>
                      </a:moveTo>
                      <a:cubicBezTo>
                        <a:pt x="0" y="12"/>
                        <a:pt x="8" y="0"/>
                        <a:pt x="17" y="0"/>
                      </a:cubicBezTo>
                      <a:cubicBezTo>
                        <a:pt x="27" y="1"/>
                        <a:pt x="32" y="10"/>
                        <a:pt x="32" y="10"/>
                      </a:cubicBezTo>
                      <a:cubicBezTo>
                        <a:pt x="32" y="10"/>
                        <a:pt x="40" y="1"/>
                        <a:pt x="49" y="1"/>
                      </a:cubicBezTo>
                      <a:cubicBezTo>
                        <a:pt x="59" y="1"/>
                        <a:pt x="63" y="13"/>
                        <a:pt x="63" y="13"/>
                      </a:cubicBezTo>
                      <a:cubicBezTo>
                        <a:pt x="63" y="13"/>
                        <a:pt x="54" y="31"/>
                        <a:pt x="31" y="31"/>
                      </a:cubicBezTo>
                      <a:cubicBezTo>
                        <a:pt x="8" y="31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rgbClr val="C650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" name="Freeform 246"/>
                <p:cNvSpPr>
                  <a:spLocks/>
                </p:cNvSpPr>
                <p:nvPr/>
              </p:nvSpPr>
              <p:spPr bwMode="auto">
                <a:xfrm>
                  <a:off x="1904137" y="4933921"/>
                  <a:ext cx="60272" cy="28826"/>
                </a:xfrm>
                <a:custGeom>
                  <a:avLst/>
                  <a:gdLst>
                    <a:gd name="T0" fmla="*/ 32 w 32"/>
                    <a:gd name="T1" fmla="*/ 0 h 15"/>
                    <a:gd name="T2" fmla="*/ 16 w 32"/>
                    <a:gd name="T3" fmla="*/ 15 h 15"/>
                    <a:gd name="T4" fmla="*/ 0 w 32"/>
                    <a:gd name="T5" fmla="*/ 0 h 15"/>
                    <a:gd name="T6" fmla="*/ 16 w 32"/>
                    <a:gd name="T7" fmla="*/ 9 h 15"/>
                    <a:gd name="T8" fmla="*/ 32 w 3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32" y="0"/>
                      </a:moveTo>
                      <a:cubicBezTo>
                        <a:pt x="32" y="0"/>
                        <a:pt x="30" y="15"/>
                        <a:pt x="16" y="15"/>
                      </a:cubicBezTo>
                      <a:cubicBezTo>
                        <a:pt x="3" y="15"/>
                        <a:pt x="0" y="0"/>
                        <a:pt x="0" y="0"/>
                      </a:cubicBezTo>
                      <a:cubicBezTo>
                        <a:pt x="0" y="0"/>
                        <a:pt x="7" y="9"/>
                        <a:pt x="16" y="9"/>
                      </a:cubicBezTo>
                      <a:cubicBezTo>
                        <a:pt x="25" y="9"/>
                        <a:pt x="32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FC4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Freeform 247"/>
                <p:cNvSpPr>
                  <a:spLocks/>
                </p:cNvSpPr>
                <p:nvPr/>
              </p:nvSpPr>
              <p:spPr bwMode="auto">
                <a:xfrm>
                  <a:off x="1712840" y="4886752"/>
                  <a:ext cx="82546" cy="30136"/>
                </a:xfrm>
                <a:custGeom>
                  <a:avLst/>
                  <a:gdLst>
                    <a:gd name="T0" fmla="*/ 39 w 43"/>
                    <a:gd name="T1" fmla="*/ 16 h 16"/>
                    <a:gd name="T2" fmla="*/ 39 w 43"/>
                    <a:gd name="T3" fmla="*/ 16 h 16"/>
                    <a:gd name="T4" fmla="*/ 3 w 43"/>
                    <a:gd name="T5" fmla="*/ 7 h 16"/>
                    <a:gd name="T6" fmla="*/ 1 w 43"/>
                    <a:gd name="T7" fmla="*/ 2 h 16"/>
                    <a:gd name="T8" fmla="*/ 6 w 43"/>
                    <a:gd name="T9" fmla="*/ 1 h 16"/>
                    <a:gd name="T10" fmla="*/ 39 w 43"/>
                    <a:gd name="T11" fmla="*/ 9 h 16"/>
                    <a:gd name="T12" fmla="*/ 43 w 43"/>
                    <a:gd name="T13" fmla="*/ 13 h 16"/>
                    <a:gd name="T14" fmla="*/ 39 w 43"/>
                    <a:gd name="T15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16">
                      <a:moveTo>
                        <a:pt x="39" y="16"/>
                      </a:move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8" y="16"/>
                        <a:pt x="13" y="14"/>
                        <a:pt x="3" y="7"/>
                      </a:cubicBezTo>
                      <a:cubicBezTo>
                        <a:pt x="1" y="6"/>
                        <a:pt x="0" y="4"/>
                        <a:pt x="1" y="2"/>
                      </a:cubicBezTo>
                      <a:cubicBezTo>
                        <a:pt x="2" y="1"/>
                        <a:pt x="5" y="0"/>
                        <a:pt x="6" y="1"/>
                      </a:cubicBezTo>
                      <a:cubicBezTo>
                        <a:pt x="15" y="7"/>
                        <a:pt x="39" y="9"/>
                        <a:pt x="39" y="9"/>
                      </a:cubicBezTo>
                      <a:cubicBezTo>
                        <a:pt x="41" y="9"/>
                        <a:pt x="43" y="11"/>
                        <a:pt x="43" y="13"/>
                      </a:cubicBezTo>
                      <a:cubicBezTo>
                        <a:pt x="42" y="15"/>
                        <a:pt x="41" y="16"/>
                        <a:pt x="39" y="16"/>
                      </a:cubicBezTo>
                      <a:close/>
                    </a:path>
                  </a:pathLst>
                </a:custGeom>
                <a:solidFill>
                  <a:srgbClr val="3A33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" name="Freeform 248"/>
                <p:cNvSpPr>
                  <a:spLocks/>
                </p:cNvSpPr>
                <p:nvPr/>
              </p:nvSpPr>
              <p:spPr bwMode="auto">
                <a:xfrm>
                  <a:off x="1715461" y="4857927"/>
                  <a:ext cx="72064" cy="43238"/>
                </a:xfrm>
                <a:custGeom>
                  <a:avLst/>
                  <a:gdLst>
                    <a:gd name="T0" fmla="*/ 34 w 38"/>
                    <a:gd name="T1" fmla="*/ 23 h 23"/>
                    <a:gd name="T2" fmla="*/ 1 w 38"/>
                    <a:gd name="T3" fmla="*/ 6 h 23"/>
                    <a:gd name="T4" fmla="*/ 2 w 38"/>
                    <a:gd name="T5" fmla="*/ 1 h 23"/>
                    <a:gd name="T6" fmla="*/ 6 w 38"/>
                    <a:gd name="T7" fmla="*/ 2 h 23"/>
                    <a:gd name="T8" fmla="*/ 6 w 38"/>
                    <a:gd name="T9" fmla="*/ 2 h 23"/>
                    <a:gd name="T10" fmla="*/ 35 w 38"/>
                    <a:gd name="T11" fmla="*/ 17 h 23"/>
                    <a:gd name="T12" fmla="*/ 35 w 38"/>
                    <a:gd name="T13" fmla="*/ 17 h 23"/>
                    <a:gd name="T14" fmla="*/ 38 w 38"/>
                    <a:gd name="T15" fmla="*/ 20 h 23"/>
                    <a:gd name="T16" fmla="*/ 35 w 38"/>
                    <a:gd name="T17" fmla="*/ 23 h 23"/>
                    <a:gd name="T18" fmla="*/ 34 w 38"/>
                    <a:gd name="T1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23">
                      <a:moveTo>
                        <a:pt x="34" y="23"/>
                      </a:moveTo>
                      <a:cubicBezTo>
                        <a:pt x="13" y="23"/>
                        <a:pt x="1" y="7"/>
                        <a:pt x="1" y="6"/>
                      </a:cubicBezTo>
                      <a:cubicBezTo>
                        <a:pt x="0" y="5"/>
                        <a:pt x="0" y="2"/>
                        <a:pt x="2" y="1"/>
                      </a:cubicBezTo>
                      <a:cubicBezTo>
                        <a:pt x="3" y="0"/>
                        <a:pt x="5" y="1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17" y="17"/>
                        <a:pt x="35" y="17"/>
                      </a:cubicBezTo>
                      <a:cubicBezTo>
                        <a:pt x="35" y="17"/>
                        <a:pt x="35" y="17"/>
                        <a:pt x="35" y="17"/>
                      </a:cubicBezTo>
                      <a:cubicBezTo>
                        <a:pt x="37" y="17"/>
                        <a:pt x="38" y="18"/>
                        <a:pt x="38" y="20"/>
                      </a:cubicBezTo>
                      <a:cubicBezTo>
                        <a:pt x="38" y="22"/>
                        <a:pt x="37" y="23"/>
                        <a:pt x="35" y="23"/>
                      </a:cubicBezTo>
                      <a:cubicBezTo>
                        <a:pt x="35" y="23"/>
                        <a:pt x="35" y="23"/>
                        <a:pt x="34" y="23"/>
                      </a:cubicBezTo>
                      <a:close/>
                    </a:path>
                  </a:pathLst>
                </a:custGeom>
                <a:solidFill>
                  <a:srgbClr val="3A33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" name="Freeform 249"/>
                <p:cNvSpPr>
                  <a:spLocks/>
                </p:cNvSpPr>
                <p:nvPr/>
              </p:nvSpPr>
              <p:spPr bwMode="auto">
                <a:xfrm>
                  <a:off x="1750837" y="4847444"/>
                  <a:ext cx="73374" cy="73374"/>
                </a:xfrm>
                <a:custGeom>
                  <a:avLst/>
                  <a:gdLst>
                    <a:gd name="T0" fmla="*/ 36 w 38"/>
                    <a:gd name="T1" fmla="*/ 23 h 38"/>
                    <a:gd name="T2" fmla="*/ 15 w 38"/>
                    <a:gd name="T3" fmla="*/ 36 h 38"/>
                    <a:gd name="T4" fmla="*/ 2 w 38"/>
                    <a:gd name="T5" fmla="*/ 15 h 38"/>
                    <a:gd name="T6" fmla="*/ 23 w 38"/>
                    <a:gd name="T7" fmla="*/ 2 h 38"/>
                    <a:gd name="T8" fmla="*/ 36 w 38"/>
                    <a:gd name="T9" fmla="*/ 2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8">
                      <a:moveTo>
                        <a:pt x="36" y="23"/>
                      </a:moveTo>
                      <a:cubicBezTo>
                        <a:pt x="33" y="32"/>
                        <a:pt x="24" y="38"/>
                        <a:pt x="15" y="36"/>
                      </a:cubicBezTo>
                      <a:cubicBezTo>
                        <a:pt x="6" y="33"/>
                        <a:pt x="0" y="24"/>
                        <a:pt x="2" y="15"/>
                      </a:cubicBezTo>
                      <a:cubicBezTo>
                        <a:pt x="5" y="6"/>
                        <a:pt x="14" y="0"/>
                        <a:pt x="23" y="2"/>
                      </a:cubicBezTo>
                      <a:cubicBezTo>
                        <a:pt x="32" y="5"/>
                        <a:pt x="38" y="14"/>
                        <a:pt x="36" y="23"/>
                      </a:cubicBezTo>
                      <a:close/>
                    </a:path>
                  </a:pathLst>
                </a:custGeom>
                <a:solidFill>
                  <a:srgbClr val="3A33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" name="Freeform 250"/>
                <p:cNvSpPr>
                  <a:spLocks/>
                </p:cNvSpPr>
                <p:nvPr/>
              </p:nvSpPr>
              <p:spPr bwMode="auto">
                <a:xfrm>
                  <a:off x="1771801" y="4855306"/>
                  <a:ext cx="31446" cy="19654"/>
                </a:xfrm>
                <a:custGeom>
                  <a:avLst/>
                  <a:gdLst>
                    <a:gd name="T0" fmla="*/ 16 w 16"/>
                    <a:gd name="T1" fmla="*/ 5 h 10"/>
                    <a:gd name="T2" fmla="*/ 8 w 16"/>
                    <a:gd name="T3" fmla="*/ 9 h 10"/>
                    <a:gd name="T4" fmla="*/ 0 w 16"/>
                    <a:gd name="T5" fmla="*/ 5 h 10"/>
                    <a:gd name="T6" fmla="*/ 8 w 16"/>
                    <a:gd name="T7" fmla="*/ 0 h 10"/>
                    <a:gd name="T8" fmla="*/ 16 w 16"/>
                    <a:gd name="T9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0">
                      <a:moveTo>
                        <a:pt x="16" y="5"/>
                      </a:moveTo>
                      <a:cubicBezTo>
                        <a:pt x="16" y="8"/>
                        <a:pt x="12" y="10"/>
                        <a:pt x="8" y="9"/>
                      </a:cubicBezTo>
                      <a:cubicBezTo>
                        <a:pt x="3" y="9"/>
                        <a:pt x="0" y="7"/>
                        <a:pt x="0" y="5"/>
                      </a:cubicBezTo>
                      <a:cubicBezTo>
                        <a:pt x="0" y="2"/>
                        <a:pt x="4" y="0"/>
                        <a:pt x="8" y="0"/>
                      </a:cubicBezTo>
                      <a:cubicBezTo>
                        <a:pt x="12" y="1"/>
                        <a:pt x="16" y="3"/>
                        <a:pt x="16" y="5"/>
                      </a:cubicBezTo>
                      <a:close/>
                    </a:path>
                  </a:pathLst>
                </a:custGeom>
                <a:solidFill>
                  <a:srgbClr val="E8D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Freeform 251"/>
                <p:cNvSpPr>
                  <a:spLocks/>
                </p:cNvSpPr>
                <p:nvPr/>
              </p:nvSpPr>
              <p:spPr bwMode="auto">
                <a:xfrm>
                  <a:off x="2029921" y="4779311"/>
                  <a:ext cx="153299" cy="44549"/>
                </a:xfrm>
                <a:custGeom>
                  <a:avLst/>
                  <a:gdLst>
                    <a:gd name="T0" fmla="*/ 0 w 81"/>
                    <a:gd name="T1" fmla="*/ 17 h 23"/>
                    <a:gd name="T2" fmla="*/ 0 w 81"/>
                    <a:gd name="T3" fmla="*/ 9 h 23"/>
                    <a:gd name="T4" fmla="*/ 2 w 81"/>
                    <a:gd name="T5" fmla="*/ 7 h 23"/>
                    <a:gd name="T6" fmla="*/ 80 w 81"/>
                    <a:gd name="T7" fmla="*/ 12 h 23"/>
                    <a:gd name="T8" fmla="*/ 81 w 81"/>
                    <a:gd name="T9" fmla="*/ 15 h 23"/>
                    <a:gd name="T10" fmla="*/ 77 w 81"/>
                    <a:gd name="T11" fmla="*/ 22 h 23"/>
                    <a:gd name="T12" fmla="*/ 74 w 81"/>
                    <a:gd name="T13" fmla="*/ 23 h 23"/>
                    <a:gd name="T14" fmla="*/ 2 w 81"/>
                    <a:gd name="T15" fmla="*/ 19 h 23"/>
                    <a:gd name="T16" fmla="*/ 0 w 81"/>
                    <a:gd name="T17" fmla="*/ 17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1" h="23">
                      <a:moveTo>
                        <a:pt x="0" y="17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1" y="7"/>
                        <a:pt x="2" y="7"/>
                      </a:cubicBezTo>
                      <a:cubicBezTo>
                        <a:pt x="11" y="6"/>
                        <a:pt x="58" y="0"/>
                        <a:pt x="80" y="12"/>
                      </a:cubicBezTo>
                      <a:cubicBezTo>
                        <a:pt x="81" y="13"/>
                        <a:pt x="81" y="14"/>
                        <a:pt x="81" y="15"/>
                      </a:cubicBezTo>
                      <a:cubicBezTo>
                        <a:pt x="77" y="22"/>
                        <a:pt x="77" y="22"/>
                        <a:pt x="77" y="22"/>
                      </a:cubicBezTo>
                      <a:cubicBezTo>
                        <a:pt x="76" y="23"/>
                        <a:pt x="75" y="23"/>
                        <a:pt x="74" y="23"/>
                      </a:cubicBezTo>
                      <a:cubicBezTo>
                        <a:pt x="68" y="21"/>
                        <a:pt x="41" y="13"/>
                        <a:pt x="2" y="19"/>
                      </a:cubicBezTo>
                      <a:cubicBezTo>
                        <a:pt x="1" y="19"/>
                        <a:pt x="0" y="18"/>
                        <a:pt x="0" y="17"/>
                      </a:cubicBezTo>
                      <a:close/>
                    </a:path>
                  </a:pathLst>
                </a:custGeom>
                <a:solidFill>
                  <a:srgbClr val="7F57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" name="Freeform 252"/>
                <p:cNvSpPr>
                  <a:spLocks/>
                </p:cNvSpPr>
                <p:nvPr/>
              </p:nvSpPr>
              <p:spPr bwMode="auto">
                <a:xfrm>
                  <a:off x="2092813" y="4886752"/>
                  <a:ext cx="81236" cy="30136"/>
                </a:xfrm>
                <a:custGeom>
                  <a:avLst/>
                  <a:gdLst>
                    <a:gd name="T0" fmla="*/ 4 w 43"/>
                    <a:gd name="T1" fmla="*/ 16 h 16"/>
                    <a:gd name="T2" fmla="*/ 1 w 43"/>
                    <a:gd name="T3" fmla="*/ 13 h 16"/>
                    <a:gd name="T4" fmla="*/ 4 w 43"/>
                    <a:gd name="T5" fmla="*/ 9 h 16"/>
                    <a:gd name="T6" fmla="*/ 37 w 43"/>
                    <a:gd name="T7" fmla="*/ 1 h 16"/>
                    <a:gd name="T8" fmla="*/ 42 w 43"/>
                    <a:gd name="T9" fmla="*/ 2 h 16"/>
                    <a:gd name="T10" fmla="*/ 41 w 43"/>
                    <a:gd name="T11" fmla="*/ 7 h 16"/>
                    <a:gd name="T12" fmla="*/ 4 w 43"/>
                    <a:gd name="T13" fmla="*/ 16 h 16"/>
                    <a:gd name="T14" fmla="*/ 4 w 43"/>
                    <a:gd name="T15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16">
                      <a:moveTo>
                        <a:pt x="4" y="16"/>
                      </a:moveTo>
                      <a:cubicBezTo>
                        <a:pt x="2" y="16"/>
                        <a:pt x="1" y="15"/>
                        <a:pt x="1" y="13"/>
                      </a:cubicBezTo>
                      <a:cubicBezTo>
                        <a:pt x="0" y="11"/>
                        <a:pt x="2" y="9"/>
                        <a:pt x="4" y="9"/>
                      </a:cubicBezTo>
                      <a:cubicBezTo>
                        <a:pt x="4" y="9"/>
                        <a:pt x="28" y="7"/>
                        <a:pt x="37" y="1"/>
                      </a:cubicBezTo>
                      <a:cubicBezTo>
                        <a:pt x="39" y="0"/>
                        <a:pt x="41" y="1"/>
                        <a:pt x="42" y="2"/>
                      </a:cubicBezTo>
                      <a:cubicBezTo>
                        <a:pt x="43" y="4"/>
                        <a:pt x="42" y="6"/>
                        <a:pt x="41" y="7"/>
                      </a:cubicBezTo>
                      <a:cubicBezTo>
                        <a:pt x="30" y="14"/>
                        <a:pt x="5" y="16"/>
                        <a:pt x="4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lose/>
                    </a:path>
                  </a:pathLst>
                </a:custGeom>
                <a:solidFill>
                  <a:srgbClr val="3A33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" name="Freeform 253"/>
                <p:cNvSpPr>
                  <a:spLocks/>
                </p:cNvSpPr>
                <p:nvPr/>
              </p:nvSpPr>
              <p:spPr bwMode="auto">
                <a:xfrm>
                  <a:off x="2100675" y="4857927"/>
                  <a:ext cx="72064" cy="43238"/>
                </a:xfrm>
                <a:custGeom>
                  <a:avLst/>
                  <a:gdLst>
                    <a:gd name="T0" fmla="*/ 4 w 38"/>
                    <a:gd name="T1" fmla="*/ 23 h 23"/>
                    <a:gd name="T2" fmla="*/ 3 w 38"/>
                    <a:gd name="T3" fmla="*/ 23 h 23"/>
                    <a:gd name="T4" fmla="*/ 0 w 38"/>
                    <a:gd name="T5" fmla="*/ 20 h 23"/>
                    <a:gd name="T6" fmla="*/ 3 w 38"/>
                    <a:gd name="T7" fmla="*/ 17 h 23"/>
                    <a:gd name="T8" fmla="*/ 3 w 38"/>
                    <a:gd name="T9" fmla="*/ 17 h 23"/>
                    <a:gd name="T10" fmla="*/ 4 w 38"/>
                    <a:gd name="T11" fmla="*/ 17 h 23"/>
                    <a:gd name="T12" fmla="*/ 32 w 38"/>
                    <a:gd name="T13" fmla="*/ 2 h 23"/>
                    <a:gd name="T14" fmla="*/ 36 w 38"/>
                    <a:gd name="T15" fmla="*/ 1 h 23"/>
                    <a:gd name="T16" fmla="*/ 37 w 38"/>
                    <a:gd name="T17" fmla="*/ 6 h 23"/>
                    <a:gd name="T18" fmla="*/ 4 w 38"/>
                    <a:gd name="T1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23">
                      <a:moveTo>
                        <a:pt x="4" y="23"/>
                      </a:moveTo>
                      <a:cubicBezTo>
                        <a:pt x="4" y="23"/>
                        <a:pt x="3" y="23"/>
                        <a:pt x="3" y="23"/>
                      </a:cubicBezTo>
                      <a:cubicBezTo>
                        <a:pt x="1" y="23"/>
                        <a:pt x="0" y="22"/>
                        <a:pt x="0" y="20"/>
                      </a:cubicBezTo>
                      <a:cubicBezTo>
                        <a:pt x="0" y="18"/>
                        <a:pt x="1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7"/>
                        <a:pt x="4" y="17"/>
                        <a:pt x="4" y="17"/>
                      </a:cubicBezTo>
                      <a:cubicBezTo>
                        <a:pt x="21" y="17"/>
                        <a:pt x="32" y="2"/>
                        <a:pt x="32" y="2"/>
                      </a:cubicBezTo>
                      <a:cubicBezTo>
                        <a:pt x="33" y="1"/>
                        <a:pt x="35" y="0"/>
                        <a:pt x="36" y="1"/>
                      </a:cubicBezTo>
                      <a:cubicBezTo>
                        <a:pt x="38" y="2"/>
                        <a:pt x="38" y="5"/>
                        <a:pt x="37" y="6"/>
                      </a:cubicBezTo>
                      <a:cubicBezTo>
                        <a:pt x="37" y="7"/>
                        <a:pt x="25" y="23"/>
                        <a:pt x="4" y="23"/>
                      </a:cubicBezTo>
                      <a:close/>
                    </a:path>
                  </a:pathLst>
                </a:custGeom>
                <a:solidFill>
                  <a:srgbClr val="3A33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" name="Freeform 254"/>
                <p:cNvSpPr>
                  <a:spLocks/>
                </p:cNvSpPr>
                <p:nvPr/>
              </p:nvSpPr>
              <p:spPr bwMode="auto">
                <a:xfrm>
                  <a:off x="2063988" y="4847444"/>
                  <a:ext cx="72064" cy="73374"/>
                </a:xfrm>
                <a:custGeom>
                  <a:avLst/>
                  <a:gdLst>
                    <a:gd name="T0" fmla="*/ 3 w 38"/>
                    <a:gd name="T1" fmla="*/ 23 h 38"/>
                    <a:gd name="T2" fmla="*/ 23 w 38"/>
                    <a:gd name="T3" fmla="*/ 36 h 38"/>
                    <a:gd name="T4" fmla="*/ 36 w 38"/>
                    <a:gd name="T5" fmla="*/ 15 h 38"/>
                    <a:gd name="T6" fmla="*/ 15 w 38"/>
                    <a:gd name="T7" fmla="*/ 2 h 38"/>
                    <a:gd name="T8" fmla="*/ 3 w 38"/>
                    <a:gd name="T9" fmla="*/ 2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8">
                      <a:moveTo>
                        <a:pt x="3" y="23"/>
                      </a:moveTo>
                      <a:cubicBezTo>
                        <a:pt x="5" y="32"/>
                        <a:pt x="14" y="38"/>
                        <a:pt x="23" y="36"/>
                      </a:cubicBezTo>
                      <a:cubicBezTo>
                        <a:pt x="32" y="33"/>
                        <a:pt x="38" y="24"/>
                        <a:pt x="36" y="15"/>
                      </a:cubicBezTo>
                      <a:cubicBezTo>
                        <a:pt x="34" y="6"/>
                        <a:pt x="24" y="0"/>
                        <a:pt x="15" y="2"/>
                      </a:cubicBezTo>
                      <a:cubicBezTo>
                        <a:pt x="6" y="5"/>
                        <a:pt x="0" y="14"/>
                        <a:pt x="3" y="23"/>
                      </a:cubicBezTo>
                      <a:close/>
                    </a:path>
                  </a:pathLst>
                </a:custGeom>
                <a:solidFill>
                  <a:srgbClr val="3A33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255"/>
                <p:cNvSpPr>
                  <a:spLocks/>
                </p:cNvSpPr>
                <p:nvPr/>
              </p:nvSpPr>
              <p:spPr bwMode="auto">
                <a:xfrm>
                  <a:off x="2084952" y="4855306"/>
                  <a:ext cx="30136" cy="19654"/>
                </a:xfrm>
                <a:custGeom>
                  <a:avLst/>
                  <a:gdLst>
                    <a:gd name="T0" fmla="*/ 1 w 16"/>
                    <a:gd name="T1" fmla="*/ 5 h 10"/>
                    <a:gd name="T2" fmla="*/ 8 w 16"/>
                    <a:gd name="T3" fmla="*/ 9 h 10"/>
                    <a:gd name="T4" fmla="*/ 16 w 16"/>
                    <a:gd name="T5" fmla="*/ 5 h 10"/>
                    <a:gd name="T6" fmla="*/ 8 w 16"/>
                    <a:gd name="T7" fmla="*/ 0 h 10"/>
                    <a:gd name="T8" fmla="*/ 1 w 16"/>
                    <a:gd name="T9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0">
                      <a:moveTo>
                        <a:pt x="1" y="5"/>
                      </a:moveTo>
                      <a:cubicBezTo>
                        <a:pt x="1" y="8"/>
                        <a:pt x="4" y="10"/>
                        <a:pt x="8" y="9"/>
                      </a:cubicBezTo>
                      <a:cubicBezTo>
                        <a:pt x="13" y="9"/>
                        <a:pt x="16" y="7"/>
                        <a:pt x="16" y="5"/>
                      </a:cubicBezTo>
                      <a:cubicBezTo>
                        <a:pt x="16" y="2"/>
                        <a:pt x="12" y="0"/>
                        <a:pt x="8" y="0"/>
                      </a:cubicBezTo>
                      <a:cubicBezTo>
                        <a:pt x="4" y="1"/>
                        <a:pt x="0" y="3"/>
                        <a:pt x="1" y="5"/>
                      </a:cubicBezTo>
                      <a:close/>
                    </a:path>
                  </a:pathLst>
                </a:custGeom>
                <a:solidFill>
                  <a:srgbClr val="E8D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256"/>
                <p:cNvSpPr>
                  <a:spLocks/>
                </p:cNvSpPr>
                <p:nvPr/>
              </p:nvSpPr>
              <p:spPr bwMode="auto">
                <a:xfrm>
                  <a:off x="1703668" y="4779311"/>
                  <a:ext cx="154610" cy="44549"/>
                </a:xfrm>
                <a:custGeom>
                  <a:avLst/>
                  <a:gdLst>
                    <a:gd name="T0" fmla="*/ 81 w 81"/>
                    <a:gd name="T1" fmla="*/ 17 h 23"/>
                    <a:gd name="T2" fmla="*/ 81 w 81"/>
                    <a:gd name="T3" fmla="*/ 9 h 23"/>
                    <a:gd name="T4" fmla="*/ 79 w 81"/>
                    <a:gd name="T5" fmla="*/ 7 h 23"/>
                    <a:gd name="T6" fmla="*/ 1 w 81"/>
                    <a:gd name="T7" fmla="*/ 12 h 23"/>
                    <a:gd name="T8" fmla="*/ 0 w 81"/>
                    <a:gd name="T9" fmla="*/ 15 h 23"/>
                    <a:gd name="T10" fmla="*/ 5 w 81"/>
                    <a:gd name="T11" fmla="*/ 22 h 23"/>
                    <a:gd name="T12" fmla="*/ 7 w 81"/>
                    <a:gd name="T13" fmla="*/ 23 h 23"/>
                    <a:gd name="T14" fmla="*/ 79 w 81"/>
                    <a:gd name="T15" fmla="*/ 19 h 23"/>
                    <a:gd name="T16" fmla="*/ 81 w 81"/>
                    <a:gd name="T17" fmla="*/ 17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1" h="23">
                      <a:moveTo>
                        <a:pt x="81" y="17"/>
                      </a:moveTo>
                      <a:cubicBezTo>
                        <a:pt x="81" y="9"/>
                        <a:pt x="81" y="9"/>
                        <a:pt x="81" y="9"/>
                      </a:cubicBezTo>
                      <a:cubicBezTo>
                        <a:pt x="81" y="8"/>
                        <a:pt x="80" y="7"/>
                        <a:pt x="79" y="7"/>
                      </a:cubicBezTo>
                      <a:cubicBezTo>
                        <a:pt x="70" y="6"/>
                        <a:pt x="24" y="0"/>
                        <a:pt x="1" y="12"/>
                      </a:cubicBezTo>
                      <a:cubicBezTo>
                        <a:pt x="0" y="13"/>
                        <a:pt x="0" y="14"/>
                        <a:pt x="0" y="15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5" y="23"/>
                        <a:pt x="6" y="23"/>
                        <a:pt x="7" y="23"/>
                      </a:cubicBezTo>
                      <a:cubicBezTo>
                        <a:pt x="13" y="21"/>
                        <a:pt x="41" y="13"/>
                        <a:pt x="79" y="19"/>
                      </a:cubicBezTo>
                      <a:cubicBezTo>
                        <a:pt x="80" y="19"/>
                        <a:pt x="81" y="18"/>
                        <a:pt x="81" y="17"/>
                      </a:cubicBezTo>
                      <a:close/>
                    </a:path>
                  </a:pathLst>
                </a:custGeom>
                <a:solidFill>
                  <a:srgbClr val="7F57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7" name="Freeform 257"/>
              <p:cNvSpPr>
                <a:spLocks/>
              </p:cNvSpPr>
              <p:nvPr/>
            </p:nvSpPr>
            <p:spPr bwMode="auto">
              <a:xfrm>
                <a:off x="1301421" y="4240798"/>
                <a:ext cx="1284047" cy="976138"/>
              </a:xfrm>
              <a:custGeom>
                <a:avLst/>
                <a:gdLst>
                  <a:gd name="T0" fmla="*/ 337 w 674"/>
                  <a:gd name="T1" fmla="*/ 0 h 511"/>
                  <a:gd name="T2" fmla="*/ 194 w 674"/>
                  <a:gd name="T3" fmla="*/ 505 h 511"/>
                  <a:gd name="T4" fmla="*/ 219 w 674"/>
                  <a:gd name="T5" fmla="*/ 511 h 511"/>
                  <a:gd name="T6" fmla="*/ 208 w 674"/>
                  <a:gd name="T7" fmla="*/ 255 h 511"/>
                  <a:gd name="T8" fmla="*/ 337 w 674"/>
                  <a:gd name="T9" fmla="*/ 255 h 511"/>
                  <a:gd name="T10" fmla="*/ 465 w 674"/>
                  <a:gd name="T11" fmla="*/ 255 h 511"/>
                  <a:gd name="T12" fmla="*/ 454 w 674"/>
                  <a:gd name="T13" fmla="*/ 511 h 511"/>
                  <a:gd name="T14" fmla="*/ 480 w 674"/>
                  <a:gd name="T15" fmla="*/ 505 h 511"/>
                  <a:gd name="T16" fmla="*/ 337 w 674"/>
                  <a:gd name="T17" fmla="*/ 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4" h="511">
                    <a:moveTo>
                      <a:pt x="337" y="0"/>
                    </a:moveTo>
                    <a:cubicBezTo>
                      <a:pt x="0" y="0"/>
                      <a:pt x="194" y="505"/>
                      <a:pt x="194" y="505"/>
                    </a:cubicBez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08" y="255"/>
                      <a:pt x="208" y="255"/>
                      <a:pt x="208" y="255"/>
                    </a:cubicBezTo>
                    <a:cubicBezTo>
                      <a:pt x="337" y="255"/>
                      <a:pt x="337" y="255"/>
                      <a:pt x="337" y="255"/>
                    </a:cubicBezTo>
                    <a:cubicBezTo>
                      <a:pt x="465" y="255"/>
                      <a:pt x="465" y="255"/>
                      <a:pt x="465" y="255"/>
                    </a:cubicBezTo>
                    <a:cubicBezTo>
                      <a:pt x="454" y="511"/>
                      <a:pt x="454" y="511"/>
                      <a:pt x="454" y="511"/>
                    </a:cubicBezTo>
                    <a:cubicBezTo>
                      <a:pt x="480" y="505"/>
                      <a:pt x="480" y="505"/>
                      <a:pt x="480" y="505"/>
                    </a:cubicBezTo>
                    <a:cubicBezTo>
                      <a:pt x="480" y="505"/>
                      <a:pt x="674" y="0"/>
                      <a:pt x="337" y="0"/>
                    </a:cubicBezTo>
                    <a:close/>
                  </a:path>
                </a:pathLst>
              </a:custGeom>
              <a:solidFill>
                <a:srgbClr val="BA8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59" name="组合 509"/>
            <p:cNvGrpSpPr>
              <a:grpSpLocks noChangeAspect="1"/>
            </p:cNvGrpSpPr>
            <p:nvPr/>
          </p:nvGrpSpPr>
          <p:grpSpPr>
            <a:xfrm>
              <a:off x="3934529" y="4209350"/>
              <a:ext cx="977960" cy="2015168"/>
              <a:chOff x="12265026" y="10258426"/>
              <a:chExt cx="1912938" cy="3941762"/>
            </a:xfrm>
          </p:grpSpPr>
          <p:sp>
            <p:nvSpPr>
              <p:cNvPr id="260" name="Freeform 324"/>
              <p:cNvSpPr>
                <a:spLocks/>
              </p:cNvSpPr>
              <p:nvPr/>
            </p:nvSpPr>
            <p:spPr bwMode="auto">
              <a:xfrm>
                <a:off x="12322176" y="10258426"/>
                <a:ext cx="1363663" cy="2143125"/>
              </a:xfrm>
              <a:custGeom>
                <a:avLst/>
                <a:gdLst>
                  <a:gd name="T0" fmla="*/ 181 w 363"/>
                  <a:gd name="T1" fmla="*/ 0 h 571"/>
                  <a:gd name="T2" fmla="*/ 10 w 363"/>
                  <a:gd name="T3" fmla="*/ 217 h 571"/>
                  <a:gd name="T4" fmla="*/ 10 w 363"/>
                  <a:gd name="T5" fmla="*/ 405 h 571"/>
                  <a:gd name="T6" fmla="*/ 38 w 363"/>
                  <a:gd name="T7" fmla="*/ 405 h 571"/>
                  <a:gd name="T8" fmla="*/ 15 w 363"/>
                  <a:gd name="T9" fmla="*/ 430 h 571"/>
                  <a:gd name="T10" fmla="*/ 181 w 363"/>
                  <a:gd name="T11" fmla="*/ 559 h 571"/>
                  <a:gd name="T12" fmla="*/ 348 w 363"/>
                  <a:gd name="T13" fmla="*/ 430 h 571"/>
                  <a:gd name="T14" fmla="*/ 325 w 363"/>
                  <a:gd name="T15" fmla="*/ 405 h 571"/>
                  <a:gd name="T16" fmla="*/ 352 w 363"/>
                  <a:gd name="T17" fmla="*/ 405 h 571"/>
                  <a:gd name="T18" fmla="*/ 352 w 363"/>
                  <a:gd name="T19" fmla="*/ 217 h 571"/>
                  <a:gd name="T20" fmla="*/ 181 w 363"/>
                  <a:gd name="T21" fmla="*/ 0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3" h="571">
                    <a:moveTo>
                      <a:pt x="181" y="0"/>
                    </a:moveTo>
                    <a:cubicBezTo>
                      <a:pt x="10" y="0"/>
                      <a:pt x="0" y="109"/>
                      <a:pt x="10" y="217"/>
                    </a:cubicBezTo>
                    <a:cubicBezTo>
                      <a:pt x="20" y="325"/>
                      <a:pt x="10" y="405"/>
                      <a:pt x="10" y="405"/>
                    </a:cubicBezTo>
                    <a:cubicBezTo>
                      <a:pt x="20" y="418"/>
                      <a:pt x="38" y="405"/>
                      <a:pt x="38" y="405"/>
                    </a:cubicBezTo>
                    <a:cubicBezTo>
                      <a:pt x="30" y="423"/>
                      <a:pt x="15" y="430"/>
                      <a:pt x="15" y="430"/>
                    </a:cubicBezTo>
                    <a:cubicBezTo>
                      <a:pt x="51" y="571"/>
                      <a:pt x="181" y="559"/>
                      <a:pt x="181" y="559"/>
                    </a:cubicBezTo>
                    <a:cubicBezTo>
                      <a:pt x="181" y="559"/>
                      <a:pt x="312" y="571"/>
                      <a:pt x="348" y="430"/>
                    </a:cubicBezTo>
                    <a:cubicBezTo>
                      <a:pt x="348" y="430"/>
                      <a:pt x="333" y="423"/>
                      <a:pt x="325" y="405"/>
                    </a:cubicBezTo>
                    <a:cubicBezTo>
                      <a:pt x="325" y="405"/>
                      <a:pt x="342" y="418"/>
                      <a:pt x="352" y="405"/>
                    </a:cubicBezTo>
                    <a:cubicBezTo>
                      <a:pt x="352" y="405"/>
                      <a:pt x="342" y="325"/>
                      <a:pt x="352" y="217"/>
                    </a:cubicBezTo>
                    <a:cubicBezTo>
                      <a:pt x="363" y="109"/>
                      <a:pt x="353" y="0"/>
                      <a:pt x="181" y="0"/>
                    </a:cubicBezTo>
                    <a:close/>
                  </a:path>
                </a:pathLst>
              </a:custGeom>
              <a:solidFill>
                <a:srgbClr val="D19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325"/>
              <p:cNvSpPr>
                <a:spLocks/>
              </p:cNvSpPr>
              <p:nvPr/>
            </p:nvSpPr>
            <p:spPr bwMode="auto">
              <a:xfrm>
                <a:off x="12679363" y="12514263"/>
                <a:ext cx="649288" cy="1590675"/>
              </a:xfrm>
              <a:custGeom>
                <a:avLst/>
                <a:gdLst>
                  <a:gd name="T0" fmla="*/ 40 w 409"/>
                  <a:gd name="T1" fmla="*/ 1002 h 1002"/>
                  <a:gd name="T2" fmla="*/ 172 w 409"/>
                  <a:gd name="T3" fmla="*/ 1002 h 1002"/>
                  <a:gd name="T4" fmla="*/ 205 w 409"/>
                  <a:gd name="T5" fmla="*/ 343 h 1002"/>
                  <a:gd name="T6" fmla="*/ 236 w 409"/>
                  <a:gd name="T7" fmla="*/ 1002 h 1002"/>
                  <a:gd name="T8" fmla="*/ 371 w 409"/>
                  <a:gd name="T9" fmla="*/ 1002 h 1002"/>
                  <a:gd name="T10" fmla="*/ 409 w 409"/>
                  <a:gd name="T11" fmla="*/ 0 h 1002"/>
                  <a:gd name="T12" fmla="*/ 0 w 409"/>
                  <a:gd name="T13" fmla="*/ 0 h 1002"/>
                  <a:gd name="T14" fmla="*/ 40 w 409"/>
                  <a:gd name="T15" fmla="*/ 1002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9" h="1002">
                    <a:moveTo>
                      <a:pt x="40" y="1002"/>
                    </a:moveTo>
                    <a:lnTo>
                      <a:pt x="172" y="1002"/>
                    </a:lnTo>
                    <a:lnTo>
                      <a:pt x="205" y="343"/>
                    </a:lnTo>
                    <a:lnTo>
                      <a:pt x="236" y="1002"/>
                    </a:lnTo>
                    <a:lnTo>
                      <a:pt x="371" y="1002"/>
                    </a:lnTo>
                    <a:lnTo>
                      <a:pt x="409" y="0"/>
                    </a:lnTo>
                    <a:lnTo>
                      <a:pt x="0" y="0"/>
                    </a:lnTo>
                    <a:lnTo>
                      <a:pt x="40" y="1002"/>
                    </a:lnTo>
                    <a:close/>
                  </a:path>
                </a:pathLst>
              </a:custGeom>
              <a:solidFill>
                <a:srgbClr val="7F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326"/>
              <p:cNvSpPr>
                <a:spLocks/>
              </p:cNvSpPr>
              <p:nvPr/>
            </p:nvSpPr>
            <p:spPr bwMode="auto">
              <a:xfrm>
                <a:off x="13023851" y="13981113"/>
                <a:ext cx="387350" cy="219075"/>
              </a:xfrm>
              <a:custGeom>
                <a:avLst/>
                <a:gdLst>
                  <a:gd name="T0" fmla="*/ 21 w 103"/>
                  <a:gd name="T1" fmla="*/ 12 h 58"/>
                  <a:gd name="T2" fmla="*/ 23 w 103"/>
                  <a:gd name="T3" fmla="*/ 45 h 58"/>
                  <a:gd name="T4" fmla="*/ 89 w 103"/>
                  <a:gd name="T5" fmla="*/ 29 h 58"/>
                  <a:gd name="T6" fmla="*/ 49 w 103"/>
                  <a:gd name="T7" fmla="*/ 0 h 58"/>
                  <a:gd name="T8" fmla="*/ 21 w 103"/>
                  <a:gd name="T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58">
                    <a:moveTo>
                      <a:pt x="21" y="12"/>
                    </a:moveTo>
                    <a:cubicBezTo>
                      <a:pt x="7" y="26"/>
                      <a:pt x="0" y="42"/>
                      <a:pt x="23" y="45"/>
                    </a:cubicBezTo>
                    <a:cubicBezTo>
                      <a:pt x="44" y="47"/>
                      <a:pt x="103" y="58"/>
                      <a:pt x="89" y="29"/>
                    </a:cubicBezTo>
                    <a:cubicBezTo>
                      <a:pt x="75" y="2"/>
                      <a:pt x="58" y="0"/>
                      <a:pt x="49" y="0"/>
                    </a:cubicBezTo>
                    <a:cubicBezTo>
                      <a:pt x="40" y="0"/>
                      <a:pt x="28" y="4"/>
                      <a:pt x="21" y="12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327"/>
              <p:cNvSpPr>
                <a:spLocks/>
              </p:cNvSpPr>
              <p:nvPr/>
            </p:nvSpPr>
            <p:spPr bwMode="auto">
              <a:xfrm>
                <a:off x="12596813" y="13981113"/>
                <a:ext cx="385763" cy="219075"/>
              </a:xfrm>
              <a:custGeom>
                <a:avLst/>
                <a:gdLst>
                  <a:gd name="T0" fmla="*/ 82 w 103"/>
                  <a:gd name="T1" fmla="*/ 12 h 58"/>
                  <a:gd name="T2" fmla="*/ 80 w 103"/>
                  <a:gd name="T3" fmla="*/ 45 h 58"/>
                  <a:gd name="T4" fmla="*/ 15 w 103"/>
                  <a:gd name="T5" fmla="*/ 29 h 58"/>
                  <a:gd name="T6" fmla="*/ 54 w 103"/>
                  <a:gd name="T7" fmla="*/ 0 h 58"/>
                  <a:gd name="T8" fmla="*/ 82 w 103"/>
                  <a:gd name="T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58">
                    <a:moveTo>
                      <a:pt x="82" y="12"/>
                    </a:moveTo>
                    <a:cubicBezTo>
                      <a:pt x="96" y="26"/>
                      <a:pt x="103" y="42"/>
                      <a:pt x="80" y="45"/>
                    </a:cubicBezTo>
                    <a:cubicBezTo>
                      <a:pt x="59" y="47"/>
                      <a:pt x="0" y="58"/>
                      <a:pt x="15" y="29"/>
                    </a:cubicBezTo>
                    <a:cubicBezTo>
                      <a:pt x="29" y="2"/>
                      <a:pt x="45" y="0"/>
                      <a:pt x="54" y="0"/>
                    </a:cubicBezTo>
                    <a:cubicBezTo>
                      <a:pt x="63" y="0"/>
                      <a:pt x="75" y="4"/>
                      <a:pt x="82" y="12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Rectangle 328"/>
              <p:cNvSpPr>
                <a:spLocks noChangeArrowheads="1"/>
              </p:cNvSpPr>
              <p:nvPr/>
            </p:nvSpPr>
            <p:spPr bwMode="auto">
              <a:xfrm>
                <a:off x="12822238" y="11553826"/>
                <a:ext cx="360363" cy="987425"/>
              </a:xfrm>
              <a:prstGeom prst="rect">
                <a:avLst/>
              </a:prstGeom>
              <a:solidFill>
                <a:srgbClr val="F9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Oval 329"/>
              <p:cNvSpPr>
                <a:spLocks noChangeArrowheads="1"/>
              </p:cNvSpPr>
              <p:nvPr/>
            </p:nvSpPr>
            <p:spPr bwMode="auto">
              <a:xfrm>
                <a:off x="12963526" y="11703051"/>
                <a:ext cx="68263" cy="68263"/>
              </a:xfrm>
              <a:prstGeom prst="ellipse">
                <a:avLst/>
              </a:prstGeom>
              <a:solidFill>
                <a:srgbClr val="E2D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Oval 330"/>
              <p:cNvSpPr>
                <a:spLocks noChangeArrowheads="1"/>
              </p:cNvSpPr>
              <p:nvPr/>
            </p:nvSpPr>
            <p:spPr bwMode="auto">
              <a:xfrm>
                <a:off x="12963526" y="11857038"/>
                <a:ext cx="68263" cy="71438"/>
              </a:xfrm>
              <a:prstGeom prst="ellipse">
                <a:avLst/>
              </a:prstGeom>
              <a:solidFill>
                <a:srgbClr val="E2D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Oval 331"/>
              <p:cNvSpPr>
                <a:spLocks noChangeArrowheads="1"/>
              </p:cNvSpPr>
              <p:nvPr/>
            </p:nvSpPr>
            <p:spPr bwMode="auto">
              <a:xfrm>
                <a:off x="12963526" y="12015788"/>
                <a:ext cx="68263" cy="69850"/>
              </a:xfrm>
              <a:prstGeom prst="ellipse">
                <a:avLst/>
              </a:prstGeom>
              <a:solidFill>
                <a:srgbClr val="E2D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Oval 332"/>
              <p:cNvSpPr>
                <a:spLocks noChangeArrowheads="1"/>
              </p:cNvSpPr>
              <p:nvPr/>
            </p:nvSpPr>
            <p:spPr bwMode="auto">
              <a:xfrm>
                <a:off x="12963526" y="12172951"/>
                <a:ext cx="68263" cy="66675"/>
              </a:xfrm>
              <a:prstGeom prst="ellipse">
                <a:avLst/>
              </a:prstGeom>
              <a:solidFill>
                <a:srgbClr val="E2D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Oval 333"/>
              <p:cNvSpPr>
                <a:spLocks noChangeArrowheads="1"/>
              </p:cNvSpPr>
              <p:nvPr/>
            </p:nvSpPr>
            <p:spPr bwMode="auto">
              <a:xfrm>
                <a:off x="12963526" y="12326938"/>
                <a:ext cx="68263" cy="71438"/>
              </a:xfrm>
              <a:prstGeom prst="ellipse">
                <a:avLst/>
              </a:prstGeom>
              <a:solidFill>
                <a:srgbClr val="E2D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334"/>
              <p:cNvSpPr>
                <a:spLocks/>
              </p:cNvSpPr>
              <p:nvPr/>
            </p:nvSpPr>
            <p:spPr bwMode="auto">
              <a:xfrm>
                <a:off x="12776201" y="11568113"/>
                <a:ext cx="447675" cy="161925"/>
              </a:xfrm>
              <a:custGeom>
                <a:avLst/>
                <a:gdLst>
                  <a:gd name="T0" fmla="*/ 83 w 282"/>
                  <a:gd name="T1" fmla="*/ 102 h 102"/>
                  <a:gd name="T2" fmla="*/ 140 w 282"/>
                  <a:gd name="T3" fmla="*/ 29 h 102"/>
                  <a:gd name="T4" fmla="*/ 197 w 282"/>
                  <a:gd name="T5" fmla="*/ 102 h 102"/>
                  <a:gd name="T6" fmla="*/ 282 w 282"/>
                  <a:gd name="T7" fmla="*/ 0 h 102"/>
                  <a:gd name="T8" fmla="*/ 0 w 282"/>
                  <a:gd name="T9" fmla="*/ 0 h 102"/>
                  <a:gd name="T10" fmla="*/ 83 w 282"/>
                  <a:gd name="T11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2" h="102">
                    <a:moveTo>
                      <a:pt x="83" y="102"/>
                    </a:moveTo>
                    <a:lnTo>
                      <a:pt x="140" y="29"/>
                    </a:lnTo>
                    <a:lnTo>
                      <a:pt x="197" y="102"/>
                    </a:lnTo>
                    <a:lnTo>
                      <a:pt x="282" y="0"/>
                    </a:lnTo>
                    <a:lnTo>
                      <a:pt x="0" y="0"/>
                    </a:lnTo>
                    <a:lnTo>
                      <a:pt x="83" y="102"/>
                    </a:lnTo>
                    <a:close/>
                  </a:path>
                </a:pathLst>
              </a:custGeom>
              <a:solidFill>
                <a:srgbClr val="E2D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335"/>
              <p:cNvSpPr>
                <a:spLocks/>
              </p:cNvSpPr>
              <p:nvPr/>
            </p:nvSpPr>
            <p:spPr bwMode="auto">
              <a:xfrm>
                <a:off x="12490451" y="12439651"/>
                <a:ext cx="219075" cy="377825"/>
              </a:xfrm>
              <a:custGeom>
                <a:avLst/>
                <a:gdLst>
                  <a:gd name="T0" fmla="*/ 8 w 58"/>
                  <a:gd name="T1" fmla="*/ 0 h 101"/>
                  <a:gd name="T2" fmla="*/ 11 w 58"/>
                  <a:gd name="T3" fmla="*/ 63 h 101"/>
                  <a:gd name="T4" fmla="*/ 45 w 58"/>
                  <a:gd name="T5" fmla="*/ 96 h 101"/>
                  <a:gd name="T6" fmla="*/ 37 w 58"/>
                  <a:gd name="T7" fmla="*/ 65 h 101"/>
                  <a:gd name="T8" fmla="*/ 45 w 58"/>
                  <a:gd name="T9" fmla="*/ 64 h 101"/>
                  <a:gd name="T10" fmla="*/ 44 w 58"/>
                  <a:gd name="T11" fmla="*/ 8 h 101"/>
                  <a:gd name="T12" fmla="*/ 8 w 58"/>
                  <a:gd name="T1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101">
                    <a:moveTo>
                      <a:pt x="8" y="0"/>
                    </a:moveTo>
                    <a:cubicBezTo>
                      <a:pt x="8" y="0"/>
                      <a:pt x="0" y="40"/>
                      <a:pt x="11" y="63"/>
                    </a:cubicBezTo>
                    <a:cubicBezTo>
                      <a:pt x="22" y="87"/>
                      <a:pt x="33" y="101"/>
                      <a:pt x="45" y="96"/>
                    </a:cubicBezTo>
                    <a:cubicBezTo>
                      <a:pt x="58" y="91"/>
                      <a:pt x="38" y="67"/>
                      <a:pt x="37" y="65"/>
                    </a:cubicBezTo>
                    <a:cubicBezTo>
                      <a:pt x="37" y="65"/>
                      <a:pt x="42" y="68"/>
                      <a:pt x="45" y="64"/>
                    </a:cubicBezTo>
                    <a:cubicBezTo>
                      <a:pt x="47" y="60"/>
                      <a:pt x="48" y="27"/>
                      <a:pt x="44" y="8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336"/>
              <p:cNvSpPr>
                <a:spLocks/>
              </p:cNvSpPr>
              <p:nvPr/>
            </p:nvSpPr>
            <p:spPr bwMode="auto">
              <a:xfrm>
                <a:off x="12580938" y="12630151"/>
                <a:ext cx="63500" cy="76200"/>
              </a:xfrm>
              <a:custGeom>
                <a:avLst/>
                <a:gdLst>
                  <a:gd name="T0" fmla="*/ 17 w 17"/>
                  <a:gd name="T1" fmla="*/ 20 h 20"/>
                  <a:gd name="T2" fmla="*/ 13 w 17"/>
                  <a:gd name="T3" fmla="*/ 14 h 20"/>
                  <a:gd name="T4" fmla="*/ 4 w 17"/>
                  <a:gd name="T5" fmla="*/ 0 h 20"/>
                  <a:gd name="T6" fmla="*/ 17 w 17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0">
                    <a:moveTo>
                      <a:pt x="17" y="20"/>
                    </a:moveTo>
                    <a:cubicBezTo>
                      <a:pt x="15" y="17"/>
                      <a:pt x="13" y="15"/>
                      <a:pt x="13" y="14"/>
                    </a:cubicBezTo>
                    <a:cubicBezTo>
                      <a:pt x="13" y="14"/>
                      <a:pt x="6" y="12"/>
                      <a:pt x="4" y="0"/>
                    </a:cubicBezTo>
                    <a:cubicBezTo>
                      <a:pt x="4" y="0"/>
                      <a:pt x="0" y="18"/>
                      <a:pt x="17" y="20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337"/>
              <p:cNvSpPr>
                <a:spLocks/>
              </p:cNvSpPr>
              <p:nvPr/>
            </p:nvSpPr>
            <p:spPr bwMode="auto">
              <a:xfrm>
                <a:off x="12476163" y="11553826"/>
                <a:ext cx="363538" cy="1477963"/>
              </a:xfrm>
              <a:custGeom>
                <a:avLst/>
                <a:gdLst>
                  <a:gd name="T0" fmla="*/ 95 w 97"/>
                  <a:gd name="T1" fmla="*/ 9 h 394"/>
                  <a:gd name="T2" fmla="*/ 96 w 97"/>
                  <a:gd name="T3" fmla="*/ 285 h 394"/>
                  <a:gd name="T4" fmla="*/ 51 w 97"/>
                  <a:gd name="T5" fmla="*/ 378 h 394"/>
                  <a:gd name="T6" fmla="*/ 52 w 97"/>
                  <a:gd name="T7" fmla="*/ 245 h 394"/>
                  <a:gd name="T8" fmla="*/ 5 w 97"/>
                  <a:gd name="T9" fmla="*/ 245 h 394"/>
                  <a:gd name="T10" fmla="*/ 15 w 97"/>
                  <a:gd name="T11" fmla="*/ 94 h 394"/>
                  <a:gd name="T12" fmla="*/ 95 w 97"/>
                  <a:gd name="T13" fmla="*/ 0 h 394"/>
                  <a:gd name="T14" fmla="*/ 95 w 97"/>
                  <a:gd name="T15" fmla="*/ 9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394">
                    <a:moveTo>
                      <a:pt x="95" y="9"/>
                    </a:moveTo>
                    <a:cubicBezTo>
                      <a:pt x="95" y="9"/>
                      <a:pt x="95" y="176"/>
                      <a:pt x="96" y="285"/>
                    </a:cubicBezTo>
                    <a:cubicBezTo>
                      <a:pt x="97" y="394"/>
                      <a:pt x="51" y="378"/>
                      <a:pt x="51" y="378"/>
                    </a:cubicBezTo>
                    <a:cubicBezTo>
                      <a:pt x="43" y="352"/>
                      <a:pt x="52" y="245"/>
                      <a:pt x="52" y="245"/>
                    </a:cubicBezTo>
                    <a:cubicBezTo>
                      <a:pt x="5" y="245"/>
                      <a:pt x="5" y="245"/>
                      <a:pt x="5" y="245"/>
                    </a:cubicBezTo>
                    <a:cubicBezTo>
                      <a:pt x="5" y="245"/>
                      <a:pt x="0" y="202"/>
                      <a:pt x="15" y="94"/>
                    </a:cubicBezTo>
                    <a:cubicBezTo>
                      <a:pt x="26" y="22"/>
                      <a:pt x="67" y="4"/>
                      <a:pt x="95" y="0"/>
                    </a:cubicBezTo>
                    <a:lnTo>
                      <a:pt x="95" y="9"/>
                    </a:lnTo>
                    <a:close/>
                  </a:path>
                </a:pathLst>
              </a:custGeom>
              <a:solidFill>
                <a:srgbClr val="C6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338"/>
              <p:cNvSpPr>
                <a:spLocks/>
              </p:cNvSpPr>
              <p:nvPr/>
            </p:nvSpPr>
            <p:spPr bwMode="auto">
              <a:xfrm>
                <a:off x="12622213" y="11890376"/>
                <a:ext cx="87313" cy="582613"/>
              </a:xfrm>
              <a:custGeom>
                <a:avLst/>
                <a:gdLst>
                  <a:gd name="T0" fmla="*/ 31 w 55"/>
                  <a:gd name="T1" fmla="*/ 367 h 367"/>
                  <a:gd name="T2" fmla="*/ 55 w 55"/>
                  <a:gd name="T3" fmla="*/ 0 h 367"/>
                  <a:gd name="T4" fmla="*/ 0 w 55"/>
                  <a:gd name="T5" fmla="*/ 367 h 367"/>
                  <a:gd name="T6" fmla="*/ 31 w 55"/>
                  <a:gd name="T7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367">
                    <a:moveTo>
                      <a:pt x="31" y="367"/>
                    </a:moveTo>
                    <a:lnTo>
                      <a:pt x="55" y="0"/>
                    </a:lnTo>
                    <a:lnTo>
                      <a:pt x="0" y="367"/>
                    </a:lnTo>
                    <a:lnTo>
                      <a:pt x="31" y="367"/>
                    </a:lnTo>
                    <a:close/>
                  </a:path>
                </a:pathLst>
              </a:custGeom>
              <a:solidFill>
                <a:srgbClr val="AD3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339"/>
              <p:cNvSpPr>
                <a:spLocks/>
              </p:cNvSpPr>
              <p:nvPr/>
            </p:nvSpPr>
            <p:spPr bwMode="auto">
              <a:xfrm>
                <a:off x="13369926" y="11790363"/>
                <a:ext cx="808038" cy="709613"/>
              </a:xfrm>
              <a:custGeom>
                <a:avLst/>
                <a:gdLst>
                  <a:gd name="T0" fmla="*/ 30 w 215"/>
                  <a:gd name="T1" fmla="*/ 0 h 189"/>
                  <a:gd name="T2" fmla="*/ 136 w 215"/>
                  <a:gd name="T3" fmla="*/ 87 h 189"/>
                  <a:gd name="T4" fmla="*/ 193 w 215"/>
                  <a:gd name="T5" fmla="*/ 81 h 189"/>
                  <a:gd name="T6" fmla="*/ 161 w 215"/>
                  <a:gd name="T7" fmla="*/ 112 h 189"/>
                  <a:gd name="T8" fmla="*/ 211 w 215"/>
                  <a:gd name="T9" fmla="*/ 145 h 189"/>
                  <a:gd name="T10" fmla="*/ 174 w 215"/>
                  <a:gd name="T11" fmla="*/ 142 h 189"/>
                  <a:gd name="T12" fmla="*/ 196 w 215"/>
                  <a:gd name="T13" fmla="*/ 165 h 189"/>
                  <a:gd name="T14" fmla="*/ 164 w 215"/>
                  <a:gd name="T15" fmla="*/ 160 h 189"/>
                  <a:gd name="T16" fmla="*/ 178 w 215"/>
                  <a:gd name="T17" fmla="*/ 179 h 189"/>
                  <a:gd name="T18" fmla="*/ 139 w 215"/>
                  <a:gd name="T19" fmla="*/ 171 h 189"/>
                  <a:gd name="T20" fmla="*/ 99 w 215"/>
                  <a:gd name="T21" fmla="*/ 122 h 189"/>
                  <a:gd name="T22" fmla="*/ 0 w 215"/>
                  <a:gd name="T23" fmla="*/ 31 h 189"/>
                  <a:gd name="T24" fmla="*/ 30 w 215"/>
                  <a:gd name="T25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5" h="189">
                    <a:moveTo>
                      <a:pt x="30" y="0"/>
                    </a:moveTo>
                    <a:cubicBezTo>
                      <a:pt x="30" y="0"/>
                      <a:pt x="105" y="89"/>
                      <a:pt x="136" y="87"/>
                    </a:cubicBezTo>
                    <a:cubicBezTo>
                      <a:pt x="168" y="84"/>
                      <a:pt x="182" y="74"/>
                      <a:pt x="193" y="81"/>
                    </a:cubicBezTo>
                    <a:cubicBezTo>
                      <a:pt x="204" y="89"/>
                      <a:pt x="178" y="113"/>
                      <a:pt x="161" y="112"/>
                    </a:cubicBezTo>
                    <a:cubicBezTo>
                      <a:pt x="161" y="112"/>
                      <a:pt x="215" y="130"/>
                      <a:pt x="211" y="145"/>
                    </a:cubicBezTo>
                    <a:cubicBezTo>
                      <a:pt x="207" y="159"/>
                      <a:pt x="174" y="142"/>
                      <a:pt x="174" y="142"/>
                    </a:cubicBezTo>
                    <a:cubicBezTo>
                      <a:pt x="174" y="142"/>
                      <a:pt x="200" y="156"/>
                      <a:pt x="196" y="165"/>
                    </a:cubicBezTo>
                    <a:cubicBezTo>
                      <a:pt x="192" y="174"/>
                      <a:pt x="164" y="160"/>
                      <a:pt x="164" y="160"/>
                    </a:cubicBezTo>
                    <a:cubicBezTo>
                      <a:pt x="164" y="160"/>
                      <a:pt x="183" y="173"/>
                      <a:pt x="178" y="179"/>
                    </a:cubicBezTo>
                    <a:cubicBezTo>
                      <a:pt x="171" y="189"/>
                      <a:pt x="139" y="171"/>
                      <a:pt x="139" y="171"/>
                    </a:cubicBezTo>
                    <a:cubicBezTo>
                      <a:pt x="120" y="160"/>
                      <a:pt x="106" y="145"/>
                      <a:pt x="99" y="122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340"/>
              <p:cNvSpPr>
                <a:spLocks/>
              </p:cNvSpPr>
              <p:nvPr/>
            </p:nvSpPr>
            <p:spPr bwMode="auto">
              <a:xfrm>
                <a:off x="13881101" y="12217401"/>
                <a:ext cx="112713" cy="123825"/>
              </a:xfrm>
              <a:custGeom>
                <a:avLst/>
                <a:gdLst>
                  <a:gd name="T0" fmla="*/ 23 w 30"/>
                  <a:gd name="T1" fmla="*/ 0 h 33"/>
                  <a:gd name="T2" fmla="*/ 0 w 30"/>
                  <a:gd name="T3" fmla="*/ 33 h 33"/>
                  <a:gd name="T4" fmla="*/ 23 w 30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3">
                    <a:moveTo>
                      <a:pt x="23" y="0"/>
                    </a:moveTo>
                    <a:cubicBezTo>
                      <a:pt x="23" y="0"/>
                      <a:pt x="23" y="20"/>
                      <a:pt x="0" y="33"/>
                    </a:cubicBezTo>
                    <a:cubicBezTo>
                      <a:pt x="0" y="33"/>
                      <a:pt x="30" y="27"/>
                      <a:pt x="23" y="0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341"/>
              <p:cNvSpPr>
                <a:spLocks/>
              </p:cNvSpPr>
              <p:nvPr/>
            </p:nvSpPr>
            <p:spPr bwMode="auto">
              <a:xfrm>
                <a:off x="13163551" y="11553826"/>
                <a:ext cx="684213" cy="1477963"/>
              </a:xfrm>
              <a:custGeom>
                <a:avLst/>
                <a:gdLst>
                  <a:gd name="T0" fmla="*/ 2 w 182"/>
                  <a:gd name="T1" fmla="*/ 9 h 394"/>
                  <a:gd name="T2" fmla="*/ 1 w 182"/>
                  <a:gd name="T3" fmla="*/ 285 h 394"/>
                  <a:gd name="T4" fmla="*/ 47 w 182"/>
                  <a:gd name="T5" fmla="*/ 378 h 394"/>
                  <a:gd name="T6" fmla="*/ 46 w 182"/>
                  <a:gd name="T7" fmla="*/ 245 h 394"/>
                  <a:gd name="T8" fmla="*/ 35 w 182"/>
                  <a:gd name="T9" fmla="*/ 84 h 394"/>
                  <a:gd name="T10" fmla="*/ 150 w 182"/>
                  <a:gd name="T11" fmla="*/ 190 h 394"/>
                  <a:gd name="T12" fmla="*/ 182 w 182"/>
                  <a:gd name="T13" fmla="*/ 143 h 394"/>
                  <a:gd name="T14" fmla="*/ 43 w 182"/>
                  <a:gd name="T15" fmla="*/ 17 h 394"/>
                  <a:gd name="T16" fmla="*/ 2 w 182"/>
                  <a:gd name="T17" fmla="*/ 0 h 394"/>
                  <a:gd name="T18" fmla="*/ 2 w 182"/>
                  <a:gd name="T19" fmla="*/ 9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394">
                    <a:moveTo>
                      <a:pt x="2" y="9"/>
                    </a:moveTo>
                    <a:cubicBezTo>
                      <a:pt x="2" y="9"/>
                      <a:pt x="2" y="176"/>
                      <a:pt x="1" y="285"/>
                    </a:cubicBezTo>
                    <a:cubicBezTo>
                      <a:pt x="0" y="394"/>
                      <a:pt x="47" y="378"/>
                      <a:pt x="47" y="378"/>
                    </a:cubicBezTo>
                    <a:cubicBezTo>
                      <a:pt x="54" y="352"/>
                      <a:pt x="46" y="245"/>
                      <a:pt x="46" y="245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5" y="84"/>
                      <a:pt x="137" y="177"/>
                      <a:pt x="150" y="190"/>
                    </a:cubicBezTo>
                    <a:cubicBezTo>
                      <a:pt x="182" y="143"/>
                      <a:pt x="182" y="143"/>
                      <a:pt x="182" y="143"/>
                    </a:cubicBezTo>
                    <a:cubicBezTo>
                      <a:pt x="160" y="124"/>
                      <a:pt x="60" y="30"/>
                      <a:pt x="43" y="17"/>
                    </a:cubicBezTo>
                    <a:cubicBezTo>
                      <a:pt x="29" y="6"/>
                      <a:pt x="14" y="2"/>
                      <a:pt x="2" y="0"/>
                    </a:cubicBez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C6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342"/>
              <p:cNvSpPr>
                <a:spLocks/>
              </p:cNvSpPr>
              <p:nvPr/>
            </p:nvSpPr>
            <p:spPr bwMode="auto">
              <a:xfrm>
                <a:off x="12265026" y="11122026"/>
                <a:ext cx="285750" cy="269875"/>
              </a:xfrm>
              <a:custGeom>
                <a:avLst/>
                <a:gdLst>
                  <a:gd name="T0" fmla="*/ 62 w 76"/>
                  <a:gd name="T1" fmla="*/ 12 h 72"/>
                  <a:gd name="T2" fmla="*/ 35 w 76"/>
                  <a:gd name="T3" fmla="*/ 4 h 72"/>
                  <a:gd name="T4" fmla="*/ 76 w 76"/>
                  <a:gd name="T5" fmla="*/ 72 h 72"/>
                  <a:gd name="T6" fmla="*/ 62 w 76"/>
                  <a:gd name="T7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72">
                    <a:moveTo>
                      <a:pt x="62" y="12"/>
                    </a:moveTo>
                    <a:cubicBezTo>
                      <a:pt x="62" y="12"/>
                      <a:pt x="52" y="0"/>
                      <a:pt x="35" y="4"/>
                    </a:cubicBezTo>
                    <a:cubicBezTo>
                      <a:pt x="20" y="8"/>
                      <a:pt x="0" y="51"/>
                      <a:pt x="76" y="72"/>
                    </a:cubicBez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343"/>
              <p:cNvSpPr>
                <a:spLocks/>
              </p:cNvSpPr>
              <p:nvPr/>
            </p:nvSpPr>
            <p:spPr bwMode="auto">
              <a:xfrm>
                <a:off x="13455651" y="11122026"/>
                <a:ext cx="285750" cy="269875"/>
              </a:xfrm>
              <a:custGeom>
                <a:avLst/>
                <a:gdLst>
                  <a:gd name="T0" fmla="*/ 14 w 76"/>
                  <a:gd name="T1" fmla="*/ 12 h 72"/>
                  <a:gd name="T2" fmla="*/ 41 w 76"/>
                  <a:gd name="T3" fmla="*/ 4 h 72"/>
                  <a:gd name="T4" fmla="*/ 0 w 76"/>
                  <a:gd name="T5" fmla="*/ 72 h 72"/>
                  <a:gd name="T6" fmla="*/ 14 w 76"/>
                  <a:gd name="T7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72">
                    <a:moveTo>
                      <a:pt x="14" y="12"/>
                    </a:moveTo>
                    <a:cubicBezTo>
                      <a:pt x="14" y="12"/>
                      <a:pt x="24" y="0"/>
                      <a:pt x="41" y="4"/>
                    </a:cubicBezTo>
                    <a:cubicBezTo>
                      <a:pt x="56" y="8"/>
                      <a:pt x="76" y="51"/>
                      <a:pt x="0" y="72"/>
                    </a:cubicBez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344"/>
              <p:cNvSpPr>
                <a:spLocks/>
              </p:cNvSpPr>
              <p:nvPr/>
            </p:nvSpPr>
            <p:spPr bwMode="auto">
              <a:xfrm>
                <a:off x="12465051" y="10764838"/>
                <a:ext cx="1077913" cy="855663"/>
              </a:xfrm>
              <a:custGeom>
                <a:avLst/>
                <a:gdLst>
                  <a:gd name="T0" fmla="*/ 232 w 287"/>
                  <a:gd name="T1" fmla="*/ 199 h 228"/>
                  <a:gd name="T2" fmla="*/ 179 w 287"/>
                  <a:gd name="T3" fmla="*/ 219 h 228"/>
                  <a:gd name="T4" fmla="*/ 107 w 287"/>
                  <a:gd name="T5" fmla="*/ 219 h 228"/>
                  <a:gd name="T6" fmla="*/ 55 w 287"/>
                  <a:gd name="T7" fmla="*/ 199 h 228"/>
                  <a:gd name="T8" fmla="*/ 0 w 287"/>
                  <a:gd name="T9" fmla="*/ 118 h 228"/>
                  <a:gd name="T10" fmla="*/ 0 w 287"/>
                  <a:gd name="T11" fmla="*/ 0 h 228"/>
                  <a:gd name="T12" fmla="*/ 287 w 287"/>
                  <a:gd name="T13" fmla="*/ 0 h 228"/>
                  <a:gd name="T14" fmla="*/ 287 w 287"/>
                  <a:gd name="T15" fmla="*/ 118 h 228"/>
                  <a:gd name="T16" fmla="*/ 232 w 287"/>
                  <a:gd name="T17" fmla="*/ 19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7" h="228">
                    <a:moveTo>
                      <a:pt x="232" y="199"/>
                    </a:moveTo>
                    <a:cubicBezTo>
                      <a:pt x="179" y="219"/>
                      <a:pt x="179" y="219"/>
                      <a:pt x="179" y="219"/>
                    </a:cubicBezTo>
                    <a:cubicBezTo>
                      <a:pt x="156" y="228"/>
                      <a:pt x="130" y="228"/>
                      <a:pt x="107" y="219"/>
                    </a:cubicBezTo>
                    <a:cubicBezTo>
                      <a:pt x="55" y="199"/>
                      <a:pt x="55" y="199"/>
                      <a:pt x="55" y="199"/>
                    </a:cubicBezTo>
                    <a:cubicBezTo>
                      <a:pt x="22" y="186"/>
                      <a:pt x="0" y="154"/>
                      <a:pt x="0" y="1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287" y="118"/>
                      <a:pt x="287" y="118"/>
                      <a:pt x="287" y="118"/>
                    </a:cubicBezTo>
                    <a:cubicBezTo>
                      <a:pt x="287" y="154"/>
                      <a:pt x="265" y="186"/>
                      <a:pt x="232" y="199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345"/>
              <p:cNvSpPr>
                <a:spLocks/>
              </p:cNvSpPr>
              <p:nvPr/>
            </p:nvSpPr>
            <p:spPr bwMode="auto">
              <a:xfrm>
                <a:off x="12896851" y="11395076"/>
                <a:ext cx="236538" cy="106363"/>
              </a:xfrm>
              <a:custGeom>
                <a:avLst/>
                <a:gdLst>
                  <a:gd name="T0" fmla="*/ 0 w 63"/>
                  <a:gd name="T1" fmla="*/ 12 h 28"/>
                  <a:gd name="T2" fmla="*/ 17 w 63"/>
                  <a:gd name="T3" fmla="*/ 0 h 28"/>
                  <a:gd name="T4" fmla="*/ 31 w 63"/>
                  <a:gd name="T5" fmla="*/ 10 h 28"/>
                  <a:gd name="T6" fmla="*/ 49 w 63"/>
                  <a:gd name="T7" fmla="*/ 1 h 28"/>
                  <a:gd name="T8" fmla="*/ 63 w 63"/>
                  <a:gd name="T9" fmla="*/ 13 h 28"/>
                  <a:gd name="T10" fmla="*/ 30 w 63"/>
                  <a:gd name="T11" fmla="*/ 28 h 28"/>
                  <a:gd name="T12" fmla="*/ 0 w 63"/>
                  <a:gd name="T13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28">
                    <a:moveTo>
                      <a:pt x="0" y="12"/>
                    </a:moveTo>
                    <a:cubicBezTo>
                      <a:pt x="0" y="12"/>
                      <a:pt x="8" y="0"/>
                      <a:pt x="17" y="0"/>
                    </a:cubicBezTo>
                    <a:cubicBezTo>
                      <a:pt x="26" y="1"/>
                      <a:pt x="31" y="10"/>
                      <a:pt x="31" y="10"/>
                    </a:cubicBezTo>
                    <a:cubicBezTo>
                      <a:pt x="31" y="10"/>
                      <a:pt x="39" y="0"/>
                      <a:pt x="49" y="1"/>
                    </a:cubicBezTo>
                    <a:cubicBezTo>
                      <a:pt x="59" y="1"/>
                      <a:pt x="63" y="13"/>
                      <a:pt x="63" y="13"/>
                    </a:cubicBezTo>
                    <a:cubicBezTo>
                      <a:pt x="63" y="13"/>
                      <a:pt x="53" y="28"/>
                      <a:pt x="30" y="28"/>
                    </a:cubicBezTo>
                    <a:cubicBezTo>
                      <a:pt x="7" y="28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C6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346"/>
              <p:cNvSpPr>
                <a:spLocks/>
              </p:cNvSpPr>
              <p:nvPr/>
            </p:nvSpPr>
            <p:spPr bwMode="auto">
              <a:xfrm>
                <a:off x="12633326" y="11034713"/>
                <a:ext cx="188913" cy="117475"/>
              </a:xfrm>
              <a:custGeom>
                <a:avLst/>
                <a:gdLst>
                  <a:gd name="T0" fmla="*/ 4 w 50"/>
                  <a:gd name="T1" fmla="*/ 31 h 31"/>
                  <a:gd name="T2" fmla="*/ 0 w 50"/>
                  <a:gd name="T3" fmla="*/ 28 h 31"/>
                  <a:gd name="T4" fmla="*/ 23 w 50"/>
                  <a:gd name="T5" fmla="*/ 0 h 31"/>
                  <a:gd name="T6" fmla="*/ 50 w 50"/>
                  <a:gd name="T7" fmla="*/ 22 h 31"/>
                  <a:gd name="T8" fmla="*/ 47 w 50"/>
                  <a:gd name="T9" fmla="*/ 26 h 31"/>
                  <a:gd name="T10" fmla="*/ 43 w 50"/>
                  <a:gd name="T11" fmla="*/ 23 h 31"/>
                  <a:gd name="T12" fmla="*/ 23 w 50"/>
                  <a:gd name="T13" fmla="*/ 7 h 31"/>
                  <a:gd name="T14" fmla="*/ 7 w 50"/>
                  <a:gd name="T15" fmla="*/ 28 h 31"/>
                  <a:gd name="T16" fmla="*/ 4 w 50"/>
                  <a:gd name="T17" fmla="*/ 31 h 31"/>
                  <a:gd name="T18" fmla="*/ 4 w 50"/>
                  <a:gd name="T1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31">
                    <a:moveTo>
                      <a:pt x="4" y="31"/>
                    </a:moveTo>
                    <a:cubicBezTo>
                      <a:pt x="2" y="31"/>
                      <a:pt x="0" y="30"/>
                      <a:pt x="0" y="28"/>
                    </a:cubicBezTo>
                    <a:cubicBezTo>
                      <a:pt x="0" y="19"/>
                      <a:pt x="5" y="1"/>
                      <a:pt x="23" y="0"/>
                    </a:cubicBezTo>
                    <a:cubicBezTo>
                      <a:pt x="40" y="0"/>
                      <a:pt x="48" y="14"/>
                      <a:pt x="50" y="22"/>
                    </a:cubicBezTo>
                    <a:cubicBezTo>
                      <a:pt x="50" y="24"/>
                      <a:pt x="49" y="26"/>
                      <a:pt x="47" y="26"/>
                    </a:cubicBezTo>
                    <a:cubicBezTo>
                      <a:pt x="45" y="27"/>
                      <a:pt x="44" y="25"/>
                      <a:pt x="43" y="23"/>
                    </a:cubicBezTo>
                    <a:cubicBezTo>
                      <a:pt x="43" y="23"/>
                      <a:pt x="39" y="7"/>
                      <a:pt x="23" y="7"/>
                    </a:cubicBezTo>
                    <a:cubicBezTo>
                      <a:pt x="7" y="8"/>
                      <a:pt x="7" y="27"/>
                      <a:pt x="7" y="28"/>
                    </a:cubicBezTo>
                    <a:cubicBezTo>
                      <a:pt x="7" y="30"/>
                      <a:pt x="6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347"/>
              <p:cNvSpPr>
                <a:spLocks/>
              </p:cNvSpPr>
              <p:nvPr/>
            </p:nvSpPr>
            <p:spPr bwMode="auto">
              <a:xfrm>
                <a:off x="12558713" y="11114088"/>
                <a:ext cx="104775" cy="38100"/>
              </a:xfrm>
              <a:custGeom>
                <a:avLst/>
                <a:gdLst>
                  <a:gd name="T0" fmla="*/ 18 w 28"/>
                  <a:gd name="T1" fmla="*/ 10 h 10"/>
                  <a:gd name="T2" fmla="*/ 3 w 28"/>
                  <a:gd name="T3" fmla="*/ 7 h 10"/>
                  <a:gd name="T4" fmla="*/ 1 w 28"/>
                  <a:gd name="T5" fmla="*/ 3 h 10"/>
                  <a:gd name="T6" fmla="*/ 5 w 28"/>
                  <a:gd name="T7" fmla="*/ 1 h 10"/>
                  <a:gd name="T8" fmla="*/ 23 w 28"/>
                  <a:gd name="T9" fmla="*/ 3 h 10"/>
                  <a:gd name="T10" fmla="*/ 27 w 28"/>
                  <a:gd name="T11" fmla="*/ 5 h 10"/>
                  <a:gd name="T12" fmla="*/ 25 w 28"/>
                  <a:gd name="T13" fmla="*/ 9 h 10"/>
                  <a:gd name="T14" fmla="*/ 18 w 28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0">
                    <a:moveTo>
                      <a:pt x="18" y="10"/>
                    </a:moveTo>
                    <a:cubicBezTo>
                      <a:pt x="14" y="10"/>
                      <a:pt x="9" y="10"/>
                      <a:pt x="3" y="7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16" y="5"/>
                      <a:pt x="23" y="3"/>
                      <a:pt x="23" y="3"/>
                    </a:cubicBezTo>
                    <a:cubicBezTo>
                      <a:pt x="25" y="2"/>
                      <a:pt x="26" y="3"/>
                      <a:pt x="27" y="5"/>
                    </a:cubicBezTo>
                    <a:cubicBezTo>
                      <a:pt x="28" y="7"/>
                      <a:pt x="26" y="9"/>
                      <a:pt x="25" y="9"/>
                    </a:cubicBezTo>
                    <a:cubicBezTo>
                      <a:pt x="24" y="9"/>
                      <a:pt x="22" y="10"/>
                      <a:pt x="18" y="10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348"/>
              <p:cNvSpPr>
                <a:spLocks/>
              </p:cNvSpPr>
              <p:nvPr/>
            </p:nvSpPr>
            <p:spPr bwMode="auto">
              <a:xfrm>
                <a:off x="12558713" y="11061701"/>
                <a:ext cx="104775" cy="63500"/>
              </a:xfrm>
              <a:custGeom>
                <a:avLst/>
                <a:gdLst>
                  <a:gd name="T0" fmla="*/ 24 w 28"/>
                  <a:gd name="T1" fmla="*/ 17 h 17"/>
                  <a:gd name="T2" fmla="*/ 2 w 28"/>
                  <a:gd name="T3" fmla="*/ 7 h 17"/>
                  <a:gd name="T4" fmla="*/ 1 w 28"/>
                  <a:gd name="T5" fmla="*/ 2 h 17"/>
                  <a:gd name="T6" fmla="*/ 6 w 28"/>
                  <a:gd name="T7" fmla="*/ 2 h 17"/>
                  <a:gd name="T8" fmla="*/ 6 w 28"/>
                  <a:gd name="T9" fmla="*/ 2 h 17"/>
                  <a:gd name="T10" fmla="*/ 24 w 28"/>
                  <a:gd name="T11" fmla="*/ 10 h 17"/>
                  <a:gd name="T12" fmla="*/ 24 w 28"/>
                  <a:gd name="T13" fmla="*/ 10 h 17"/>
                  <a:gd name="T14" fmla="*/ 28 w 28"/>
                  <a:gd name="T15" fmla="*/ 13 h 17"/>
                  <a:gd name="T16" fmla="*/ 24 w 28"/>
                  <a:gd name="T17" fmla="*/ 17 h 17"/>
                  <a:gd name="T18" fmla="*/ 24 w 28"/>
                  <a:gd name="T1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7">
                    <a:moveTo>
                      <a:pt x="24" y="17"/>
                    </a:moveTo>
                    <a:cubicBezTo>
                      <a:pt x="14" y="17"/>
                      <a:pt x="2" y="7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5" y="0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9" y="4"/>
                      <a:pt x="18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6" y="10"/>
                      <a:pt x="28" y="11"/>
                      <a:pt x="28" y="13"/>
                    </a:cubicBezTo>
                    <a:cubicBezTo>
                      <a:pt x="28" y="15"/>
                      <a:pt x="26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349"/>
              <p:cNvSpPr>
                <a:spLocks/>
              </p:cNvSpPr>
              <p:nvPr/>
            </p:nvSpPr>
            <p:spPr bwMode="auto">
              <a:xfrm>
                <a:off x="13166726" y="11034713"/>
                <a:ext cx="188913" cy="117475"/>
              </a:xfrm>
              <a:custGeom>
                <a:avLst/>
                <a:gdLst>
                  <a:gd name="T0" fmla="*/ 46 w 50"/>
                  <a:gd name="T1" fmla="*/ 31 h 31"/>
                  <a:gd name="T2" fmla="*/ 46 w 50"/>
                  <a:gd name="T3" fmla="*/ 31 h 31"/>
                  <a:gd name="T4" fmla="*/ 43 w 50"/>
                  <a:gd name="T5" fmla="*/ 28 h 31"/>
                  <a:gd name="T6" fmla="*/ 27 w 50"/>
                  <a:gd name="T7" fmla="*/ 7 h 31"/>
                  <a:gd name="T8" fmla="*/ 7 w 50"/>
                  <a:gd name="T9" fmla="*/ 23 h 31"/>
                  <a:gd name="T10" fmla="*/ 3 w 50"/>
                  <a:gd name="T11" fmla="*/ 26 h 31"/>
                  <a:gd name="T12" fmla="*/ 0 w 50"/>
                  <a:gd name="T13" fmla="*/ 22 h 31"/>
                  <a:gd name="T14" fmla="*/ 27 w 50"/>
                  <a:gd name="T15" fmla="*/ 0 h 31"/>
                  <a:gd name="T16" fmla="*/ 50 w 50"/>
                  <a:gd name="T17" fmla="*/ 28 h 31"/>
                  <a:gd name="T18" fmla="*/ 46 w 50"/>
                  <a:gd name="T1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31">
                    <a:moveTo>
                      <a:pt x="46" y="31"/>
                    </a:moveTo>
                    <a:cubicBezTo>
                      <a:pt x="46" y="31"/>
                      <a:pt x="46" y="31"/>
                      <a:pt x="46" y="31"/>
                    </a:cubicBezTo>
                    <a:cubicBezTo>
                      <a:pt x="45" y="31"/>
                      <a:pt x="43" y="30"/>
                      <a:pt x="43" y="28"/>
                    </a:cubicBezTo>
                    <a:cubicBezTo>
                      <a:pt x="43" y="27"/>
                      <a:pt x="43" y="8"/>
                      <a:pt x="27" y="7"/>
                    </a:cubicBezTo>
                    <a:cubicBezTo>
                      <a:pt x="11" y="7"/>
                      <a:pt x="7" y="23"/>
                      <a:pt x="7" y="23"/>
                    </a:cubicBezTo>
                    <a:cubicBezTo>
                      <a:pt x="7" y="25"/>
                      <a:pt x="5" y="27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2" y="14"/>
                      <a:pt x="10" y="0"/>
                      <a:pt x="27" y="0"/>
                    </a:cubicBezTo>
                    <a:cubicBezTo>
                      <a:pt x="45" y="1"/>
                      <a:pt x="50" y="19"/>
                      <a:pt x="50" y="28"/>
                    </a:cubicBezTo>
                    <a:cubicBezTo>
                      <a:pt x="50" y="30"/>
                      <a:pt x="48" y="31"/>
                      <a:pt x="46" y="31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350"/>
              <p:cNvSpPr>
                <a:spLocks/>
              </p:cNvSpPr>
              <p:nvPr/>
            </p:nvSpPr>
            <p:spPr bwMode="auto">
              <a:xfrm>
                <a:off x="13328651" y="11114088"/>
                <a:ext cx="101600" cy="38100"/>
              </a:xfrm>
              <a:custGeom>
                <a:avLst/>
                <a:gdLst>
                  <a:gd name="T0" fmla="*/ 9 w 27"/>
                  <a:gd name="T1" fmla="*/ 10 h 10"/>
                  <a:gd name="T2" fmla="*/ 3 w 27"/>
                  <a:gd name="T3" fmla="*/ 9 h 10"/>
                  <a:gd name="T4" fmla="*/ 0 w 27"/>
                  <a:gd name="T5" fmla="*/ 5 h 10"/>
                  <a:gd name="T6" fmla="*/ 4 w 27"/>
                  <a:gd name="T7" fmla="*/ 3 h 10"/>
                  <a:gd name="T8" fmla="*/ 22 w 27"/>
                  <a:gd name="T9" fmla="*/ 1 h 10"/>
                  <a:gd name="T10" fmla="*/ 26 w 27"/>
                  <a:gd name="T11" fmla="*/ 3 h 10"/>
                  <a:gd name="T12" fmla="*/ 24 w 27"/>
                  <a:gd name="T13" fmla="*/ 7 h 10"/>
                  <a:gd name="T14" fmla="*/ 9 w 27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0">
                    <a:moveTo>
                      <a:pt x="9" y="10"/>
                    </a:moveTo>
                    <a:cubicBezTo>
                      <a:pt x="5" y="10"/>
                      <a:pt x="3" y="9"/>
                      <a:pt x="3" y="9"/>
                    </a:cubicBezTo>
                    <a:cubicBezTo>
                      <a:pt x="1" y="9"/>
                      <a:pt x="0" y="7"/>
                      <a:pt x="0" y="5"/>
                    </a:cubicBezTo>
                    <a:cubicBezTo>
                      <a:pt x="1" y="3"/>
                      <a:pt x="3" y="2"/>
                      <a:pt x="4" y="3"/>
                    </a:cubicBezTo>
                    <a:cubicBezTo>
                      <a:pt x="5" y="3"/>
                      <a:pt x="12" y="5"/>
                      <a:pt x="22" y="1"/>
                    </a:cubicBezTo>
                    <a:cubicBezTo>
                      <a:pt x="24" y="0"/>
                      <a:pt x="26" y="1"/>
                      <a:pt x="26" y="3"/>
                    </a:cubicBezTo>
                    <a:cubicBezTo>
                      <a:pt x="27" y="5"/>
                      <a:pt x="26" y="7"/>
                      <a:pt x="24" y="7"/>
                    </a:cubicBezTo>
                    <a:cubicBezTo>
                      <a:pt x="18" y="10"/>
                      <a:pt x="13" y="10"/>
                      <a:pt x="9" y="10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351"/>
              <p:cNvSpPr>
                <a:spLocks/>
              </p:cNvSpPr>
              <p:nvPr/>
            </p:nvSpPr>
            <p:spPr bwMode="auto">
              <a:xfrm>
                <a:off x="13325476" y="11061701"/>
                <a:ext cx="104775" cy="63500"/>
              </a:xfrm>
              <a:custGeom>
                <a:avLst/>
                <a:gdLst>
                  <a:gd name="T0" fmla="*/ 4 w 28"/>
                  <a:gd name="T1" fmla="*/ 17 h 17"/>
                  <a:gd name="T2" fmla="*/ 4 w 28"/>
                  <a:gd name="T3" fmla="*/ 17 h 17"/>
                  <a:gd name="T4" fmla="*/ 0 w 28"/>
                  <a:gd name="T5" fmla="*/ 13 h 17"/>
                  <a:gd name="T6" fmla="*/ 4 w 28"/>
                  <a:gd name="T7" fmla="*/ 10 h 17"/>
                  <a:gd name="T8" fmla="*/ 4 w 28"/>
                  <a:gd name="T9" fmla="*/ 10 h 17"/>
                  <a:gd name="T10" fmla="*/ 22 w 28"/>
                  <a:gd name="T11" fmla="*/ 2 h 17"/>
                  <a:gd name="T12" fmla="*/ 27 w 28"/>
                  <a:gd name="T13" fmla="*/ 2 h 17"/>
                  <a:gd name="T14" fmla="*/ 26 w 28"/>
                  <a:gd name="T15" fmla="*/ 7 h 17"/>
                  <a:gd name="T16" fmla="*/ 4 w 28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7">
                    <a:moveTo>
                      <a:pt x="4" y="17"/>
                    </a:moveTo>
                    <a:cubicBezTo>
                      <a:pt x="4" y="17"/>
                      <a:pt x="4" y="17"/>
                      <a:pt x="4" y="17"/>
                    </a:cubicBezTo>
                    <a:cubicBezTo>
                      <a:pt x="2" y="17"/>
                      <a:pt x="0" y="15"/>
                      <a:pt x="0" y="13"/>
                    </a:cubicBezTo>
                    <a:cubicBezTo>
                      <a:pt x="0" y="11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0" y="10"/>
                      <a:pt x="19" y="4"/>
                      <a:pt x="22" y="2"/>
                    </a:cubicBezTo>
                    <a:cubicBezTo>
                      <a:pt x="23" y="0"/>
                      <a:pt x="26" y="1"/>
                      <a:pt x="27" y="2"/>
                    </a:cubicBezTo>
                    <a:cubicBezTo>
                      <a:pt x="28" y="4"/>
                      <a:pt x="28" y="6"/>
                      <a:pt x="26" y="7"/>
                    </a:cubicBezTo>
                    <a:cubicBezTo>
                      <a:pt x="26" y="7"/>
                      <a:pt x="14" y="17"/>
                      <a:pt x="4" y="17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352"/>
              <p:cNvSpPr>
                <a:spLocks/>
              </p:cNvSpPr>
              <p:nvPr/>
            </p:nvSpPr>
            <p:spPr bwMode="auto">
              <a:xfrm>
                <a:off x="12441238" y="10566401"/>
                <a:ext cx="1109663" cy="574675"/>
              </a:xfrm>
              <a:custGeom>
                <a:avLst/>
                <a:gdLst>
                  <a:gd name="T0" fmla="*/ 6 w 295"/>
                  <a:gd name="T1" fmla="*/ 153 h 153"/>
                  <a:gd name="T2" fmla="*/ 90 w 295"/>
                  <a:gd name="T3" fmla="*/ 66 h 153"/>
                  <a:gd name="T4" fmla="*/ 295 w 295"/>
                  <a:gd name="T5" fmla="*/ 125 h 153"/>
                  <a:gd name="T6" fmla="*/ 295 w 295"/>
                  <a:gd name="T7" fmla="*/ 0 h 153"/>
                  <a:gd name="T8" fmla="*/ 5 w 295"/>
                  <a:gd name="T9" fmla="*/ 0 h 153"/>
                  <a:gd name="T10" fmla="*/ 0 w 295"/>
                  <a:gd name="T11" fmla="*/ 141 h 153"/>
                  <a:gd name="T12" fmla="*/ 6 w 295"/>
                  <a:gd name="T13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6" y="153"/>
                    </a:moveTo>
                    <a:cubicBezTo>
                      <a:pt x="6" y="153"/>
                      <a:pt x="68" y="131"/>
                      <a:pt x="90" y="66"/>
                    </a:cubicBezTo>
                    <a:cubicBezTo>
                      <a:pt x="90" y="66"/>
                      <a:pt x="150" y="137"/>
                      <a:pt x="295" y="125"/>
                    </a:cubicBezTo>
                    <a:cubicBezTo>
                      <a:pt x="295" y="0"/>
                      <a:pt x="295" y="0"/>
                      <a:pt x="29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6" y="153"/>
                    </a:lnTo>
                    <a:close/>
                  </a:path>
                </a:pathLst>
              </a:custGeom>
              <a:solidFill>
                <a:srgbClr val="D19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6" name="组合 514"/>
            <p:cNvGrpSpPr>
              <a:grpSpLocks noChangeAspect="1"/>
            </p:cNvGrpSpPr>
            <p:nvPr/>
          </p:nvGrpSpPr>
          <p:grpSpPr>
            <a:xfrm>
              <a:off x="10091702" y="4325727"/>
              <a:ext cx="1014371" cy="1875443"/>
              <a:chOff x="7219951" y="5757863"/>
              <a:chExt cx="2111375" cy="3903663"/>
            </a:xfrm>
          </p:grpSpPr>
          <p:sp>
            <p:nvSpPr>
              <p:cNvPr id="297" name="Freeform 478"/>
              <p:cNvSpPr>
                <a:spLocks/>
              </p:cNvSpPr>
              <p:nvPr/>
            </p:nvSpPr>
            <p:spPr bwMode="auto">
              <a:xfrm>
                <a:off x="8462963" y="7904163"/>
                <a:ext cx="420688" cy="684213"/>
              </a:xfrm>
              <a:custGeom>
                <a:avLst/>
                <a:gdLst>
                  <a:gd name="T0" fmla="*/ 62 w 265"/>
                  <a:gd name="T1" fmla="*/ 69 h 431"/>
                  <a:gd name="T2" fmla="*/ 263 w 265"/>
                  <a:gd name="T3" fmla="*/ 0 h 431"/>
                  <a:gd name="T4" fmla="*/ 265 w 265"/>
                  <a:gd name="T5" fmla="*/ 350 h 431"/>
                  <a:gd name="T6" fmla="*/ 0 w 265"/>
                  <a:gd name="T7" fmla="*/ 431 h 431"/>
                  <a:gd name="T8" fmla="*/ 0 w 265"/>
                  <a:gd name="T9" fmla="*/ 227 h 431"/>
                  <a:gd name="T10" fmla="*/ 62 w 265"/>
                  <a:gd name="T11" fmla="*/ 69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5" h="431">
                    <a:moveTo>
                      <a:pt x="62" y="69"/>
                    </a:moveTo>
                    <a:lnTo>
                      <a:pt x="263" y="0"/>
                    </a:lnTo>
                    <a:lnTo>
                      <a:pt x="265" y="350"/>
                    </a:lnTo>
                    <a:lnTo>
                      <a:pt x="0" y="431"/>
                    </a:lnTo>
                    <a:lnTo>
                      <a:pt x="0" y="227"/>
                    </a:lnTo>
                    <a:lnTo>
                      <a:pt x="62" y="69"/>
                    </a:ln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479"/>
              <p:cNvSpPr>
                <a:spLocks/>
              </p:cNvSpPr>
              <p:nvPr/>
            </p:nvSpPr>
            <p:spPr bwMode="auto">
              <a:xfrm>
                <a:off x="8170863" y="8951913"/>
                <a:ext cx="285750" cy="709613"/>
              </a:xfrm>
              <a:custGeom>
                <a:avLst/>
                <a:gdLst>
                  <a:gd name="T0" fmla="*/ 0 w 76"/>
                  <a:gd name="T1" fmla="*/ 0 h 189"/>
                  <a:gd name="T2" fmla="*/ 76 w 76"/>
                  <a:gd name="T3" fmla="*/ 0 h 189"/>
                  <a:gd name="T4" fmla="*/ 38 w 76"/>
                  <a:gd name="T5" fmla="*/ 189 h 189"/>
                  <a:gd name="T6" fmla="*/ 0 w 76"/>
                  <a:gd name="T7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189">
                    <a:moveTo>
                      <a:pt x="0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3" y="189"/>
                      <a:pt x="38" y="189"/>
                    </a:cubicBezTo>
                    <a:cubicBezTo>
                      <a:pt x="3" y="1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480"/>
              <p:cNvSpPr>
                <a:spLocks/>
              </p:cNvSpPr>
              <p:nvPr/>
            </p:nvSpPr>
            <p:spPr bwMode="auto">
              <a:xfrm>
                <a:off x="8234363" y="9526588"/>
                <a:ext cx="157163" cy="134938"/>
              </a:xfrm>
              <a:custGeom>
                <a:avLst/>
                <a:gdLst>
                  <a:gd name="T0" fmla="*/ 21 w 42"/>
                  <a:gd name="T1" fmla="*/ 0 h 36"/>
                  <a:gd name="T2" fmla="*/ 0 w 42"/>
                  <a:gd name="T3" fmla="*/ 5 h 36"/>
                  <a:gd name="T4" fmla="*/ 21 w 42"/>
                  <a:gd name="T5" fmla="*/ 36 h 36"/>
                  <a:gd name="T6" fmla="*/ 21 w 42"/>
                  <a:gd name="T7" fmla="*/ 36 h 36"/>
                  <a:gd name="T8" fmla="*/ 42 w 42"/>
                  <a:gd name="T9" fmla="*/ 5 h 36"/>
                  <a:gd name="T10" fmla="*/ 21 w 4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6">
                    <a:moveTo>
                      <a:pt x="21" y="0"/>
                    </a:moveTo>
                    <a:cubicBezTo>
                      <a:pt x="10" y="0"/>
                      <a:pt x="4" y="3"/>
                      <a:pt x="0" y="5"/>
                    </a:cubicBezTo>
                    <a:cubicBezTo>
                      <a:pt x="6" y="23"/>
                      <a:pt x="12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30" y="36"/>
                      <a:pt x="37" y="23"/>
                      <a:pt x="42" y="5"/>
                    </a:cubicBezTo>
                    <a:cubicBezTo>
                      <a:pt x="39" y="3"/>
                      <a:pt x="33" y="0"/>
                      <a:pt x="21" y="0"/>
                    </a:cubicBezTo>
                    <a:close/>
                  </a:path>
                </a:pathLst>
              </a:custGeom>
              <a:solidFill>
                <a:srgbClr val="302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481"/>
              <p:cNvSpPr>
                <a:spLocks/>
              </p:cNvSpPr>
              <p:nvPr/>
            </p:nvSpPr>
            <p:spPr bwMode="auto">
              <a:xfrm>
                <a:off x="7780338" y="8951913"/>
                <a:ext cx="284163" cy="709613"/>
              </a:xfrm>
              <a:custGeom>
                <a:avLst/>
                <a:gdLst>
                  <a:gd name="T0" fmla="*/ 0 w 76"/>
                  <a:gd name="T1" fmla="*/ 0 h 189"/>
                  <a:gd name="T2" fmla="*/ 76 w 76"/>
                  <a:gd name="T3" fmla="*/ 0 h 189"/>
                  <a:gd name="T4" fmla="*/ 38 w 76"/>
                  <a:gd name="T5" fmla="*/ 189 h 189"/>
                  <a:gd name="T6" fmla="*/ 0 w 76"/>
                  <a:gd name="T7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189">
                    <a:moveTo>
                      <a:pt x="0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3" y="189"/>
                      <a:pt x="38" y="189"/>
                    </a:cubicBezTo>
                    <a:cubicBezTo>
                      <a:pt x="3" y="1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482"/>
              <p:cNvSpPr>
                <a:spLocks/>
              </p:cNvSpPr>
              <p:nvPr/>
            </p:nvSpPr>
            <p:spPr bwMode="auto">
              <a:xfrm>
                <a:off x="7843838" y="9526588"/>
                <a:ext cx="157163" cy="134938"/>
              </a:xfrm>
              <a:custGeom>
                <a:avLst/>
                <a:gdLst>
                  <a:gd name="T0" fmla="*/ 21 w 42"/>
                  <a:gd name="T1" fmla="*/ 0 h 36"/>
                  <a:gd name="T2" fmla="*/ 0 w 42"/>
                  <a:gd name="T3" fmla="*/ 5 h 36"/>
                  <a:gd name="T4" fmla="*/ 21 w 42"/>
                  <a:gd name="T5" fmla="*/ 36 h 36"/>
                  <a:gd name="T6" fmla="*/ 21 w 42"/>
                  <a:gd name="T7" fmla="*/ 36 h 36"/>
                  <a:gd name="T8" fmla="*/ 42 w 42"/>
                  <a:gd name="T9" fmla="*/ 5 h 36"/>
                  <a:gd name="T10" fmla="*/ 21 w 4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6">
                    <a:moveTo>
                      <a:pt x="21" y="0"/>
                    </a:moveTo>
                    <a:cubicBezTo>
                      <a:pt x="10" y="0"/>
                      <a:pt x="4" y="3"/>
                      <a:pt x="0" y="5"/>
                    </a:cubicBezTo>
                    <a:cubicBezTo>
                      <a:pt x="6" y="23"/>
                      <a:pt x="12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30" y="36"/>
                      <a:pt x="37" y="23"/>
                      <a:pt x="42" y="5"/>
                    </a:cubicBezTo>
                    <a:cubicBezTo>
                      <a:pt x="39" y="3"/>
                      <a:pt x="33" y="0"/>
                      <a:pt x="21" y="0"/>
                    </a:cubicBezTo>
                    <a:close/>
                  </a:path>
                </a:pathLst>
              </a:custGeom>
              <a:solidFill>
                <a:srgbClr val="302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483"/>
              <p:cNvSpPr>
                <a:spLocks/>
              </p:cNvSpPr>
              <p:nvPr/>
            </p:nvSpPr>
            <p:spPr bwMode="auto">
              <a:xfrm>
                <a:off x="7689851" y="8239126"/>
                <a:ext cx="852488" cy="712788"/>
              </a:xfrm>
              <a:custGeom>
                <a:avLst/>
                <a:gdLst>
                  <a:gd name="T0" fmla="*/ 4 w 227"/>
                  <a:gd name="T1" fmla="*/ 3 h 190"/>
                  <a:gd name="T2" fmla="*/ 224 w 227"/>
                  <a:gd name="T3" fmla="*/ 0 h 190"/>
                  <a:gd name="T4" fmla="*/ 217 w 227"/>
                  <a:gd name="T5" fmla="*/ 190 h 190"/>
                  <a:gd name="T6" fmla="*/ 10 w 227"/>
                  <a:gd name="T7" fmla="*/ 190 h 190"/>
                  <a:gd name="T8" fmla="*/ 4 w 227"/>
                  <a:gd name="T9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90">
                    <a:moveTo>
                      <a:pt x="4" y="3"/>
                    </a:moveTo>
                    <a:cubicBezTo>
                      <a:pt x="224" y="0"/>
                      <a:pt x="224" y="0"/>
                      <a:pt x="224" y="0"/>
                    </a:cubicBezTo>
                    <a:cubicBezTo>
                      <a:pt x="227" y="67"/>
                      <a:pt x="226" y="131"/>
                      <a:pt x="217" y="190"/>
                    </a:cubicBezTo>
                    <a:cubicBezTo>
                      <a:pt x="10" y="190"/>
                      <a:pt x="10" y="190"/>
                      <a:pt x="10" y="190"/>
                    </a:cubicBezTo>
                    <a:cubicBezTo>
                      <a:pt x="1" y="132"/>
                      <a:pt x="0" y="69"/>
                      <a:pt x="4" y="3"/>
                    </a:cubicBezTo>
                    <a:close/>
                  </a:path>
                </a:pathLst>
              </a:custGeom>
              <a:solidFill>
                <a:srgbClr val="563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484"/>
              <p:cNvSpPr>
                <a:spLocks/>
              </p:cNvSpPr>
              <p:nvPr/>
            </p:nvSpPr>
            <p:spPr bwMode="auto">
              <a:xfrm>
                <a:off x="7489826" y="8148638"/>
                <a:ext cx="282575" cy="454025"/>
              </a:xfrm>
              <a:custGeom>
                <a:avLst/>
                <a:gdLst>
                  <a:gd name="T0" fmla="*/ 12 w 75"/>
                  <a:gd name="T1" fmla="*/ 0 h 121"/>
                  <a:gd name="T2" fmla="*/ 14 w 75"/>
                  <a:gd name="T3" fmla="*/ 72 h 121"/>
                  <a:gd name="T4" fmla="*/ 59 w 75"/>
                  <a:gd name="T5" fmla="*/ 115 h 121"/>
                  <a:gd name="T6" fmla="*/ 47 w 75"/>
                  <a:gd name="T7" fmla="*/ 75 h 121"/>
                  <a:gd name="T8" fmla="*/ 58 w 75"/>
                  <a:gd name="T9" fmla="*/ 73 h 121"/>
                  <a:gd name="T10" fmla="*/ 54 w 75"/>
                  <a:gd name="T11" fmla="*/ 16 h 121"/>
                  <a:gd name="T12" fmla="*/ 12 w 75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121">
                    <a:moveTo>
                      <a:pt x="12" y="0"/>
                    </a:moveTo>
                    <a:cubicBezTo>
                      <a:pt x="12" y="0"/>
                      <a:pt x="0" y="41"/>
                      <a:pt x="14" y="72"/>
                    </a:cubicBezTo>
                    <a:cubicBezTo>
                      <a:pt x="28" y="103"/>
                      <a:pt x="42" y="121"/>
                      <a:pt x="59" y="115"/>
                    </a:cubicBezTo>
                    <a:cubicBezTo>
                      <a:pt x="75" y="109"/>
                      <a:pt x="49" y="77"/>
                      <a:pt x="47" y="75"/>
                    </a:cubicBezTo>
                    <a:cubicBezTo>
                      <a:pt x="47" y="75"/>
                      <a:pt x="55" y="79"/>
                      <a:pt x="58" y="73"/>
                    </a:cubicBezTo>
                    <a:cubicBezTo>
                      <a:pt x="60" y="68"/>
                      <a:pt x="61" y="40"/>
                      <a:pt x="54" y="16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485"/>
              <p:cNvSpPr>
                <a:spLocks/>
              </p:cNvSpPr>
              <p:nvPr/>
            </p:nvSpPr>
            <p:spPr bwMode="auto">
              <a:xfrm>
                <a:off x="7607301" y="8362951"/>
                <a:ext cx="82550" cy="96838"/>
              </a:xfrm>
              <a:custGeom>
                <a:avLst/>
                <a:gdLst>
                  <a:gd name="T0" fmla="*/ 22 w 22"/>
                  <a:gd name="T1" fmla="*/ 26 h 26"/>
                  <a:gd name="T2" fmla="*/ 16 w 22"/>
                  <a:gd name="T3" fmla="*/ 18 h 26"/>
                  <a:gd name="T4" fmla="*/ 5 w 22"/>
                  <a:gd name="T5" fmla="*/ 0 h 26"/>
                  <a:gd name="T6" fmla="*/ 22 w 22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6">
                    <a:moveTo>
                      <a:pt x="22" y="26"/>
                    </a:moveTo>
                    <a:cubicBezTo>
                      <a:pt x="19" y="22"/>
                      <a:pt x="17" y="18"/>
                      <a:pt x="16" y="18"/>
                    </a:cubicBezTo>
                    <a:cubicBezTo>
                      <a:pt x="16" y="18"/>
                      <a:pt x="8" y="15"/>
                      <a:pt x="5" y="0"/>
                    </a:cubicBezTo>
                    <a:cubicBezTo>
                      <a:pt x="5" y="0"/>
                      <a:pt x="0" y="23"/>
                      <a:pt x="22" y="26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486"/>
              <p:cNvSpPr>
                <a:spLocks/>
              </p:cNvSpPr>
              <p:nvPr/>
            </p:nvSpPr>
            <p:spPr bwMode="auto">
              <a:xfrm>
                <a:off x="7742238" y="7278688"/>
                <a:ext cx="750888" cy="1054100"/>
              </a:xfrm>
              <a:custGeom>
                <a:avLst/>
                <a:gdLst>
                  <a:gd name="T0" fmla="*/ 27 w 200"/>
                  <a:gd name="T1" fmla="*/ 269 h 281"/>
                  <a:gd name="T2" fmla="*/ 180 w 200"/>
                  <a:gd name="T3" fmla="*/ 265 h 281"/>
                  <a:gd name="T4" fmla="*/ 200 w 200"/>
                  <a:gd name="T5" fmla="*/ 241 h 281"/>
                  <a:gd name="T6" fmla="*/ 184 w 200"/>
                  <a:gd name="T7" fmla="*/ 19 h 281"/>
                  <a:gd name="T8" fmla="*/ 163 w 200"/>
                  <a:gd name="T9" fmla="*/ 0 h 281"/>
                  <a:gd name="T10" fmla="*/ 36 w 200"/>
                  <a:gd name="T11" fmla="*/ 14 h 281"/>
                  <a:gd name="T12" fmla="*/ 20 w 200"/>
                  <a:gd name="T13" fmla="*/ 25 h 281"/>
                  <a:gd name="T14" fmla="*/ 0 w 200"/>
                  <a:gd name="T15" fmla="*/ 237 h 281"/>
                  <a:gd name="T16" fmla="*/ 27 w 200"/>
                  <a:gd name="T17" fmla="*/ 269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81">
                    <a:moveTo>
                      <a:pt x="27" y="269"/>
                    </a:moveTo>
                    <a:cubicBezTo>
                      <a:pt x="27" y="269"/>
                      <a:pt x="120" y="281"/>
                      <a:pt x="180" y="265"/>
                    </a:cubicBezTo>
                    <a:cubicBezTo>
                      <a:pt x="200" y="241"/>
                      <a:pt x="200" y="241"/>
                      <a:pt x="200" y="241"/>
                    </a:cubicBezTo>
                    <a:cubicBezTo>
                      <a:pt x="184" y="19"/>
                      <a:pt x="184" y="19"/>
                      <a:pt x="184" y="19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0" y="237"/>
                      <a:pt x="0" y="237"/>
                      <a:pt x="0" y="237"/>
                    </a:cubicBezTo>
                    <a:lnTo>
                      <a:pt x="27" y="269"/>
                    </a:lnTo>
                    <a:close/>
                  </a:path>
                </a:pathLst>
              </a:custGeom>
              <a:solidFill>
                <a:srgbClr val="AD3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487"/>
              <p:cNvSpPr>
                <a:spLocks/>
              </p:cNvSpPr>
              <p:nvPr/>
            </p:nvSpPr>
            <p:spPr bwMode="auto">
              <a:xfrm>
                <a:off x="7896226" y="7304088"/>
                <a:ext cx="458788" cy="484188"/>
              </a:xfrm>
              <a:custGeom>
                <a:avLst/>
                <a:gdLst>
                  <a:gd name="T0" fmla="*/ 0 w 122"/>
                  <a:gd name="T1" fmla="*/ 0 h 129"/>
                  <a:gd name="T2" fmla="*/ 122 w 122"/>
                  <a:gd name="T3" fmla="*/ 0 h 129"/>
                  <a:gd name="T4" fmla="*/ 54 w 122"/>
                  <a:gd name="T5" fmla="*/ 129 h 129"/>
                  <a:gd name="T6" fmla="*/ 0 w 122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129">
                    <a:moveTo>
                      <a:pt x="0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0"/>
                      <a:pt x="72" y="129"/>
                      <a:pt x="54" y="129"/>
                    </a:cubicBezTo>
                    <a:cubicBezTo>
                      <a:pt x="36" y="12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Oval 488"/>
              <p:cNvSpPr>
                <a:spLocks noChangeArrowheads="1"/>
              </p:cNvSpPr>
              <p:nvPr/>
            </p:nvSpPr>
            <p:spPr bwMode="auto">
              <a:xfrm>
                <a:off x="8061326" y="7881938"/>
                <a:ext cx="85725" cy="87313"/>
              </a:xfrm>
              <a:prstGeom prst="ellipse">
                <a:avLst/>
              </a:pr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Oval 489"/>
              <p:cNvSpPr>
                <a:spLocks noChangeArrowheads="1"/>
              </p:cNvSpPr>
              <p:nvPr/>
            </p:nvSpPr>
            <p:spPr bwMode="auto">
              <a:xfrm>
                <a:off x="8061326" y="8088313"/>
                <a:ext cx="85725" cy="90488"/>
              </a:xfrm>
              <a:prstGeom prst="ellipse">
                <a:avLst/>
              </a:pr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490"/>
              <p:cNvSpPr>
                <a:spLocks/>
              </p:cNvSpPr>
              <p:nvPr/>
            </p:nvSpPr>
            <p:spPr bwMode="auto">
              <a:xfrm>
                <a:off x="7516813" y="7319963"/>
                <a:ext cx="360363" cy="968375"/>
              </a:xfrm>
              <a:custGeom>
                <a:avLst/>
                <a:gdLst>
                  <a:gd name="T0" fmla="*/ 96 w 96"/>
                  <a:gd name="T1" fmla="*/ 0 h 258"/>
                  <a:gd name="T2" fmla="*/ 0 w 96"/>
                  <a:gd name="T3" fmla="*/ 245 h 258"/>
                  <a:gd name="T4" fmla="*/ 50 w 96"/>
                  <a:gd name="T5" fmla="*/ 248 h 258"/>
                  <a:gd name="T6" fmla="*/ 87 w 96"/>
                  <a:gd name="T7" fmla="*/ 258 h 258"/>
                  <a:gd name="T8" fmla="*/ 96 w 9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258">
                    <a:moveTo>
                      <a:pt x="96" y="0"/>
                    </a:moveTo>
                    <a:cubicBezTo>
                      <a:pt x="60" y="10"/>
                      <a:pt x="5" y="56"/>
                      <a:pt x="0" y="245"/>
                    </a:cubicBezTo>
                    <a:cubicBezTo>
                      <a:pt x="0" y="245"/>
                      <a:pt x="30" y="252"/>
                      <a:pt x="50" y="248"/>
                    </a:cubicBezTo>
                    <a:cubicBezTo>
                      <a:pt x="50" y="248"/>
                      <a:pt x="63" y="253"/>
                      <a:pt x="87" y="258"/>
                    </a:cubicBezTo>
                    <a:cubicBezTo>
                      <a:pt x="60" y="139"/>
                      <a:pt x="87" y="29"/>
                      <a:pt x="96" y="0"/>
                    </a:cubicBezTo>
                    <a:close/>
                  </a:path>
                </a:pathLst>
              </a:custGeom>
              <a:solidFill>
                <a:srgbClr val="C6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491"/>
              <p:cNvSpPr>
                <a:spLocks/>
              </p:cNvSpPr>
              <p:nvPr/>
            </p:nvSpPr>
            <p:spPr bwMode="auto">
              <a:xfrm>
                <a:off x="8372476" y="7304088"/>
                <a:ext cx="350838" cy="968375"/>
              </a:xfrm>
              <a:custGeom>
                <a:avLst/>
                <a:gdLst>
                  <a:gd name="T0" fmla="*/ 0 w 93"/>
                  <a:gd name="T1" fmla="*/ 0 h 258"/>
                  <a:gd name="T2" fmla="*/ 12 w 93"/>
                  <a:gd name="T3" fmla="*/ 258 h 258"/>
                  <a:gd name="T4" fmla="*/ 42 w 93"/>
                  <a:gd name="T5" fmla="*/ 249 h 258"/>
                  <a:gd name="T6" fmla="*/ 50 w 93"/>
                  <a:gd name="T7" fmla="*/ 189 h 258"/>
                  <a:gd name="T8" fmla="*/ 93 w 93"/>
                  <a:gd name="T9" fmla="*/ 174 h 258"/>
                  <a:gd name="T10" fmla="*/ 0 w 93"/>
                  <a:gd name="T11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58">
                    <a:moveTo>
                      <a:pt x="0" y="0"/>
                    </a:moveTo>
                    <a:cubicBezTo>
                      <a:pt x="29" y="101"/>
                      <a:pt x="19" y="207"/>
                      <a:pt x="12" y="258"/>
                    </a:cubicBezTo>
                    <a:cubicBezTo>
                      <a:pt x="22" y="255"/>
                      <a:pt x="32" y="252"/>
                      <a:pt x="42" y="249"/>
                    </a:cubicBezTo>
                    <a:cubicBezTo>
                      <a:pt x="50" y="189"/>
                      <a:pt x="50" y="189"/>
                      <a:pt x="50" y="189"/>
                    </a:cubicBezTo>
                    <a:cubicBezTo>
                      <a:pt x="93" y="174"/>
                      <a:pt x="93" y="174"/>
                      <a:pt x="93" y="174"/>
                    </a:cubicBezTo>
                    <a:cubicBezTo>
                      <a:pt x="93" y="174"/>
                      <a:pt x="88" y="16"/>
                      <a:pt x="0" y="0"/>
                    </a:cubicBezTo>
                    <a:close/>
                  </a:path>
                </a:pathLst>
              </a:custGeom>
              <a:solidFill>
                <a:srgbClr val="C6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492"/>
              <p:cNvSpPr>
                <a:spLocks/>
              </p:cNvSpPr>
              <p:nvPr/>
            </p:nvSpPr>
            <p:spPr bwMode="auto">
              <a:xfrm>
                <a:off x="7648576" y="7920038"/>
                <a:ext cx="55563" cy="333375"/>
              </a:xfrm>
              <a:custGeom>
                <a:avLst/>
                <a:gdLst>
                  <a:gd name="T0" fmla="*/ 15 w 15"/>
                  <a:gd name="T1" fmla="*/ 0 h 89"/>
                  <a:gd name="T2" fmla="*/ 8 w 15"/>
                  <a:gd name="T3" fmla="*/ 89 h 89"/>
                  <a:gd name="T4" fmla="*/ 8 w 15"/>
                  <a:gd name="T5" fmla="*/ 89 h 89"/>
                  <a:gd name="T6" fmla="*/ 15 w 15"/>
                  <a:gd name="T7" fmla="*/ 88 h 89"/>
                  <a:gd name="T8" fmla="*/ 15 w 15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9">
                    <a:moveTo>
                      <a:pt x="15" y="0"/>
                    </a:moveTo>
                    <a:cubicBezTo>
                      <a:pt x="15" y="0"/>
                      <a:pt x="0" y="35"/>
                      <a:pt x="8" y="89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10" y="89"/>
                      <a:pt x="12" y="88"/>
                      <a:pt x="15" y="88"/>
                    </a:cubicBezTo>
                    <a:cubicBezTo>
                      <a:pt x="15" y="88"/>
                      <a:pt x="7" y="29"/>
                      <a:pt x="15" y="0"/>
                    </a:cubicBezTo>
                    <a:close/>
                  </a:path>
                </a:pathLst>
              </a:custGeom>
              <a:solidFill>
                <a:srgbClr val="AD3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493"/>
              <p:cNvSpPr>
                <a:spLocks/>
              </p:cNvSpPr>
              <p:nvPr/>
            </p:nvSpPr>
            <p:spPr bwMode="auto">
              <a:xfrm>
                <a:off x="8561388" y="7773988"/>
                <a:ext cx="55563" cy="239713"/>
              </a:xfrm>
              <a:custGeom>
                <a:avLst/>
                <a:gdLst>
                  <a:gd name="T0" fmla="*/ 0 w 15"/>
                  <a:gd name="T1" fmla="*/ 64 h 64"/>
                  <a:gd name="T2" fmla="*/ 3 w 15"/>
                  <a:gd name="T3" fmla="*/ 0 h 64"/>
                  <a:gd name="T4" fmla="*/ 8 w 15"/>
                  <a:gd name="T5" fmla="*/ 61 h 64"/>
                  <a:gd name="T6" fmla="*/ 0 w 15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4">
                    <a:moveTo>
                      <a:pt x="0" y="64"/>
                    </a:moveTo>
                    <a:cubicBezTo>
                      <a:pt x="0" y="64"/>
                      <a:pt x="3" y="21"/>
                      <a:pt x="3" y="0"/>
                    </a:cubicBezTo>
                    <a:cubicBezTo>
                      <a:pt x="3" y="0"/>
                      <a:pt x="15" y="34"/>
                      <a:pt x="8" y="61"/>
                    </a:cubicBez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AD3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494"/>
              <p:cNvSpPr>
                <a:spLocks/>
              </p:cNvSpPr>
              <p:nvPr/>
            </p:nvSpPr>
            <p:spPr bwMode="auto">
              <a:xfrm>
                <a:off x="8812213" y="6257926"/>
                <a:ext cx="519113" cy="1073150"/>
              </a:xfrm>
              <a:custGeom>
                <a:avLst/>
                <a:gdLst>
                  <a:gd name="T0" fmla="*/ 0 w 138"/>
                  <a:gd name="T1" fmla="*/ 44 h 286"/>
                  <a:gd name="T2" fmla="*/ 62 w 138"/>
                  <a:gd name="T3" fmla="*/ 35 h 286"/>
                  <a:gd name="T4" fmla="*/ 96 w 138"/>
                  <a:gd name="T5" fmla="*/ 94 h 286"/>
                  <a:gd name="T6" fmla="*/ 129 w 138"/>
                  <a:gd name="T7" fmla="*/ 205 h 286"/>
                  <a:gd name="T8" fmla="*/ 125 w 138"/>
                  <a:gd name="T9" fmla="*/ 219 h 286"/>
                  <a:gd name="T10" fmla="*/ 138 w 138"/>
                  <a:gd name="T11" fmla="*/ 215 h 286"/>
                  <a:gd name="T12" fmla="*/ 7 w 138"/>
                  <a:gd name="T13" fmla="*/ 114 h 286"/>
                  <a:gd name="T14" fmla="*/ 0 w 138"/>
                  <a:gd name="T15" fmla="*/ 44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286">
                    <a:moveTo>
                      <a:pt x="0" y="44"/>
                    </a:moveTo>
                    <a:cubicBezTo>
                      <a:pt x="0" y="44"/>
                      <a:pt x="14" y="0"/>
                      <a:pt x="62" y="35"/>
                    </a:cubicBezTo>
                    <a:cubicBezTo>
                      <a:pt x="77" y="47"/>
                      <a:pt x="93" y="69"/>
                      <a:pt x="96" y="94"/>
                    </a:cubicBezTo>
                    <a:cubicBezTo>
                      <a:pt x="102" y="145"/>
                      <a:pt x="68" y="208"/>
                      <a:pt x="129" y="205"/>
                    </a:cubicBezTo>
                    <a:cubicBezTo>
                      <a:pt x="129" y="205"/>
                      <a:pt x="132" y="216"/>
                      <a:pt x="125" y="219"/>
                    </a:cubicBezTo>
                    <a:cubicBezTo>
                      <a:pt x="125" y="219"/>
                      <a:pt x="132" y="221"/>
                      <a:pt x="138" y="215"/>
                    </a:cubicBezTo>
                    <a:cubicBezTo>
                      <a:pt x="135" y="275"/>
                      <a:pt x="17" y="286"/>
                      <a:pt x="7" y="114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3F3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495"/>
              <p:cNvSpPr>
                <a:spLocks/>
              </p:cNvSpPr>
              <p:nvPr/>
            </p:nvSpPr>
            <p:spPr bwMode="auto">
              <a:xfrm>
                <a:off x="8812213" y="6365876"/>
                <a:ext cx="184150" cy="382588"/>
              </a:xfrm>
              <a:custGeom>
                <a:avLst/>
                <a:gdLst>
                  <a:gd name="T0" fmla="*/ 0 w 49"/>
                  <a:gd name="T1" fmla="*/ 0 h 102"/>
                  <a:gd name="T2" fmla="*/ 32 w 49"/>
                  <a:gd name="T3" fmla="*/ 16 h 102"/>
                  <a:gd name="T4" fmla="*/ 3 w 49"/>
                  <a:gd name="T5" fmla="*/ 102 h 102"/>
                  <a:gd name="T6" fmla="*/ 0 w 49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102">
                    <a:moveTo>
                      <a:pt x="0" y="0"/>
                    </a:moveTo>
                    <a:cubicBezTo>
                      <a:pt x="0" y="0"/>
                      <a:pt x="23" y="4"/>
                      <a:pt x="32" y="16"/>
                    </a:cubicBezTo>
                    <a:cubicBezTo>
                      <a:pt x="49" y="37"/>
                      <a:pt x="36" y="94"/>
                      <a:pt x="3" y="10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496"/>
              <p:cNvSpPr>
                <a:spLocks/>
              </p:cNvSpPr>
              <p:nvPr/>
            </p:nvSpPr>
            <p:spPr bwMode="auto">
              <a:xfrm>
                <a:off x="7219951" y="5757863"/>
                <a:ext cx="1739900" cy="1438275"/>
              </a:xfrm>
              <a:custGeom>
                <a:avLst/>
                <a:gdLst>
                  <a:gd name="T0" fmla="*/ 138 w 463"/>
                  <a:gd name="T1" fmla="*/ 383 h 383"/>
                  <a:gd name="T2" fmla="*/ 41 w 463"/>
                  <a:gd name="T3" fmla="*/ 304 h 383"/>
                  <a:gd name="T4" fmla="*/ 235 w 463"/>
                  <a:gd name="T5" fmla="*/ 0 h 383"/>
                  <a:gd name="T6" fmla="*/ 420 w 463"/>
                  <a:gd name="T7" fmla="*/ 308 h 383"/>
                  <a:gd name="T8" fmla="*/ 321 w 463"/>
                  <a:gd name="T9" fmla="*/ 382 h 383"/>
                  <a:gd name="T10" fmla="*/ 138 w 463"/>
                  <a:gd name="T11" fmla="*/ 38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3" h="383">
                    <a:moveTo>
                      <a:pt x="138" y="383"/>
                    </a:moveTo>
                    <a:cubicBezTo>
                      <a:pt x="138" y="383"/>
                      <a:pt x="61" y="359"/>
                      <a:pt x="41" y="304"/>
                    </a:cubicBezTo>
                    <a:cubicBezTo>
                      <a:pt x="0" y="191"/>
                      <a:pt x="26" y="0"/>
                      <a:pt x="235" y="0"/>
                    </a:cubicBezTo>
                    <a:cubicBezTo>
                      <a:pt x="426" y="0"/>
                      <a:pt x="463" y="192"/>
                      <a:pt x="420" y="308"/>
                    </a:cubicBezTo>
                    <a:cubicBezTo>
                      <a:pt x="397" y="369"/>
                      <a:pt x="321" y="382"/>
                      <a:pt x="321" y="382"/>
                    </a:cubicBezTo>
                    <a:lnTo>
                      <a:pt x="138" y="383"/>
                    </a:lnTo>
                    <a:close/>
                  </a:path>
                </a:pathLst>
              </a:custGeom>
              <a:solidFill>
                <a:srgbClr val="3F3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497"/>
              <p:cNvSpPr>
                <a:spLocks/>
              </p:cNvSpPr>
              <p:nvPr/>
            </p:nvSpPr>
            <p:spPr bwMode="auto">
              <a:xfrm>
                <a:off x="7561263" y="6181726"/>
                <a:ext cx="1066800" cy="1231900"/>
              </a:xfrm>
              <a:custGeom>
                <a:avLst/>
                <a:gdLst>
                  <a:gd name="T0" fmla="*/ 143 w 284"/>
                  <a:gd name="T1" fmla="*/ 328 h 328"/>
                  <a:gd name="T2" fmla="*/ 141 w 284"/>
                  <a:gd name="T3" fmla="*/ 328 h 328"/>
                  <a:gd name="T4" fmla="*/ 0 w 284"/>
                  <a:gd name="T5" fmla="*/ 188 h 328"/>
                  <a:gd name="T6" fmla="*/ 0 w 284"/>
                  <a:gd name="T7" fmla="*/ 154 h 328"/>
                  <a:gd name="T8" fmla="*/ 129 w 284"/>
                  <a:gd name="T9" fmla="*/ 0 h 328"/>
                  <a:gd name="T10" fmla="*/ 103 w 284"/>
                  <a:gd name="T11" fmla="*/ 79 h 328"/>
                  <a:gd name="T12" fmla="*/ 170 w 284"/>
                  <a:gd name="T13" fmla="*/ 14 h 328"/>
                  <a:gd name="T14" fmla="*/ 147 w 284"/>
                  <a:gd name="T15" fmla="*/ 81 h 328"/>
                  <a:gd name="T16" fmla="*/ 189 w 284"/>
                  <a:gd name="T17" fmla="*/ 28 h 328"/>
                  <a:gd name="T18" fmla="*/ 284 w 284"/>
                  <a:gd name="T19" fmla="*/ 162 h 328"/>
                  <a:gd name="T20" fmla="*/ 284 w 284"/>
                  <a:gd name="T21" fmla="*/ 188 h 328"/>
                  <a:gd name="T22" fmla="*/ 143 w 284"/>
                  <a:gd name="T23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328">
                    <a:moveTo>
                      <a:pt x="143" y="328"/>
                    </a:moveTo>
                    <a:cubicBezTo>
                      <a:pt x="141" y="328"/>
                      <a:pt x="141" y="328"/>
                      <a:pt x="141" y="328"/>
                    </a:cubicBezTo>
                    <a:cubicBezTo>
                      <a:pt x="63" y="328"/>
                      <a:pt x="0" y="265"/>
                      <a:pt x="0" y="188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52" y="120"/>
                      <a:pt x="95" y="68"/>
                      <a:pt x="129" y="0"/>
                    </a:cubicBezTo>
                    <a:cubicBezTo>
                      <a:pt x="134" y="31"/>
                      <a:pt x="124" y="57"/>
                      <a:pt x="103" y="79"/>
                    </a:cubicBezTo>
                    <a:cubicBezTo>
                      <a:pt x="131" y="68"/>
                      <a:pt x="153" y="46"/>
                      <a:pt x="170" y="14"/>
                    </a:cubicBezTo>
                    <a:cubicBezTo>
                      <a:pt x="167" y="42"/>
                      <a:pt x="159" y="64"/>
                      <a:pt x="147" y="81"/>
                    </a:cubicBezTo>
                    <a:cubicBezTo>
                      <a:pt x="167" y="69"/>
                      <a:pt x="181" y="52"/>
                      <a:pt x="189" y="28"/>
                    </a:cubicBezTo>
                    <a:cubicBezTo>
                      <a:pt x="195" y="78"/>
                      <a:pt x="230" y="126"/>
                      <a:pt x="284" y="162"/>
                    </a:cubicBezTo>
                    <a:cubicBezTo>
                      <a:pt x="284" y="188"/>
                      <a:pt x="284" y="188"/>
                      <a:pt x="284" y="188"/>
                    </a:cubicBezTo>
                    <a:cubicBezTo>
                      <a:pt x="284" y="265"/>
                      <a:pt x="221" y="328"/>
                      <a:pt x="143" y="328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498"/>
              <p:cNvSpPr>
                <a:spLocks/>
              </p:cNvSpPr>
              <p:nvPr/>
            </p:nvSpPr>
            <p:spPr bwMode="auto">
              <a:xfrm>
                <a:off x="8027988" y="6989763"/>
                <a:ext cx="142875" cy="74613"/>
              </a:xfrm>
              <a:custGeom>
                <a:avLst/>
                <a:gdLst>
                  <a:gd name="T0" fmla="*/ 0 w 38"/>
                  <a:gd name="T1" fmla="*/ 20 h 20"/>
                  <a:gd name="T2" fmla="*/ 19 w 38"/>
                  <a:gd name="T3" fmla="*/ 0 h 20"/>
                  <a:gd name="T4" fmla="*/ 38 w 38"/>
                  <a:gd name="T5" fmla="*/ 20 h 20"/>
                  <a:gd name="T6" fmla="*/ 19 w 38"/>
                  <a:gd name="T7" fmla="*/ 7 h 20"/>
                  <a:gd name="T8" fmla="*/ 0 w 38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0">
                    <a:moveTo>
                      <a:pt x="0" y="20"/>
                    </a:moveTo>
                    <a:cubicBezTo>
                      <a:pt x="0" y="20"/>
                      <a:pt x="7" y="0"/>
                      <a:pt x="19" y="0"/>
                    </a:cubicBezTo>
                    <a:cubicBezTo>
                      <a:pt x="31" y="0"/>
                      <a:pt x="38" y="20"/>
                      <a:pt x="38" y="20"/>
                    </a:cubicBezTo>
                    <a:cubicBezTo>
                      <a:pt x="38" y="20"/>
                      <a:pt x="30" y="7"/>
                      <a:pt x="19" y="7"/>
                    </a:cubicBezTo>
                    <a:cubicBezTo>
                      <a:pt x="8" y="7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499"/>
              <p:cNvSpPr>
                <a:spLocks/>
              </p:cNvSpPr>
              <p:nvPr/>
            </p:nvSpPr>
            <p:spPr bwMode="auto">
              <a:xfrm>
                <a:off x="8005763" y="7172326"/>
                <a:ext cx="190500" cy="131763"/>
              </a:xfrm>
              <a:custGeom>
                <a:avLst/>
                <a:gdLst>
                  <a:gd name="T0" fmla="*/ 0 w 51"/>
                  <a:gd name="T1" fmla="*/ 12 h 35"/>
                  <a:gd name="T2" fmla="*/ 14 w 51"/>
                  <a:gd name="T3" fmla="*/ 0 h 35"/>
                  <a:gd name="T4" fmla="*/ 25 w 51"/>
                  <a:gd name="T5" fmla="*/ 10 h 35"/>
                  <a:gd name="T6" fmla="*/ 39 w 51"/>
                  <a:gd name="T7" fmla="*/ 1 h 35"/>
                  <a:gd name="T8" fmla="*/ 51 w 51"/>
                  <a:gd name="T9" fmla="*/ 12 h 35"/>
                  <a:gd name="T10" fmla="*/ 25 w 51"/>
                  <a:gd name="T11" fmla="*/ 35 h 35"/>
                  <a:gd name="T12" fmla="*/ 0 w 51"/>
                  <a:gd name="T13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35">
                    <a:moveTo>
                      <a:pt x="0" y="12"/>
                    </a:moveTo>
                    <a:cubicBezTo>
                      <a:pt x="0" y="12"/>
                      <a:pt x="7" y="0"/>
                      <a:pt x="14" y="0"/>
                    </a:cubicBezTo>
                    <a:cubicBezTo>
                      <a:pt x="21" y="1"/>
                      <a:pt x="25" y="10"/>
                      <a:pt x="25" y="10"/>
                    </a:cubicBezTo>
                    <a:cubicBezTo>
                      <a:pt x="25" y="10"/>
                      <a:pt x="32" y="0"/>
                      <a:pt x="39" y="1"/>
                    </a:cubicBezTo>
                    <a:cubicBezTo>
                      <a:pt x="47" y="1"/>
                      <a:pt x="51" y="12"/>
                      <a:pt x="51" y="12"/>
                    </a:cubicBezTo>
                    <a:cubicBezTo>
                      <a:pt x="51" y="12"/>
                      <a:pt x="44" y="35"/>
                      <a:pt x="25" y="35"/>
                    </a:cubicBezTo>
                    <a:cubicBezTo>
                      <a:pt x="7" y="35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C6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Oval 500"/>
              <p:cNvSpPr>
                <a:spLocks noChangeArrowheads="1"/>
              </p:cNvSpPr>
              <p:nvPr/>
            </p:nvSpPr>
            <p:spPr bwMode="auto">
              <a:xfrm>
                <a:off x="7756526" y="6778626"/>
                <a:ext cx="244475" cy="198438"/>
              </a:xfrm>
              <a:prstGeom prst="ellipse">
                <a:avLst/>
              </a:prstGeom>
              <a:solidFill>
                <a:srgbClr val="89C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Oval 501"/>
              <p:cNvSpPr>
                <a:spLocks noChangeArrowheads="1"/>
              </p:cNvSpPr>
              <p:nvPr/>
            </p:nvSpPr>
            <p:spPr bwMode="auto">
              <a:xfrm>
                <a:off x="8201026" y="6778626"/>
                <a:ext cx="242888" cy="198438"/>
              </a:xfrm>
              <a:prstGeom prst="ellipse">
                <a:avLst/>
              </a:prstGeom>
              <a:solidFill>
                <a:srgbClr val="89C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502"/>
              <p:cNvSpPr>
                <a:spLocks/>
              </p:cNvSpPr>
              <p:nvPr/>
            </p:nvSpPr>
            <p:spPr bwMode="auto">
              <a:xfrm>
                <a:off x="7989888" y="6842126"/>
                <a:ext cx="225425" cy="52388"/>
              </a:xfrm>
              <a:custGeom>
                <a:avLst/>
                <a:gdLst>
                  <a:gd name="T0" fmla="*/ 3 w 60"/>
                  <a:gd name="T1" fmla="*/ 13 h 14"/>
                  <a:gd name="T2" fmla="*/ 0 w 60"/>
                  <a:gd name="T3" fmla="*/ 11 h 14"/>
                  <a:gd name="T4" fmla="*/ 2 w 60"/>
                  <a:gd name="T5" fmla="*/ 6 h 14"/>
                  <a:gd name="T6" fmla="*/ 57 w 60"/>
                  <a:gd name="T7" fmla="*/ 7 h 14"/>
                  <a:gd name="T8" fmla="*/ 59 w 60"/>
                  <a:gd name="T9" fmla="*/ 11 h 14"/>
                  <a:gd name="T10" fmla="*/ 55 w 60"/>
                  <a:gd name="T11" fmla="*/ 13 h 14"/>
                  <a:gd name="T12" fmla="*/ 5 w 60"/>
                  <a:gd name="T13" fmla="*/ 13 h 14"/>
                  <a:gd name="T14" fmla="*/ 3 w 60"/>
                  <a:gd name="T1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14">
                    <a:moveTo>
                      <a:pt x="3" y="13"/>
                    </a:moveTo>
                    <a:cubicBezTo>
                      <a:pt x="2" y="13"/>
                      <a:pt x="1" y="12"/>
                      <a:pt x="0" y="11"/>
                    </a:cubicBezTo>
                    <a:cubicBezTo>
                      <a:pt x="0" y="9"/>
                      <a:pt x="1" y="7"/>
                      <a:pt x="2" y="6"/>
                    </a:cubicBezTo>
                    <a:cubicBezTo>
                      <a:pt x="21" y="0"/>
                      <a:pt x="40" y="0"/>
                      <a:pt x="57" y="7"/>
                    </a:cubicBezTo>
                    <a:cubicBezTo>
                      <a:pt x="59" y="7"/>
                      <a:pt x="60" y="9"/>
                      <a:pt x="59" y="11"/>
                    </a:cubicBezTo>
                    <a:cubicBezTo>
                      <a:pt x="59" y="13"/>
                      <a:pt x="57" y="14"/>
                      <a:pt x="55" y="13"/>
                    </a:cubicBezTo>
                    <a:cubicBezTo>
                      <a:pt x="39" y="7"/>
                      <a:pt x="22" y="7"/>
                      <a:pt x="5" y="13"/>
                    </a:cubicBezTo>
                    <a:cubicBezTo>
                      <a:pt x="4" y="13"/>
                      <a:pt x="4" y="13"/>
                      <a:pt x="3" y="1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503"/>
              <p:cNvSpPr>
                <a:spLocks/>
              </p:cNvSpPr>
              <p:nvPr/>
            </p:nvSpPr>
            <p:spPr bwMode="auto">
              <a:xfrm>
                <a:off x="7550151" y="6872288"/>
                <a:ext cx="222250" cy="26988"/>
              </a:xfrm>
              <a:custGeom>
                <a:avLst/>
                <a:gdLst>
                  <a:gd name="T0" fmla="*/ 55 w 59"/>
                  <a:gd name="T1" fmla="*/ 7 h 7"/>
                  <a:gd name="T2" fmla="*/ 3 w 59"/>
                  <a:gd name="T3" fmla="*/ 7 h 7"/>
                  <a:gd name="T4" fmla="*/ 0 w 59"/>
                  <a:gd name="T5" fmla="*/ 3 h 7"/>
                  <a:gd name="T6" fmla="*/ 3 w 59"/>
                  <a:gd name="T7" fmla="*/ 0 h 7"/>
                  <a:gd name="T8" fmla="*/ 55 w 59"/>
                  <a:gd name="T9" fmla="*/ 0 h 7"/>
                  <a:gd name="T10" fmla="*/ 59 w 59"/>
                  <a:gd name="T11" fmla="*/ 3 h 7"/>
                  <a:gd name="T12" fmla="*/ 55 w 59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7">
                    <a:moveTo>
                      <a:pt x="55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7" y="0"/>
                      <a:pt x="59" y="1"/>
                      <a:pt x="59" y="3"/>
                    </a:cubicBezTo>
                    <a:cubicBezTo>
                      <a:pt x="59" y="5"/>
                      <a:pt x="57" y="7"/>
                      <a:pt x="55" y="7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504"/>
              <p:cNvSpPr>
                <a:spLocks/>
              </p:cNvSpPr>
              <p:nvPr/>
            </p:nvSpPr>
            <p:spPr bwMode="auto">
              <a:xfrm>
                <a:off x="8432801" y="6872288"/>
                <a:ext cx="207963" cy="26988"/>
              </a:xfrm>
              <a:custGeom>
                <a:avLst/>
                <a:gdLst>
                  <a:gd name="T0" fmla="*/ 52 w 55"/>
                  <a:gd name="T1" fmla="*/ 7 h 7"/>
                  <a:gd name="T2" fmla="*/ 3 w 55"/>
                  <a:gd name="T3" fmla="*/ 7 h 7"/>
                  <a:gd name="T4" fmla="*/ 0 w 55"/>
                  <a:gd name="T5" fmla="*/ 3 h 7"/>
                  <a:gd name="T6" fmla="*/ 3 w 55"/>
                  <a:gd name="T7" fmla="*/ 0 h 7"/>
                  <a:gd name="T8" fmla="*/ 52 w 55"/>
                  <a:gd name="T9" fmla="*/ 0 h 7"/>
                  <a:gd name="T10" fmla="*/ 55 w 55"/>
                  <a:gd name="T11" fmla="*/ 3 h 7"/>
                  <a:gd name="T12" fmla="*/ 52 w 55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">
                    <a:moveTo>
                      <a:pt x="52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0"/>
                      <a:pt x="55" y="1"/>
                      <a:pt x="55" y="3"/>
                    </a:cubicBezTo>
                    <a:cubicBezTo>
                      <a:pt x="55" y="5"/>
                      <a:pt x="54" y="7"/>
                      <a:pt x="52" y="7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17" y="1260004"/>
            <a:ext cx="853374" cy="854969"/>
          </a:xfrm>
          <a:prstGeom prst="rect">
            <a:avLst/>
          </a:prstGeom>
        </p:spPr>
      </p:pic>
      <p:pic>
        <p:nvPicPr>
          <p:cNvPr id="58" name="圖片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29" y="1260004"/>
            <a:ext cx="646383" cy="85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6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509"/>
          <p:cNvGrpSpPr>
            <a:grpSpLocks noChangeAspect="1"/>
          </p:cNvGrpSpPr>
          <p:nvPr/>
        </p:nvGrpSpPr>
        <p:grpSpPr>
          <a:xfrm>
            <a:off x="1080000" y="3240000"/>
            <a:ext cx="1168797" cy="2408400"/>
            <a:chOff x="12265026" y="10258426"/>
            <a:chExt cx="1912938" cy="3941762"/>
          </a:xfrm>
        </p:grpSpPr>
        <p:sp>
          <p:nvSpPr>
            <p:cNvPr id="36" name="Freeform 324"/>
            <p:cNvSpPr>
              <a:spLocks/>
            </p:cNvSpPr>
            <p:nvPr/>
          </p:nvSpPr>
          <p:spPr bwMode="auto">
            <a:xfrm>
              <a:off x="12322176" y="10258426"/>
              <a:ext cx="1363663" cy="2143125"/>
            </a:xfrm>
            <a:custGeom>
              <a:avLst/>
              <a:gdLst>
                <a:gd name="T0" fmla="*/ 181 w 363"/>
                <a:gd name="T1" fmla="*/ 0 h 571"/>
                <a:gd name="T2" fmla="*/ 10 w 363"/>
                <a:gd name="T3" fmla="*/ 217 h 571"/>
                <a:gd name="T4" fmla="*/ 10 w 363"/>
                <a:gd name="T5" fmla="*/ 405 h 571"/>
                <a:gd name="T6" fmla="*/ 38 w 363"/>
                <a:gd name="T7" fmla="*/ 405 h 571"/>
                <a:gd name="T8" fmla="*/ 15 w 363"/>
                <a:gd name="T9" fmla="*/ 430 h 571"/>
                <a:gd name="T10" fmla="*/ 181 w 363"/>
                <a:gd name="T11" fmla="*/ 559 h 571"/>
                <a:gd name="T12" fmla="*/ 348 w 363"/>
                <a:gd name="T13" fmla="*/ 430 h 571"/>
                <a:gd name="T14" fmla="*/ 325 w 363"/>
                <a:gd name="T15" fmla="*/ 405 h 571"/>
                <a:gd name="T16" fmla="*/ 352 w 363"/>
                <a:gd name="T17" fmla="*/ 405 h 571"/>
                <a:gd name="T18" fmla="*/ 352 w 363"/>
                <a:gd name="T19" fmla="*/ 217 h 571"/>
                <a:gd name="T20" fmla="*/ 181 w 363"/>
                <a:gd name="T21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571">
                  <a:moveTo>
                    <a:pt x="181" y="0"/>
                  </a:moveTo>
                  <a:cubicBezTo>
                    <a:pt x="10" y="0"/>
                    <a:pt x="0" y="109"/>
                    <a:pt x="10" y="217"/>
                  </a:cubicBezTo>
                  <a:cubicBezTo>
                    <a:pt x="20" y="325"/>
                    <a:pt x="10" y="405"/>
                    <a:pt x="10" y="405"/>
                  </a:cubicBezTo>
                  <a:cubicBezTo>
                    <a:pt x="20" y="418"/>
                    <a:pt x="38" y="405"/>
                    <a:pt x="38" y="405"/>
                  </a:cubicBezTo>
                  <a:cubicBezTo>
                    <a:pt x="30" y="423"/>
                    <a:pt x="15" y="430"/>
                    <a:pt x="15" y="430"/>
                  </a:cubicBezTo>
                  <a:cubicBezTo>
                    <a:pt x="51" y="571"/>
                    <a:pt x="181" y="559"/>
                    <a:pt x="181" y="559"/>
                  </a:cubicBezTo>
                  <a:cubicBezTo>
                    <a:pt x="181" y="559"/>
                    <a:pt x="312" y="571"/>
                    <a:pt x="348" y="430"/>
                  </a:cubicBezTo>
                  <a:cubicBezTo>
                    <a:pt x="348" y="430"/>
                    <a:pt x="333" y="423"/>
                    <a:pt x="325" y="405"/>
                  </a:cubicBezTo>
                  <a:cubicBezTo>
                    <a:pt x="325" y="405"/>
                    <a:pt x="342" y="418"/>
                    <a:pt x="352" y="405"/>
                  </a:cubicBezTo>
                  <a:cubicBezTo>
                    <a:pt x="352" y="405"/>
                    <a:pt x="342" y="325"/>
                    <a:pt x="352" y="217"/>
                  </a:cubicBezTo>
                  <a:cubicBezTo>
                    <a:pt x="363" y="109"/>
                    <a:pt x="353" y="0"/>
                    <a:pt x="181" y="0"/>
                  </a:cubicBez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5"/>
            <p:cNvSpPr>
              <a:spLocks/>
            </p:cNvSpPr>
            <p:nvPr/>
          </p:nvSpPr>
          <p:spPr bwMode="auto">
            <a:xfrm>
              <a:off x="12679363" y="12514263"/>
              <a:ext cx="649288" cy="1590675"/>
            </a:xfrm>
            <a:custGeom>
              <a:avLst/>
              <a:gdLst>
                <a:gd name="T0" fmla="*/ 40 w 409"/>
                <a:gd name="T1" fmla="*/ 1002 h 1002"/>
                <a:gd name="T2" fmla="*/ 172 w 409"/>
                <a:gd name="T3" fmla="*/ 1002 h 1002"/>
                <a:gd name="T4" fmla="*/ 205 w 409"/>
                <a:gd name="T5" fmla="*/ 343 h 1002"/>
                <a:gd name="T6" fmla="*/ 236 w 409"/>
                <a:gd name="T7" fmla="*/ 1002 h 1002"/>
                <a:gd name="T8" fmla="*/ 371 w 409"/>
                <a:gd name="T9" fmla="*/ 1002 h 1002"/>
                <a:gd name="T10" fmla="*/ 409 w 409"/>
                <a:gd name="T11" fmla="*/ 0 h 1002"/>
                <a:gd name="T12" fmla="*/ 0 w 409"/>
                <a:gd name="T13" fmla="*/ 0 h 1002"/>
                <a:gd name="T14" fmla="*/ 40 w 409"/>
                <a:gd name="T15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1002">
                  <a:moveTo>
                    <a:pt x="40" y="1002"/>
                  </a:moveTo>
                  <a:lnTo>
                    <a:pt x="172" y="1002"/>
                  </a:lnTo>
                  <a:lnTo>
                    <a:pt x="205" y="343"/>
                  </a:lnTo>
                  <a:lnTo>
                    <a:pt x="236" y="1002"/>
                  </a:lnTo>
                  <a:lnTo>
                    <a:pt x="371" y="1002"/>
                  </a:lnTo>
                  <a:lnTo>
                    <a:pt x="409" y="0"/>
                  </a:lnTo>
                  <a:lnTo>
                    <a:pt x="0" y="0"/>
                  </a:lnTo>
                  <a:lnTo>
                    <a:pt x="40" y="1002"/>
                  </a:ln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6"/>
            <p:cNvSpPr>
              <a:spLocks/>
            </p:cNvSpPr>
            <p:nvPr/>
          </p:nvSpPr>
          <p:spPr bwMode="auto">
            <a:xfrm>
              <a:off x="13023851" y="13981113"/>
              <a:ext cx="387350" cy="219075"/>
            </a:xfrm>
            <a:custGeom>
              <a:avLst/>
              <a:gdLst>
                <a:gd name="T0" fmla="*/ 21 w 103"/>
                <a:gd name="T1" fmla="*/ 12 h 58"/>
                <a:gd name="T2" fmla="*/ 23 w 103"/>
                <a:gd name="T3" fmla="*/ 45 h 58"/>
                <a:gd name="T4" fmla="*/ 89 w 103"/>
                <a:gd name="T5" fmla="*/ 29 h 58"/>
                <a:gd name="T6" fmla="*/ 49 w 103"/>
                <a:gd name="T7" fmla="*/ 0 h 58"/>
                <a:gd name="T8" fmla="*/ 21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21" y="12"/>
                  </a:moveTo>
                  <a:cubicBezTo>
                    <a:pt x="7" y="26"/>
                    <a:pt x="0" y="42"/>
                    <a:pt x="23" y="45"/>
                  </a:cubicBezTo>
                  <a:cubicBezTo>
                    <a:pt x="44" y="47"/>
                    <a:pt x="103" y="58"/>
                    <a:pt x="89" y="29"/>
                  </a:cubicBezTo>
                  <a:cubicBezTo>
                    <a:pt x="75" y="2"/>
                    <a:pt x="58" y="0"/>
                    <a:pt x="49" y="0"/>
                  </a:cubicBezTo>
                  <a:cubicBezTo>
                    <a:pt x="40" y="0"/>
                    <a:pt x="28" y="4"/>
                    <a:pt x="21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7"/>
            <p:cNvSpPr>
              <a:spLocks/>
            </p:cNvSpPr>
            <p:nvPr/>
          </p:nvSpPr>
          <p:spPr bwMode="auto">
            <a:xfrm>
              <a:off x="12596813" y="13981113"/>
              <a:ext cx="385763" cy="219075"/>
            </a:xfrm>
            <a:custGeom>
              <a:avLst/>
              <a:gdLst>
                <a:gd name="T0" fmla="*/ 82 w 103"/>
                <a:gd name="T1" fmla="*/ 12 h 58"/>
                <a:gd name="T2" fmla="*/ 80 w 103"/>
                <a:gd name="T3" fmla="*/ 45 h 58"/>
                <a:gd name="T4" fmla="*/ 15 w 103"/>
                <a:gd name="T5" fmla="*/ 29 h 58"/>
                <a:gd name="T6" fmla="*/ 54 w 103"/>
                <a:gd name="T7" fmla="*/ 0 h 58"/>
                <a:gd name="T8" fmla="*/ 82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82" y="12"/>
                  </a:moveTo>
                  <a:cubicBezTo>
                    <a:pt x="96" y="26"/>
                    <a:pt x="103" y="42"/>
                    <a:pt x="80" y="45"/>
                  </a:cubicBezTo>
                  <a:cubicBezTo>
                    <a:pt x="59" y="47"/>
                    <a:pt x="0" y="58"/>
                    <a:pt x="15" y="29"/>
                  </a:cubicBezTo>
                  <a:cubicBezTo>
                    <a:pt x="29" y="2"/>
                    <a:pt x="45" y="0"/>
                    <a:pt x="54" y="0"/>
                  </a:cubicBezTo>
                  <a:cubicBezTo>
                    <a:pt x="63" y="0"/>
                    <a:pt x="75" y="4"/>
                    <a:pt x="82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328"/>
            <p:cNvSpPr>
              <a:spLocks noChangeArrowheads="1"/>
            </p:cNvSpPr>
            <p:nvPr/>
          </p:nvSpPr>
          <p:spPr bwMode="auto">
            <a:xfrm>
              <a:off x="12822238" y="11553826"/>
              <a:ext cx="360363" cy="987425"/>
            </a:xfrm>
            <a:prstGeom prst="rect">
              <a:avLst/>
            </a:prstGeom>
            <a:solidFill>
              <a:srgbClr val="F9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329"/>
            <p:cNvSpPr>
              <a:spLocks noChangeArrowheads="1"/>
            </p:cNvSpPr>
            <p:nvPr/>
          </p:nvSpPr>
          <p:spPr bwMode="auto">
            <a:xfrm>
              <a:off x="12963526" y="11703051"/>
              <a:ext cx="68263" cy="6826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330"/>
            <p:cNvSpPr>
              <a:spLocks noChangeArrowheads="1"/>
            </p:cNvSpPr>
            <p:nvPr/>
          </p:nvSpPr>
          <p:spPr bwMode="auto">
            <a:xfrm>
              <a:off x="12963526" y="118570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331"/>
            <p:cNvSpPr>
              <a:spLocks noChangeArrowheads="1"/>
            </p:cNvSpPr>
            <p:nvPr/>
          </p:nvSpPr>
          <p:spPr bwMode="auto">
            <a:xfrm>
              <a:off x="12963526" y="12015788"/>
              <a:ext cx="68263" cy="69850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332"/>
            <p:cNvSpPr>
              <a:spLocks noChangeArrowheads="1"/>
            </p:cNvSpPr>
            <p:nvPr/>
          </p:nvSpPr>
          <p:spPr bwMode="auto">
            <a:xfrm>
              <a:off x="12963526" y="12172951"/>
              <a:ext cx="68263" cy="66675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333"/>
            <p:cNvSpPr>
              <a:spLocks noChangeArrowheads="1"/>
            </p:cNvSpPr>
            <p:nvPr/>
          </p:nvSpPr>
          <p:spPr bwMode="auto">
            <a:xfrm>
              <a:off x="12963526" y="123269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34"/>
            <p:cNvSpPr>
              <a:spLocks/>
            </p:cNvSpPr>
            <p:nvPr/>
          </p:nvSpPr>
          <p:spPr bwMode="auto">
            <a:xfrm>
              <a:off x="12776201" y="11568113"/>
              <a:ext cx="447675" cy="161925"/>
            </a:xfrm>
            <a:custGeom>
              <a:avLst/>
              <a:gdLst>
                <a:gd name="T0" fmla="*/ 83 w 282"/>
                <a:gd name="T1" fmla="*/ 102 h 102"/>
                <a:gd name="T2" fmla="*/ 140 w 282"/>
                <a:gd name="T3" fmla="*/ 29 h 102"/>
                <a:gd name="T4" fmla="*/ 197 w 282"/>
                <a:gd name="T5" fmla="*/ 102 h 102"/>
                <a:gd name="T6" fmla="*/ 282 w 282"/>
                <a:gd name="T7" fmla="*/ 0 h 102"/>
                <a:gd name="T8" fmla="*/ 0 w 282"/>
                <a:gd name="T9" fmla="*/ 0 h 102"/>
                <a:gd name="T10" fmla="*/ 83 w 28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02">
                  <a:moveTo>
                    <a:pt x="83" y="102"/>
                  </a:moveTo>
                  <a:lnTo>
                    <a:pt x="140" y="29"/>
                  </a:lnTo>
                  <a:lnTo>
                    <a:pt x="197" y="102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83" y="10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35"/>
            <p:cNvSpPr>
              <a:spLocks/>
            </p:cNvSpPr>
            <p:nvPr/>
          </p:nvSpPr>
          <p:spPr bwMode="auto">
            <a:xfrm>
              <a:off x="12490451" y="12439651"/>
              <a:ext cx="219075" cy="377825"/>
            </a:xfrm>
            <a:custGeom>
              <a:avLst/>
              <a:gdLst>
                <a:gd name="T0" fmla="*/ 8 w 58"/>
                <a:gd name="T1" fmla="*/ 0 h 101"/>
                <a:gd name="T2" fmla="*/ 11 w 58"/>
                <a:gd name="T3" fmla="*/ 63 h 101"/>
                <a:gd name="T4" fmla="*/ 45 w 58"/>
                <a:gd name="T5" fmla="*/ 96 h 101"/>
                <a:gd name="T6" fmla="*/ 37 w 58"/>
                <a:gd name="T7" fmla="*/ 65 h 101"/>
                <a:gd name="T8" fmla="*/ 45 w 58"/>
                <a:gd name="T9" fmla="*/ 64 h 101"/>
                <a:gd name="T10" fmla="*/ 44 w 58"/>
                <a:gd name="T11" fmla="*/ 8 h 101"/>
                <a:gd name="T12" fmla="*/ 8 w 5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1">
                  <a:moveTo>
                    <a:pt x="8" y="0"/>
                  </a:moveTo>
                  <a:cubicBezTo>
                    <a:pt x="8" y="0"/>
                    <a:pt x="0" y="40"/>
                    <a:pt x="11" y="63"/>
                  </a:cubicBezTo>
                  <a:cubicBezTo>
                    <a:pt x="22" y="87"/>
                    <a:pt x="33" y="101"/>
                    <a:pt x="45" y="96"/>
                  </a:cubicBezTo>
                  <a:cubicBezTo>
                    <a:pt x="58" y="91"/>
                    <a:pt x="38" y="67"/>
                    <a:pt x="37" y="65"/>
                  </a:cubicBezTo>
                  <a:cubicBezTo>
                    <a:pt x="37" y="65"/>
                    <a:pt x="42" y="68"/>
                    <a:pt x="45" y="64"/>
                  </a:cubicBezTo>
                  <a:cubicBezTo>
                    <a:pt x="47" y="60"/>
                    <a:pt x="48" y="27"/>
                    <a:pt x="44" y="8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6"/>
            <p:cNvSpPr>
              <a:spLocks/>
            </p:cNvSpPr>
            <p:nvPr/>
          </p:nvSpPr>
          <p:spPr bwMode="auto">
            <a:xfrm>
              <a:off x="12580938" y="12630151"/>
              <a:ext cx="63500" cy="76200"/>
            </a:xfrm>
            <a:custGeom>
              <a:avLst/>
              <a:gdLst>
                <a:gd name="T0" fmla="*/ 17 w 17"/>
                <a:gd name="T1" fmla="*/ 20 h 20"/>
                <a:gd name="T2" fmla="*/ 13 w 17"/>
                <a:gd name="T3" fmla="*/ 14 h 20"/>
                <a:gd name="T4" fmla="*/ 4 w 17"/>
                <a:gd name="T5" fmla="*/ 0 h 20"/>
                <a:gd name="T6" fmla="*/ 17 w 1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0"/>
                  </a:moveTo>
                  <a:cubicBezTo>
                    <a:pt x="15" y="17"/>
                    <a:pt x="13" y="15"/>
                    <a:pt x="13" y="14"/>
                  </a:cubicBezTo>
                  <a:cubicBezTo>
                    <a:pt x="13" y="14"/>
                    <a:pt x="6" y="12"/>
                    <a:pt x="4" y="0"/>
                  </a:cubicBezTo>
                  <a:cubicBezTo>
                    <a:pt x="4" y="0"/>
                    <a:pt x="0" y="18"/>
                    <a:pt x="17" y="2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37"/>
            <p:cNvSpPr>
              <a:spLocks/>
            </p:cNvSpPr>
            <p:nvPr/>
          </p:nvSpPr>
          <p:spPr bwMode="auto">
            <a:xfrm>
              <a:off x="12476163" y="11553826"/>
              <a:ext cx="363538" cy="1477963"/>
            </a:xfrm>
            <a:custGeom>
              <a:avLst/>
              <a:gdLst>
                <a:gd name="T0" fmla="*/ 95 w 97"/>
                <a:gd name="T1" fmla="*/ 9 h 394"/>
                <a:gd name="T2" fmla="*/ 96 w 97"/>
                <a:gd name="T3" fmla="*/ 285 h 394"/>
                <a:gd name="T4" fmla="*/ 51 w 97"/>
                <a:gd name="T5" fmla="*/ 378 h 394"/>
                <a:gd name="T6" fmla="*/ 52 w 97"/>
                <a:gd name="T7" fmla="*/ 245 h 394"/>
                <a:gd name="T8" fmla="*/ 5 w 97"/>
                <a:gd name="T9" fmla="*/ 245 h 394"/>
                <a:gd name="T10" fmla="*/ 15 w 97"/>
                <a:gd name="T11" fmla="*/ 94 h 394"/>
                <a:gd name="T12" fmla="*/ 95 w 97"/>
                <a:gd name="T13" fmla="*/ 0 h 394"/>
                <a:gd name="T14" fmla="*/ 95 w 97"/>
                <a:gd name="T15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94">
                  <a:moveTo>
                    <a:pt x="95" y="9"/>
                  </a:moveTo>
                  <a:cubicBezTo>
                    <a:pt x="95" y="9"/>
                    <a:pt x="95" y="176"/>
                    <a:pt x="96" y="285"/>
                  </a:cubicBezTo>
                  <a:cubicBezTo>
                    <a:pt x="97" y="394"/>
                    <a:pt x="51" y="378"/>
                    <a:pt x="51" y="378"/>
                  </a:cubicBezTo>
                  <a:cubicBezTo>
                    <a:pt x="43" y="352"/>
                    <a:pt x="52" y="245"/>
                    <a:pt x="52" y="245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5" y="245"/>
                    <a:pt x="0" y="202"/>
                    <a:pt x="15" y="94"/>
                  </a:cubicBezTo>
                  <a:cubicBezTo>
                    <a:pt x="26" y="22"/>
                    <a:pt x="67" y="4"/>
                    <a:pt x="95" y="0"/>
                  </a:cubicBezTo>
                  <a:lnTo>
                    <a:pt x="95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38"/>
            <p:cNvSpPr>
              <a:spLocks/>
            </p:cNvSpPr>
            <p:nvPr/>
          </p:nvSpPr>
          <p:spPr bwMode="auto">
            <a:xfrm>
              <a:off x="12622213" y="11890376"/>
              <a:ext cx="87313" cy="582613"/>
            </a:xfrm>
            <a:custGeom>
              <a:avLst/>
              <a:gdLst>
                <a:gd name="T0" fmla="*/ 31 w 55"/>
                <a:gd name="T1" fmla="*/ 367 h 367"/>
                <a:gd name="T2" fmla="*/ 55 w 55"/>
                <a:gd name="T3" fmla="*/ 0 h 367"/>
                <a:gd name="T4" fmla="*/ 0 w 55"/>
                <a:gd name="T5" fmla="*/ 367 h 367"/>
                <a:gd name="T6" fmla="*/ 31 w 55"/>
                <a:gd name="T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67">
                  <a:moveTo>
                    <a:pt x="31" y="367"/>
                  </a:moveTo>
                  <a:lnTo>
                    <a:pt x="55" y="0"/>
                  </a:lnTo>
                  <a:lnTo>
                    <a:pt x="0" y="367"/>
                  </a:lnTo>
                  <a:lnTo>
                    <a:pt x="31" y="367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39"/>
            <p:cNvSpPr>
              <a:spLocks/>
            </p:cNvSpPr>
            <p:nvPr/>
          </p:nvSpPr>
          <p:spPr bwMode="auto">
            <a:xfrm>
              <a:off x="13369926" y="11790363"/>
              <a:ext cx="808038" cy="709613"/>
            </a:xfrm>
            <a:custGeom>
              <a:avLst/>
              <a:gdLst>
                <a:gd name="T0" fmla="*/ 30 w 215"/>
                <a:gd name="T1" fmla="*/ 0 h 189"/>
                <a:gd name="T2" fmla="*/ 136 w 215"/>
                <a:gd name="T3" fmla="*/ 87 h 189"/>
                <a:gd name="T4" fmla="*/ 193 w 215"/>
                <a:gd name="T5" fmla="*/ 81 h 189"/>
                <a:gd name="T6" fmla="*/ 161 w 215"/>
                <a:gd name="T7" fmla="*/ 112 h 189"/>
                <a:gd name="T8" fmla="*/ 211 w 215"/>
                <a:gd name="T9" fmla="*/ 145 h 189"/>
                <a:gd name="T10" fmla="*/ 174 w 215"/>
                <a:gd name="T11" fmla="*/ 142 h 189"/>
                <a:gd name="T12" fmla="*/ 196 w 215"/>
                <a:gd name="T13" fmla="*/ 165 h 189"/>
                <a:gd name="T14" fmla="*/ 164 w 215"/>
                <a:gd name="T15" fmla="*/ 160 h 189"/>
                <a:gd name="T16" fmla="*/ 178 w 215"/>
                <a:gd name="T17" fmla="*/ 179 h 189"/>
                <a:gd name="T18" fmla="*/ 139 w 215"/>
                <a:gd name="T19" fmla="*/ 171 h 189"/>
                <a:gd name="T20" fmla="*/ 99 w 215"/>
                <a:gd name="T21" fmla="*/ 122 h 189"/>
                <a:gd name="T22" fmla="*/ 0 w 215"/>
                <a:gd name="T23" fmla="*/ 31 h 189"/>
                <a:gd name="T24" fmla="*/ 30 w 215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189">
                  <a:moveTo>
                    <a:pt x="30" y="0"/>
                  </a:moveTo>
                  <a:cubicBezTo>
                    <a:pt x="30" y="0"/>
                    <a:pt x="105" y="89"/>
                    <a:pt x="136" y="87"/>
                  </a:cubicBezTo>
                  <a:cubicBezTo>
                    <a:pt x="168" y="84"/>
                    <a:pt x="182" y="74"/>
                    <a:pt x="193" y="81"/>
                  </a:cubicBezTo>
                  <a:cubicBezTo>
                    <a:pt x="204" y="89"/>
                    <a:pt x="178" y="113"/>
                    <a:pt x="161" y="112"/>
                  </a:cubicBezTo>
                  <a:cubicBezTo>
                    <a:pt x="161" y="112"/>
                    <a:pt x="215" y="130"/>
                    <a:pt x="211" y="145"/>
                  </a:cubicBezTo>
                  <a:cubicBezTo>
                    <a:pt x="207" y="159"/>
                    <a:pt x="174" y="142"/>
                    <a:pt x="174" y="142"/>
                  </a:cubicBezTo>
                  <a:cubicBezTo>
                    <a:pt x="174" y="142"/>
                    <a:pt x="200" y="156"/>
                    <a:pt x="196" y="165"/>
                  </a:cubicBezTo>
                  <a:cubicBezTo>
                    <a:pt x="192" y="174"/>
                    <a:pt x="164" y="160"/>
                    <a:pt x="164" y="160"/>
                  </a:cubicBezTo>
                  <a:cubicBezTo>
                    <a:pt x="164" y="160"/>
                    <a:pt x="183" y="173"/>
                    <a:pt x="178" y="179"/>
                  </a:cubicBezTo>
                  <a:cubicBezTo>
                    <a:pt x="171" y="189"/>
                    <a:pt x="139" y="171"/>
                    <a:pt x="139" y="171"/>
                  </a:cubicBezTo>
                  <a:cubicBezTo>
                    <a:pt x="120" y="160"/>
                    <a:pt x="106" y="145"/>
                    <a:pt x="99" y="122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0"/>
            <p:cNvSpPr>
              <a:spLocks/>
            </p:cNvSpPr>
            <p:nvPr/>
          </p:nvSpPr>
          <p:spPr bwMode="auto">
            <a:xfrm>
              <a:off x="13881101" y="12217401"/>
              <a:ext cx="112713" cy="123825"/>
            </a:xfrm>
            <a:custGeom>
              <a:avLst/>
              <a:gdLst>
                <a:gd name="T0" fmla="*/ 23 w 30"/>
                <a:gd name="T1" fmla="*/ 0 h 33"/>
                <a:gd name="T2" fmla="*/ 0 w 30"/>
                <a:gd name="T3" fmla="*/ 33 h 33"/>
                <a:gd name="T4" fmla="*/ 23 w 30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3">
                  <a:moveTo>
                    <a:pt x="23" y="0"/>
                  </a:moveTo>
                  <a:cubicBezTo>
                    <a:pt x="23" y="0"/>
                    <a:pt x="23" y="20"/>
                    <a:pt x="0" y="33"/>
                  </a:cubicBezTo>
                  <a:cubicBezTo>
                    <a:pt x="0" y="33"/>
                    <a:pt x="30" y="27"/>
                    <a:pt x="23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41"/>
            <p:cNvSpPr>
              <a:spLocks/>
            </p:cNvSpPr>
            <p:nvPr/>
          </p:nvSpPr>
          <p:spPr bwMode="auto">
            <a:xfrm>
              <a:off x="13163551" y="11553826"/>
              <a:ext cx="684213" cy="1477963"/>
            </a:xfrm>
            <a:custGeom>
              <a:avLst/>
              <a:gdLst>
                <a:gd name="T0" fmla="*/ 2 w 182"/>
                <a:gd name="T1" fmla="*/ 9 h 394"/>
                <a:gd name="T2" fmla="*/ 1 w 182"/>
                <a:gd name="T3" fmla="*/ 285 h 394"/>
                <a:gd name="T4" fmla="*/ 47 w 182"/>
                <a:gd name="T5" fmla="*/ 378 h 394"/>
                <a:gd name="T6" fmla="*/ 46 w 182"/>
                <a:gd name="T7" fmla="*/ 245 h 394"/>
                <a:gd name="T8" fmla="*/ 35 w 182"/>
                <a:gd name="T9" fmla="*/ 84 h 394"/>
                <a:gd name="T10" fmla="*/ 150 w 182"/>
                <a:gd name="T11" fmla="*/ 190 h 394"/>
                <a:gd name="T12" fmla="*/ 182 w 182"/>
                <a:gd name="T13" fmla="*/ 143 h 394"/>
                <a:gd name="T14" fmla="*/ 43 w 182"/>
                <a:gd name="T15" fmla="*/ 17 h 394"/>
                <a:gd name="T16" fmla="*/ 2 w 182"/>
                <a:gd name="T17" fmla="*/ 0 h 394"/>
                <a:gd name="T18" fmla="*/ 2 w 182"/>
                <a:gd name="T19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94">
                  <a:moveTo>
                    <a:pt x="2" y="9"/>
                  </a:moveTo>
                  <a:cubicBezTo>
                    <a:pt x="2" y="9"/>
                    <a:pt x="2" y="176"/>
                    <a:pt x="1" y="285"/>
                  </a:cubicBezTo>
                  <a:cubicBezTo>
                    <a:pt x="0" y="394"/>
                    <a:pt x="47" y="378"/>
                    <a:pt x="47" y="378"/>
                  </a:cubicBezTo>
                  <a:cubicBezTo>
                    <a:pt x="54" y="352"/>
                    <a:pt x="46" y="245"/>
                    <a:pt x="46" y="24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137" y="177"/>
                    <a:pt x="150" y="190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60" y="124"/>
                    <a:pt x="60" y="30"/>
                    <a:pt x="43" y="17"/>
                  </a:cubicBezTo>
                  <a:cubicBezTo>
                    <a:pt x="29" y="6"/>
                    <a:pt x="14" y="2"/>
                    <a:pt x="2" y="0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42"/>
            <p:cNvSpPr>
              <a:spLocks/>
            </p:cNvSpPr>
            <p:nvPr/>
          </p:nvSpPr>
          <p:spPr bwMode="auto">
            <a:xfrm>
              <a:off x="12265026" y="11122026"/>
              <a:ext cx="285750" cy="269875"/>
            </a:xfrm>
            <a:custGeom>
              <a:avLst/>
              <a:gdLst>
                <a:gd name="T0" fmla="*/ 62 w 76"/>
                <a:gd name="T1" fmla="*/ 12 h 72"/>
                <a:gd name="T2" fmla="*/ 35 w 76"/>
                <a:gd name="T3" fmla="*/ 4 h 72"/>
                <a:gd name="T4" fmla="*/ 76 w 76"/>
                <a:gd name="T5" fmla="*/ 72 h 72"/>
                <a:gd name="T6" fmla="*/ 62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62" y="12"/>
                  </a:moveTo>
                  <a:cubicBezTo>
                    <a:pt x="62" y="12"/>
                    <a:pt x="52" y="0"/>
                    <a:pt x="35" y="4"/>
                  </a:cubicBezTo>
                  <a:cubicBezTo>
                    <a:pt x="20" y="8"/>
                    <a:pt x="0" y="51"/>
                    <a:pt x="76" y="72"/>
                  </a:cubicBezTo>
                  <a:lnTo>
                    <a:pt x="62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43"/>
            <p:cNvSpPr>
              <a:spLocks/>
            </p:cNvSpPr>
            <p:nvPr/>
          </p:nvSpPr>
          <p:spPr bwMode="auto">
            <a:xfrm>
              <a:off x="13455651" y="11122026"/>
              <a:ext cx="285750" cy="269875"/>
            </a:xfrm>
            <a:custGeom>
              <a:avLst/>
              <a:gdLst>
                <a:gd name="T0" fmla="*/ 14 w 76"/>
                <a:gd name="T1" fmla="*/ 12 h 72"/>
                <a:gd name="T2" fmla="*/ 41 w 76"/>
                <a:gd name="T3" fmla="*/ 4 h 72"/>
                <a:gd name="T4" fmla="*/ 0 w 76"/>
                <a:gd name="T5" fmla="*/ 72 h 72"/>
                <a:gd name="T6" fmla="*/ 14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14" y="12"/>
                  </a:moveTo>
                  <a:cubicBezTo>
                    <a:pt x="14" y="12"/>
                    <a:pt x="24" y="0"/>
                    <a:pt x="41" y="4"/>
                  </a:cubicBezTo>
                  <a:cubicBezTo>
                    <a:pt x="56" y="8"/>
                    <a:pt x="76" y="51"/>
                    <a:pt x="0" y="72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44"/>
            <p:cNvSpPr>
              <a:spLocks/>
            </p:cNvSpPr>
            <p:nvPr/>
          </p:nvSpPr>
          <p:spPr bwMode="auto">
            <a:xfrm>
              <a:off x="12465051" y="10764838"/>
              <a:ext cx="1077913" cy="855663"/>
            </a:xfrm>
            <a:custGeom>
              <a:avLst/>
              <a:gdLst>
                <a:gd name="T0" fmla="*/ 232 w 287"/>
                <a:gd name="T1" fmla="*/ 199 h 228"/>
                <a:gd name="T2" fmla="*/ 179 w 287"/>
                <a:gd name="T3" fmla="*/ 219 h 228"/>
                <a:gd name="T4" fmla="*/ 107 w 287"/>
                <a:gd name="T5" fmla="*/ 219 h 228"/>
                <a:gd name="T6" fmla="*/ 55 w 287"/>
                <a:gd name="T7" fmla="*/ 199 h 228"/>
                <a:gd name="T8" fmla="*/ 0 w 287"/>
                <a:gd name="T9" fmla="*/ 118 h 228"/>
                <a:gd name="T10" fmla="*/ 0 w 287"/>
                <a:gd name="T11" fmla="*/ 0 h 228"/>
                <a:gd name="T12" fmla="*/ 287 w 287"/>
                <a:gd name="T13" fmla="*/ 0 h 228"/>
                <a:gd name="T14" fmla="*/ 287 w 287"/>
                <a:gd name="T15" fmla="*/ 118 h 228"/>
                <a:gd name="T16" fmla="*/ 232 w 287"/>
                <a:gd name="T17" fmla="*/ 19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28">
                  <a:moveTo>
                    <a:pt x="232" y="199"/>
                  </a:moveTo>
                  <a:cubicBezTo>
                    <a:pt x="179" y="219"/>
                    <a:pt x="179" y="219"/>
                    <a:pt x="179" y="219"/>
                  </a:cubicBezTo>
                  <a:cubicBezTo>
                    <a:pt x="156" y="228"/>
                    <a:pt x="130" y="228"/>
                    <a:pt x="107" y="21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22" y="186"/>
                    <a:pt x="0" y="154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7" y="118"/>
                    <a:pt x="287" y="118"/>
                    <a:pt x="287" y="118"/>
                  </a:cubicBezTo>
                  <a:cubicBezTo>
                    <a:pt x="287" y="154"/>
                    <a:pt x="265" y="186"/>
                    <a:pt x="232" y="199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45"/>
            <p:cNvSpPr>
              <a:spLocks/>
            </p:cNvSpPr>
            <p:nvPr/>
          </p:nvSpPr>
          <p:spPr bwMode="auto">
            <a:xfrm>
              <a:off x="12896851" y="11395076"/>
              <a:ext cx="236538" cy="106363"/>
            </a:xfrm>
            <a:custGeom>
              <a:avLst/>
              <a:gdLst>
                <a:gd name="T0" fmla="*/ 0 w 63"/>
                <a:gd name="T1" fmla="*/ 12 h 28"/>
                <a:gd name="T2" fmla="*/ 17 w 63"/>
                <a:gd name="T3" fmla="*/ 0 h 28"/>
                <a:gd name="T4" fmla="*/ 31 w 63"/>
                <a:gd name="T5" fmla="*/ 10 h 28"/>
                <a:gd name="T6" fmla="*/ 49 w 63"/>
                <a:gd name="T7" fmla="*/ 1 h 28"/>
                <a:gd name="T8" fmla="*/ 63 w 63"/>
                <a:gd name="T9" fmla="*/ 13 h 28"/>
                <a:gd name="T10" fmla="*/ 30 w 63"/>
                <a:gd name="T11" fmla="*/ 28 h 28"/>
                <a:gd name="T12" fmla="*/ 0 w 63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8">
                  <a:moveTo>
                    <a:pt x="0" y="12"/>
                  </a:moveTo>
                  <a:cubicBezTo>
                    <a:pt x="0" y="12"/>
                    <a:pt x="8" y="0"/>
                    <a:pt x="17" y="0"/>
                  </a:cubicBezTo>
                  <a:cubicBezTo>
                    <a:pt x="26" y="1"/>
                    <a:pt x="31" y="10"/>
                    <a:pt x="31" y="10"/>
                  </a:cubicBezTo>
                  <a:cubicBezTo>
                    <a:pt x="31" y="10"/>
                    <a:pt x="39" y="0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3" y="28"/>
                    <a:pt x="30" y="28"/>
                  </a:cubicBezTo>
                  <a:cubicBezTo>
                    <a:pt x="7" y="28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46"/>
            <p:cNvSpPr>
              <a:spLocks/>
            </p:cNvSpPr>
            <p:nvPr/>
          </p:nvSpPr>
          <p:spPr bwMode="auto">
            <a:xfrm>
              <a:off x="12633326" y="11034713"/>
              <a:ext cx="188913" cy="117475"/>
            </a:xfrm>
            <a:custGeom>
              <a:avLst/>
              <a:gdLst>
                <a:gd name="T0" fmla="*/ 4 w 50"/>
                <a:gd name="T1" fmla="*/ 31 h 31"/>
                <a:gd name="T2" fmla="*/ 0 w 50"/>
                <a:gd name="T3" fmla="*/ 28 h 31"/>
                <a:gd name="T4" fmla="*/ 23 w 50"/>
                <a:gd name="T5" fmla="*/ 0 h 31"/>
                <a:gd name="T6" fmla="*/ 50 w 50"/>
                <a:gd name="T7" fmla="*/ 22 h 31"/>
                <a:gd name="T8" fmla="*/ 47 w 50"/>
                <a:gd name="T9" fmla="*/ 26 h 31"/>
                <a:gd name="T10" fmla="*/ 43 w 50"/>
                <a:gd name="T11" fmla="*/ 23 h 31"/>
                <a:gd name="T12" fmla="*/ 23 w 50"/>
                <a:gd name="T13" fmla="*/ 7 h 31"/>
                <a:gd name="T14" fmla="*/ 7 w 50"/>
                <a:gd name="T15" fmla="*/ 28 h 31"/>
                <a:gd name="T16" fmla="*/ 4 w 50"/>
                <a:gd name="T17" fmla="*/ 31 h 31"/>
                <a:gd name="T18" fmla="*/ 4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" y="31"/>
                  </a:moveTo>
                  <a:cubicBezTo>
                    <a:pt x="2" y="31"/>
                    <a:pt x="0" y="30"/>
                    <a:pt x="0" y="28"/>
                  </a:cubicBezTo>
                  <a:cubicBezTo>
                    <a:pt x="0" y="19"/>
                    <a:pt x="5" y="1"/>
                    <a:pt x="23" y="0"/>
                  </a:cubicBezTo>
                  <a:cubicBezTo>
                    <a:pt x="40" y="0"/>
                    <a:pt x="48" y="14"/>
                    <a:pt x="50" y="22"/>
                  </a:cubicBezTo>
                  <a:cubicBezTo>
                    <a:pt x="50" y="24"/>
                    <a:pt x="49" y="26"/>
                    <a:pt x="47" y="26"/>
                  </a:cubicBezTo>
                  <a:cubicBezTo>
                    <a:pt x="45" y="27"/>
                    <a:pt x="44" y="25"/>
                    <a:pt x="43" y="23"/>
                  </a:cubicBezTo>
                  <a:cubicBezTo>
                    <a:pt x="43" y="23"/>
                    <a:pt x="39" y="7"/>
                    <a:pt x="23" y="7"/>
                  </a:cubicBezTo>
                  <a:cubicBezTo>
                    <a:pt x="7" y="8"/>
                    <a:pt x="7" y="27"/>
                    <a:pt x="7" y="28"/>
                  </a:cubicBezTo>
                  <a:cubicBezTo>
                    <a:pt x="7" y="30"/>
                    <a:pt x="6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47"/>
            <p:cNvSpPr>
              <a:spLocks/>
            </p:cNvSpPr>
            <p:nvPr/>
          </p:nvSpPr>
          <p:spPr bwMode="auto">
            <a:xfrm>
              <a:off x="12558713" y="11114088"/>
              <a:ext cx="104775" cy="38100"/>
            </a:xfrm>
            <a:custGeom>
              <a:avLst/>
              <a:gdLst>
                <a:gd name="T0" fmla="*/ 18 w 28"/>
                <a:gd name="T1" fmla="*/ 10 h 10"/>
                <a:gd name="T2" fmla="*/ 3 w 28"/>
                <a:gd name="T3" fmla="*/ 7 h 10"/>
                <a:gd name="T4" fmla="*/ 1 w 28"/>
                <a:gd name="T5" fmla="*/ 3 h 10"/>
                <a:gd name="T6" fmla="*/ 5 w 28"/>
                <a:gd name="T7" fmla="*/ 1 h 10"/>
                <a:gd name="T8" fmla="*/ 23 w 28"/>
                <a:gd name="T9" fmla="*/ 3 h 10"/>
                <a:gd name="T10" fmla="*/ 27 w 28"/>
                <a:gd name="T11" fmla="*/ 5 h 10"/>
                <a:gd name="T12" fmla="*/ 25 w 28"/>
                <a:gd name="T13" fmla="*/ 9 h 10"/>
                <a:gd name="T14" fmla="*/ 18 w 2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18" y="10"/>
                  </a:moveTo>
                  <a:cubicBezTo>
                    <a:pt x="14" y="10"/>
                    <a:pt x="9" y="10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6" y="5"/>
                    <a:pt x="23" y="3"/>
                    <a:pt x="23" y="3"/>
                  </a:cubicBezTo>
                  <a:cubicBezTo>
                    <a:pt x="25" y="2"/>
                    <a:pt x="26" y="3"/>
                    <a:pt x="27" y="5"/>
                  </a:cubicBezTo>
                  <a:cubicBezTo>
                    <a:pt x="28" y="7"/>
                    <a:pt x="26" y="9"/>
                    <a:pt x="25" y="9"/>
                  </a:cubicBezTo>
                  <a:cubicBezTo>
                    <a:pt x="24" y="9"/>
                    <a:pt x="22" y="10"/>
                    <a:pt x="18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48"/>
            <p:cNvSpPr>
              <a:spLocks/>
            </p:cNvSpPr>
            <p:nvPr/>
          </p:nvSpPr>
          <p:spPr bwMode="auto">
            <a:xfrm>
              <a:off x="12558713" y="11061701"/>
              <a:ext cx="104775" cy="63500"/>
            </a:xfrm>
            <a:custGeom>
              <a:avLst/>
              <a:gdLst>
                <a:gd name="T0" fmla="*/ 24 w 28"/>
                <a:gd name="T1" fmla="*/ 17 h 17"/>
                <a:gd name="T2" fmla="*/ 2 w 28"/>
                <a:gd name="T3" fmla="*/ 7 h 17"/>
                <a:gd name="T4" fmla="*/ 1 w 28"/>
                <a:gd name="T5" fmla="*/ 2 h 17"/>
                <a:gd name="T6" fmla="*/ 6 w 28"/>
                <a:gd name="T7" fmla="*/ 2 h 17"/>
                <a:gd name="T8" fmla="*/ 6 w 28"/>
                <a:gd name="T9" fmla="*/ 2 h 17"/>
                <a:gd name="T10" fmla="*/ 24 w 28"/>
                <a:gd name="T11" fmla="*/ 10 h 17"/>
                <a:gd name="T12" fmla="*/ 24 w 28"/>
                <a:gd name="T13" fmla="*/ 10 h 17"/>
                <a:gd name="T14" fmla="*/ 28 w 28"/>
                <a:gd name="T15" fmla="*/ 13 h 17"/>
                <a:gd name="T16" fmla="*/ 24 w 28"/>
                <a:gd name="T17" fmla="*/ 17 h 17"/>
                <a:gd name="T18" fmla="*/ 24 w 28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7">
                  <a:moveTo>
                    <a:pt x="24" y="17"/>
                  </a:moveTo>
                  <a:cubicBezTo>
                    <a:pt x="14" y="1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4"/>
                    <a:pt x="18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6" y="10"/>
                    <a:pt x="28" y="11"/>
                    <a:pt x="28" y="13"/>
                  </a:cubicBezTo>
                  <a:cubicBezTo>
                    <a:pt x="28" y="15"/>
                    <a:pt x="26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49"/>
            <p:cNvSpPr>
              <a:spLocks/>
            </p:cNvSpPr>
            <p:nvPr/>
          </p:nvSpPr>
          <p:spPr bwMode="auto">
            <a:xfrm>
              <a:off x="13166726" y="11034713"/>
              <a:ext cx="188913" cy="117475"/>
            </a:xfrm>
            <a:custGeom>
              <a:avLst/>
              <a:gdLst>
                <a:gd name="T0" fmla="*/ 46 w 50"/>
                <a:gd name="T1" fmla="*/ 31 h 31"/>
                <a:gd name="T2" fmla="*/ 46 w 50"/>
                <a:gd name="T3" fmla="*/ 31 h 31"/>
                <a:gd name="T4" fmla="*/ 43 w 50"/>
                <a:gd name="T5" fmla="*/ 28 h 31"/>
                <a:gd name="T6" fmla="*/ 27 w 50"/>
                <a:gd name="T7" fmla="*/ 7 h 31"/>
                <a:gd name="T8" fmla="*/ 7 w 50"/>
                <a:gd name="T9" fmla="*/ 23 h 31"/>
                <a:gd name="T10" fmla="*/ 3 w 50"/>
                <a:gd name="T11" fmla="*/ 26 h 31"/>
                <a:gd name="T12" fmla="*/ 0 w 50"/>
                <a:gd name="T13" fmla="*/ 22 h 31"/>
                <a:gd name="T14" fmla="*/ 27 w 50"/>
                <a:gd name="T15" fmla="*/ 0 h 31"/>
                <a:gd name="T16" fmla="*/ 50 w 50"/>
                <a:gd name="T17" fmla="*/ 28 h 31"/>
                <a:gd name="T18" fmla="*/ 46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5" y="31"/>
                    <a:pt x="43" y="30"/>
                    <a:pt x="43" y="28"/>
                  </a:cubicBezTo>
                  <a:cubicBezTo>
                    <a:pt x="43" y="27"/>
                    <a:pt x="43" y="8"/>
                    <a:pt x="27" y="7"/>
                  </a:cubicBezTo>
                  <a:cubicBezTo>
                    <a:pt x="11" y="7"/>
                    <a:pt x="7" y="23"/>
                    <a:pt x="7" y="23"/>
                  </a:cubicBezTo>
                  <a:cubicBezTo>
                    <a:pt x="7" y="25"/>
                    <a:pt x="5" y="27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2" y="14"/>
                    <a:pt x="10" y="0"/>
                    <a:pt x="27" y="0"/>
                  </a:cubicBezTo>
                  <a:cubicBezTo>
                    <a:pt x="45" y="1"/>
                    <a:pt x="50" y="19"/>
                    <a:pt x="50" y="28"/>
                  </a:cubicBezTo>
                  <a:cubicBezTo>
                    <a:pt x="50" y="30"/>
                    <a:pt x="48" y="31"/>
                    <a:pt x="46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50"/>
            <p:cNvSpPr>
              <a:spLocks/>
            </p:cNvSpPr>
            <p:nvPr/>
          </p:nvSpPr>
          <p:spPr bwMode="auto">
            <a:xfrm>
              <a:off x="13328651" y="11114088"/>
              <a:ext cx="101600" cy="38100"/>
            </a:xfrm>
            <a:custGeom>
              <a:avLst/>
              <a:gdLst>
                <a:gd name="T0" fmla="*/ 9 w 27"/>
                <a:gd name="T1" fmla="*/ 10 h 10"/>
                <a:gd name="T2" fmla="*/ 3 w 27"/>
                <a:gd name="T3" fmla="*/ 9 h 10"/>
                <a:gd name="T4" fmla="*/ 0 w 27"/>
                <a:gd name="T5" fmla="*/ 5 h 10"/>
                <a:gd name="T6" fmla="*/ 4 w 27"/>
                <a:gd name="T7" fmla="*/ 3 h 10"/>
                <a:gd name="T8" fmla="*/ 22 w 27"/>
                <a:gd name="T9" fmla="*/ 1 h 10"/>
                <a:gd name="T10" fmla="*/ 26 w 27"/>
                <a:gd name="T11" fmla="*/ 3 h 10"/>
                <a:gd name="T12" fmla="*/ 24 w 27"/>
                <a:gd name="T13" fmla="*/ 7 h 10"/>
                <a:gd name="T14" fmla="*/ 9 w 27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0">
                  <a:moveTo>
                    <a:pt x="9" y="10"/>
                  </a:moveTo>
                  <a:cubicBezTo>
                    <a:pt x="5" y="10"/>
                    <a:pt x="3" y="9"/>
                    <a:pt x="3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1" y="3"/>
                    <a:pt x="3" y="2"/>
                    <a:pt x="4" y="3"/>
                  </a:cubicBezTo>
                  <a:cubicBezTo>
                    <a:pt x="5" y="3"/>
                    <a:pt x="12" y="5"/>
                    <a:pt x="22" y="1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18" y="10"/>
                    <a:pt x="13" y="10"/>
                    <a:pt x="9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51"/>
            <p:cNvSpPr>
              <a:spLocks/>
            </p:cNvSpPr>
            <p:nvPr/>
          </p:nvSpPr>
          <p:spPr bwMode="auto">
            <a:xfrm>
              <a:off x="13325476" y="11061701"/>
              <a:ext cx="104775" cy="63500"/>
            </a:xfrm>
            <a:custGeom>
              <a:avLst/>
              <a:gdLst>
                <a:gd name="T0" fmla="*/ 4 w 28"/>
                <a:gd name="T1" fmla="*/ 17 h 17"/>
                <a:gd name="T2" fmla="*/ 4 w 28"/>
                <a:gd name="T3" fmla="*/ 17 h 17"/>
                <a:gd name="T4" fmla="*/ 0 w 28"/>
                <a:gd name="T5" fmla="*/ 13 h 17"/>
                <a:gd name="T6" fmla="*/ 4 w 28"/>
                <a:gd name="T7" fmla="*/ 10 h 17"/>
                <a:gd name="T8" fmla="*/ 4 w 28"/>
                <a:gd name="T9" fmla="*/ 10 h 17"/>
                <a:gd name="T10" fmla="*/ 22 w 28"/>
                <a:gd name="T11" fmla="*/ 2 h 17"/>
                <a:gd name="T12" fmla="*/ 27 w 28"/>
                <a:gd name="T13" fmla="*/ 2 h 17"/>
                <a:gd name="T14" fmla="*/ 26 w 28"/>
                <a:gd name="T15" fmla="*/ 7 h 17"/>
                <a:gd name="T16" fmla="*/ 4 w 2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11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0" y="10"/>
                    <a:pt x="19" y="4"/>
                    <a:pt x="22" y="2"/>
                  </a:cubicBezTo>
                  <a:cubicBezTo>
                    <a:pt x="23" y="0"/>
                    <a:pt x="26" y="1"/>
                    <a:pt x="27" y="2"/>
                  </a:cubicBezTo>
                  <a:cubicBezTo>
                    <a:pt x="28" y="4"/>
                    <a:pt x="28" y="6"/>
                    <a:pt x="26" y="7"/>
                  </a:cubicBezTo>
                  <a:cubicBezTo>
                    <a:pt x="26" y="7"/>
                    <a:pt x="14" y="17"/>
                    <a:pt x="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52"/>
            <p:cNvSpPr>
              <a:spLocks/>
            </p:cNvSpPr>
            <p:nvPr/>
          </p:nvSpPr>
          <p:spPr bwMode="auto">
            <a:xfrm>
              <a:off x="12441238" y="10566401"/>
              <a:ext cx="1109663" cy="574675"/>
            </a:xfrm>
            <a:custGeom>
              <a:avLst/>
              <a:gdLst>
                <a:gd name="T0" fmla="*/ 6 w 295"/>
                <a:gd name="T1" fmla="*/ 153 h 153"/>
                <a:gd name="T2" fmla="*/ 90 w 295"/>
                <a:gd name="T3" fmla="*/ 66 h 153"/>
                <a:gd name="T4" fmla="*/ 295 w 295"/>
                <a:gd name="T5" fmla="*/ 125 h 153"/>
                <a:gd name="T6" fmla="*/ 295 w 295"/>
                <a:gd name="T7" fmla="*/ 0 h 153"/>
                <a:gd name="T8" fmla="*/ 5 w 295"/>
                <a:gd name="T9" fmla="*/ 0 h 153"/>
                <a:gd name="T10" fmla="*/ 0 w 295"/>
                <a:gd name="T11" fmla="*/ 141 h 153"/>
                <a:gd name="T12" fmla="*/ 6 w 295"/>
                <a:gd name="T1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3">
                  <a:moveTo>
                    <a:pt x="6" y="153"/>
                  </a:moveTo>
                  <a:cubicBezTo>
                    <a:pt x="6" y="153"/>
                    <a:pt x="68" y="131"/>
                    <a:pt x="90" y="66"/>
                  </a:cubicBezTo>
                  <a:cubicBezTo>
                    <a:pt x="90" y="66"/>
                    <a:pt x="150" y="137"/>
                    <a:pt x="295" y="125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6" y="153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5" name="圓角矩形圖說文字 64"/>
          <p:cNvSpPr/>
          <p:nvPr/>
        </p:nvSpPr>
        <p:spPr>
          <a:xfrm>
            <a:off x="2845449" y="2540733"/>
            <a:ext cx="8520133" cy="3738068"/>
          </a:xfrm>
          <a:prstGeom prst="wedgeRoundRectCallout">
            <a:avLst>
              <a:gd name="adj1" fmla="val -57844"/>
              <a:gd name="adj2" fmla="val -140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zh-TW" altLang="en-US" sz="2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您說的沒錯！還包含</a:t>
            </a:r>
            <a:r>
              <a:rPr lang="en-US" altLang="zh-TW" sz="2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…</a:t>
            </a:r>
            <a:r>
              <a:rPr lang="zh-TW" altLang="en-US" sz="2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You are correct! And also includes…</a:t>
            </a:r>
          </a:p>
          <a:p>
            <a:pPr>
              <a:spcBef>
                <a:spcPts val="1200"/>
              </a:spcBef>
            </a:pPr>
            <a:endParaRPr lang="en-US" altLang="zh-TW" sz="2800" dirty="0" smtClean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endParaRPr lang="en-US" altLang="zh-TW" sz="2800" dirty="0" smtClean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endParaRPr lang="en-US" altLang="zh-TW" sz="2800" dirty="0" smtClean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endParaRPr lang="en-US" altLang="zh-TW" sz="2800" dirty="0" smtClean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4" name="圓角矩形圖說文字 33"/>
          <p:cNvSpPr/>
          <p:nvPr/>
        </p:nvSpPr>
        <p:spPr>
          <a:xfrm>
            <a:off x="4982308" y="1015939"/>
            <a:ext cx="3312368" cy="1200191"/>
          </a:xfrm>
          <a:prstGeom prst="wedgeRoundRectCallout">
            <a:avLst>
              <a:gd name="adj1" fmla="val -56286"/>
              <a:gd name="adj2" fmla="val -20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我知道</a:t>
            </a:r>
            <a:r>
              <a:rPr lang="en-US" altLang="zh-TW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AoL</a:t>
            </a: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是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加強評量學生學習目標，確保高等教育之學習成效與品質</a:t>
            </a: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保證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!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912004" y="2698391"/>
            <a:ext cx="135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你很強耶</a:t>
            </a:r>
            <a:r>
              <a:rPr lang="en-US" altLang="zh-TW" dirty="0">
                <a:latin typeface="+mj-ea"/>
                <a:ea typeface="+mj-ea"/>
              </a:rPr>
              <a:t>!</a:t>
            </a:r>
            <a:endParaRPr lang="zh-TW" altLang="en-US" dirty="0">
              <a:latin typeface="+mj-ea"/>
              <a:ea typeface="+mj-ea"/>
            </a:endParaRPr>
          </a:p>
        </p:txBody>
      </p:sp>
      <p:grpSp>
        <p:nvGrpSpPr>
          <p:cNvPr id="66" name="组合 713"/>
          <p:cNvGrpSpPr>
            <a:grpSpLocks noChangeAspect="1"/>
          </p:cNvGrpSpPr>
          <p:nvPr/>
        </p:nvGrpSpPr>
        <p:grpSpPr>
          <a:xfrm>
            <a:off x="3935760" y="1052736"/>
            <a:ext cx="677528" cy="1331242"/>
            <a:chOff x="7231063" y="401638"/>
            <a:chExt cx="1987550" cy="3905250"/>
          </a:xfrm>
        </p:grpSpPr>
        <p:sp>
          <p:nvSpPr>
            <p:cNvPr id="68" name="Freeform 139"/>
            <p:cNvSpPr>
              <a:spLocks/>
            </p:cNvSpPr>
            <p:nvPr/>
          </p:nvSpPr>
          <p:spPr bwMode="auto">
            <a:xfrm>
              <a:off x="7231063" y="401638"/>
              <a:ext cx="1987550" cy="2106613"/>
            </a:xfrm>
            <a:custGeom>
              <a:avLst/>
              <a:gdLst>
                <a:gd name="T0" fmla="*/ 264 w 529"/>
                <a:gd name="T1" fmla="*/ 0 h 561"/>
                <a:gd name="T2" fmla="*/ 47 w 529"/>
                <a:gd name="T3" fmla="*/ 416 h 561"/>
                <a:gd name="T4" fmla="*/ 105 w 529"/>
                <a:gd name="T5" fmla="*/ 519 h 561"/>
                <a:gd name="T6" fmla="*/ 108 w 529"/>
                <a:gd name="T7" fmla="*/ 493 h 561"/>
                <a:gd name="T8" fmla="*/ 264 w 529"/>
                <a:gd name="T9" fmla="*/ 561 h 561"/>
                <a:gd name="T10" fmla="*/ 420 w 529"/>
                <a:gd name="T11" fmla="*/ 493 h 561"/>
                <a:gd name="T12" fmla="*/ 424 w 529"/>
                <a:gd name="T13" fmla="*/ 519 h 561"/>
                <a:gd name="T14" fmla="*/ 481 w 529"/>
                <a:gd name="T15" fmla="*/ 416 h 561"/>
                <a:gd name="T16" fmla="*/ 264 w 52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9" h="561">
                  <a:moveTo>
                    <a:pt x="264" y="0"/>
                  </a:moveTo>
                  <a:cubicBezTo>
                    <a:pt x="0" y="0"/>
                    <a:pt x="6" y="262"/>
                    <a:pt x="47" y="416"/>
                  </a:cubicBezTo>
                  <a:cubicBezTo>
                    <a:pt x="66" y="488"/>
                    <a:pt x="105" y="519"/>
                    <a:pt x="105" y="519"/>
                  </a:cubicBezTo>
                  <a:cubicBezTo>
                    <a:pt x="101" y="508"/>
                    <a:pt x="108" y="493"/>
                    <a:pt x="108" y="493"/>
                  </a:cubicBezTo>
                  <a:cubicBezTo>
                    <a:pt x="135" y="555"/>
                    <a:pt x="264" y="561"/>
                    <a:pt x="264" y="561"/>
                  </a:cubicBezTo>
                  <a:cubicBezTo>
                    <a:pt x="264" y="561"/>
                    <a:pt x="394" y="555"/>
                    <a:pt x="420" y="493"/>
                  </a:cubicBezTo>
                  <a:cubicBezTo>
                    <a:pt x="420" y="493"/>
                    <a:pt x="427" y="508"/>
                    <a:pt x="424" y="519"/>
                  </a:cubicBezTo>
                  <a:cubicBezTo>
                    <a:pt x="424" y="519"/>
                    <a:pt x="462" y="488"/>
                    <a:pt x="481" y="416"/>
                  </a:cubicBezTo>
                  <a:cubicBezTo>
                    <a:pt x="522" y="262"/>
                    <a:pt x="529" y="0"/>
                    <a:pt x="264" y="0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0"/>
            <p:cNvSpPr>
              <a:spLocks/>
            </p:cNvSpPr>
            <p:nvPr/>
          </p:nvSpPr>
          <p:spPr bwMode="auto">
            <a:xfrm>
              <a:off x="8270876" y="3597275"/>
              <a:ext cx="285750" cy="709613"/>
            </a:xfrm>
            <a:custGeom>
              <a:avLst/>
              <a:gdLst>
                <a:gd name="T0" fmla="*/ 0 w 76"/>
                <a:gd name="T1" fmla="*/ 0 h 189"/>
                <a:gd name="T2" fmla="*/ 76 w 76"/>
                <a:gd name="T3" fmla="*/ 0 h 189"/>
                <a:gd name="T4" fmla="*/ 38 w 76"/>
                <a:gd name="T5" fmla="*/ 189 h 189"/>
                <a:gd name="T6" fmla="*/ 0 w 76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89">
                  <a:moveTo>
                    <a:pt x="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3" y="189"/>
                    <a:pt x="38" y="189"/>
                  </a:cubicBezTo>
                  <a:cubicBezTo>
                    <a:pt x="3" y="1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1"/>
            <p:cNvSpPr>
              <a:spLocks/>
            </p:cNvSpPr>
            <p:nvPr/>
          </p:nvSpPr>
          <p:spPr bwMode="auto">
            <a:xfrm>
              <a:off x="8335963" y="4175125"/>
              <a:ext cx="157163" cy="131763"/>
            </a:xfrm>
            <a:custGeom>
              <a:avLst/>
              <a:gdLst>
                <a:gd name="T0" fmla="*/ 21 w 42"/>
                <a:gd name="T1" fmla="*/ 0 h 35"/>
                <a:gd name="T2" fmla="*/ 0 w 42"/>
                <a:gd name="T3" fmla="*/ 4 h 35"/>
                <a:gd name="T4" fmla="*/ 21 w 42"/>
                <a:gd name="T5" fmla="*/ 35 h 35"/>
                <a:gd name="T6" fmla="*/ 21 w 42"/>
                <a:gd name="T7" fmla="*/ 35 h 35"/>
                <a:gd name="T8" fmla="*/ 42 w 42"/>
                <a:gd name="T9" fmla="*/ 4 h 35"/>
                <a:gd name="T10" fmla="*/ 21 w 42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5">
                  <a:moveTo>
                    <a:pt x="21" y="0"/>
                  </a:moveTo>
                  <a:cubicBezTo>
                    <a:pt x="10" y="0"/>
                    <a:pt x="4" y="2"/>
                    <a:pt x="0" y="4"/>
                  </a:cubicBezTo>
                  <a:cubicBezTo>
                    <a:pt x="5" y="22"/>
                    <a:pt x="1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30" y="35"/>
                    <a:pt x="37" y="22"/>
                    <a:pt x="42" y="4"/>
                  </a:cubicBezTo>
                  <a:cubicBezTo>
                    <a:pt x="39" y="2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42"/>
            <p:cNvSpPr>
              <a:spLocks/>
            </p:cNvSpPr>
            <p:nvPr/>
          </p:nvSpPr>
          <p:spPr bwMode="auto">
            <a:xfrm>
              <a:off x="7880351" y="3597275"/>
              <a:ext cx="285750" cy="709613"/>
            </a:xfrm>
            <a:custGeom>
              <a:avLst/>
              <a:gdLst>
                <a:gd name="T0" fmla="*/ 0 w 76"/>
                <a:gd name="T1" fmla="*/ 0 h 189"/>
                <a:gd name="T2" fmla="*/ 76 w 76"/>
                <a:gd name="T3" fmla="*/ 0 h 189"/>
                <a:gd name="T4" fmla="*/ 38 w 76"/>
                <a:gd name="T5" fmla="*/ 189 h 189"/>
                <a:gd name="T6" fmla="*/ 0 w 76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89">
                  <a:moveTo>
                    <a:pt x="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3" y="189"/>
                    <a:pt x="38" y="189"/>
                  </a:cubicBezTo>
                  <a:cubicBezTo>
                    <a:pt x="3" y="1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43"/>
            <p:cNvSpPr>
              <a:spLocks/>
            </p:cNvSpPr>
            <p:nvPr/>
          </p:nvSpPr>
          <p:spPr bwMode="auto">
            <a:xfrm>
              <a:off x="7945438" y="4175125"/>
              <a:ext cx="157163" cy="131763"/>
            </a:xfrm>
            <a:custGeom>
              <a:avLst/>
              <a:gdLst>
                <a:gd name="T0" fmla="*/ 21 w 42"/>
                <a:gd name="T1" fmla="*/ 0 h 35"/>
                <a:gd name="T2" fmla="*/ 0 w 42"/>
                <a:gd name="T3" fmla="*/ 4 h 35"/>
                <a:gd name="T4" fmla="*/ 21 w 42"/>
                <a:gd name="T5" fmla="*/ 35 h 35"/>
                <a:gd name="T6" fmla="*/ 21 w 42"/>
                <a:gd name="T7" fmla="*/ 35 h 35"/>
                <a:gd name="T8" fmla="*/ 42 w 42"/>
                <a:gd name="T9" fmla="*/ 4 h 35"/>
                <a:gd name="T10" fmla="*/ 21 w 42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5">
                  <a:moveTo>
                    <a:pt x="21" y="0"/>
                  </a:moveTo>
                  <a:cubicBezTo>
                    <a:pt x="10" y="0"/>
                    <a:pt x="3" y="2"/>
                    <a:pt x="0" y="4"/>
                  </a:cubicBezTo>
                  <a:cubicBezTo>
                    <a:pt x="5" y="22"/>
                    <a:pt x="1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30" y="35"/>
                    <a:pt x="37" y="22"/>
                    <a:pt x="42" y="4"/>
                  </a:cubicBezTo>
                  <a:cubicBezTo>
                    <a:pt x="39" y="2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44"/>
            <p:cNvSpPr>
              <a:spLocks/>
            </p:cNvSpPr>
            <p:nvPr/>
          </p:nvSpPr>
          <p:spPr bwMode="auto">
            <a:xfrm>
              <a:off x="7756526" y="2954338"/>
              <a:ext cx="912813" cy="931863"/>
            </a:xfrm>
            <a:custGeom>
              <a:avLst/>
              <a:gdLst>
                <a:gd name="T0" fmla="*/ 32 w 243"/>
                <a:gd name="T1" fmla="*/ 0 h 248"/>
                <a:gd name="T2" fmla="*/ 0 w 243"/>
                <a:gd name="T3" fmla="*/ 236 h 248"/>
                <a:gd name="T4" fmla="*/ 1 w 243"/>
                <a:gd name="T5" fmla="*/ 239 h 248"/>
                <a:gd name="T6" fmla="*/ 15 w 243"/>
                <a:gd name="T7" fmla="*/ 244 h 248"/>
                <a:gd name="T8" fmla="*/ 18 w 243"/>
                <a:gd name="T9" fmla="*/ 242 h 248"/>
                <a:gd name="T10" fmla="*/ 38 w 243"/>
                <a:gd name="T11" fmla="*/ 242 h 248"/>
                <a:gd name="T12" fmla="*/ 41 w 243"/>
                <a:gd name="T13" fmla="*/ 244 h 248"/>
                <a:gd name="T14" fmla="*/ 60 w 243"/>
                <a:gd name="T15" fmla="*/ 244 h 248"/>
                <a:gd name="T16" fmla="*/ 64 w 243"/>
                <a:gd name="T17" fmla="*/ 242 h 248"/>
                <a:gd name="T18" fmla="*/ 83 w 243"/>
                <a:gd name="T19" fmla="*/ 242 h 248"/>
                <a:gd name="T20" fmla="*/ 87 w 243"/>
                <a:gd name="T21" fmla="*/ 244 h 248"/>
                <a:gd name="T22" fmla="*/ 106 w 243"/>
                <a:gd name="T23" fmla="*/ 244 h 248"/>
                <a:gd name="T24" fmla="*/ 110 w 243"/>
                <a:gd name="T25" fmla="*/ 242 h 248"/>
                <a:gd name="T26" fmla="*/ 129 w 243"/>
                <a:gd name="T27" fmla="*/ 242 h 248"/>
                <a:gd name="T28" fmla="*/ 133 w 243"/>
                <a:gd name="T29" fmla="*/ 244 h 248"/>
                <a:gd name="T30" fmla="*/ 152 w 243"/>
                <a:gd name="T31" fmla="*/ 244 h 248"/>
                <a:gd name="T32" fmla="*/ 156 w 243"/>
                <a:gd name="T33" fmla="*/ 242 h 248"/>
                <a:gd name="T34" fmla="*/ 175 w 243"/>
                <a:gd name="T35" fmla="*/ 242 h 248"/>
                <a:gd name="T36" fmla="*/ 179 w 243"/>
                <a:gd name="T37" fmla="*/ 244 h 248"/>
                <a:gd name="T38" fmla="*/ 198 w 243"/>
                <a:gd name="T39" fmla="*/ 244 h 248"/>
                <a:gd name="T40" fmla="*/ 202 w 243"/>
                <a:gd name="T41" fmla="*/ 242 h 248"/>
                <a:gd name="T42" fmla="*/ 221 w 243"/>
                <a:gd name="T43" fmla="*/ 242 h 248"/>
                <a:gd name="T44" fmla="*/ 228 w 243"/>
                <a:gd name="T45" fmla="*/ 246 h 248"/>
                <a:gd name="T46" fmla="*/ 239 w 243"/>
                <a:gd name="T47" fmla="*/ 244 h 248"/>
                <a:gd name="T48" fmla="*/ 243 w 243"/>
                <a:gd name="T49" fmla="*/ 240 h 248"/>
                <a:gd name="T50" fmla="*/ 212 w 243"/>
                <a:gd name="T51" fmla="*/ 0 h 248"/>
                <a:gd name="T52" fmla="*/ 32 w 243"/>
                <a:gd name="T5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3" h="248">
                  <a:moveTo>
                    <a:pt x="32" y="0"/>
                  </a:moveTo>
                  <a:cubicBezTo>
                    <a:pt x="32" y="0"/>
                    <a:pt x="25" y="215"/>
                    <a:pt x="0" y="236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3" y="245"/>
                    <a:pt x="10" y="247"/>
                    <a:pt x="15" y="244"/>
                  </a:cubicBezTo>
                  <a:cubicBezTo>
                    <a:pt x="18" y="242"/>
                    <a:pt x="18" y="242"/>
                    <a:pt x="18" y="242"/>
                  </a:cubicBezTo>
                  <a:cubicBezTo>
                    <a:pt x="24" y="238"/>
                    <a:pt x="32" y="238"/>
                    <a:pt x="38" y="242"/>
                  </a:cubicBezTo>
                  <a:cubicBezTo>
                    <a:pt x="41" y="244"/>
                    <a:pt x="41" y="244"/>
                    <a:pt x="41" y="244"/>
                  </a:cubicBezTo>
                  <a:cubicBezTo>
                    <a:pt x="47" y="247"/>
                    <a:pt x="55" y="247"/>
                    <a:pt x="60" y="244"/>
                  </a:cubicBezTo>
                  <a:cubicBezTo>
                    <a:pt x="64" y="242"/>
                    <a:pt x="64" y="242"/>
                    <a:pt x="64" y="242"/>
                  </a:cubicBezTo>
                  <a:cubicBezTo>
                    <a:pt x="70" y="238"/>
                    <a:pt x="78" y="238"/>
                    <a:pt x="83" y="242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93" y="247"/>
                    <a:pt x="100" y="247"/>
                    <a:pt x="106" y="244"/>
                  </a:cubicBezTo>
                  <a:cubicBezTo>
                    <a:pt x="110" y="242"/>
                    <a:pt x="110" y="242"/>
                    <a:pt x="110" y="242"/>
                  </a:cubicBezTo>
                  <a:cubicBezTo>
                    <a:pt x="116" y="238"/>
                    <a:pt x="123" y="238"/>
                    <a:pt x="129" y="242"/>
                  </a:cubicBezTo>
                  <a:cubicBezTo>
                    <a:pt x="133" y="244"/>
                    <a:pt x="133" y="244"/>
                    <a:pt x="133" y="244"/>
                  </a:cubicBezTo>
                  <a:cubicBezTo>
                    <a:pt x="139" y="247"/>
                    <a:pt x="146" y="247"/>
                    <a:pt x="152" y="244"/>
                  </a:cubicBezTo>
                  <a:cubicBezTo>
                    <a:pt x="156" y="242"/>
                    <a:pt x="156" y="242"/>
                    <a:pt x="156" y="242"/>
                  </a:cubicBezTo>
                  <a:cubicBezTo>
                    <a:pt x="162" y="238"/>
                    <a:pt x="169" y="238"/>
                    <a:pt x="175" y="242"/>
                  </a:cubicBezTo>
                  <a:cubicBezTo>
                    <a:pt x="179" y="244"/>
                    <a:pt x="179" y="244"/>
                    <a:pt x="179" y="244"/>
                  </a:cubicBezTo>
                  <a:cubicBezTo>
                    <a:pt x="185" y="247"/>
                    <a:pt x="192" y="247"/>
                    <a:pt x="198" y="244"/>
                  </a:cubicBezTo>
                  <a:cubicBezTo>
                    <a:pt x="202" y="242"/>
                    <a:pt x="202" y="242"/>
                    <a:pt x="202" y="242"/>
                  </a:cubicBezTo>
                  <a:cubicBezTo>
                    <a:pt x="208" y="238"/>
                    <a:pt x="215" y="238"/>
                    <a:pt x="221" y="242"/>
                  </a:cubicBezTo>
                  <a:cubicBezTo>
                    <a:pt x="228" y="246"/>
                    <a:pt x="228" y="246"/>
                    <a:pt x="228" y="246"/>
                  </a:cubicBezTo>
                  <a:cubicBezTo>
                    <a:pt x="232" y="248"/>
                    <a:pt x="237" y="247"/>
                    <a:pt x="239" y="244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43" y="240"/>
                    <a:pt x="228" y="237"/>
                    <a:pt x="212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45"/>
            <p:cNvSpPr>
              <a:spLocks/>
            </p:cNvSpPr>
            <p:nvPr/>
          </p:nvSpPr>
          <p:spPr bwMode="auto">
            <a:xfrm>
              <a:off x="7708901" y="2901950"/>
              <a:ext cx="201613" cy="357188"/>
            </a:xfrm>
            <a:custGeom>
              <a:avLst/>
              <a:gdLst>
                <a:gd name="T0" fmla="*/ 7 w 54"/>
                <a:gd name="T1" fmla="*/ 0 h 95"/>
                <a:gd name="T2" fmla="*/ 10 w 54"/>
                <a:gd name="T3" fmla="*/ 60 h 95"/>
                <a:gd name="T4" fmla="*/ 42 w 54"/>
                <a:gd name="T5" fmla="*/ 91 h 95"/>
                <a:gd name="T6" fmla="*/ 34 w 54"/>
                <a:gd name="T7" fmla="*/ 61 h 95"/>
                <a:gd name="T8" fmla="*/ 42 w 54"/>
                <a:gd name="T9" fmla="*/ 60 h 95"/>
                <a:gd name="T10" fmla="*/ 40 w 54"/>
                <a:gd name="T11" fmla="*/ 8 h 95"/>
                <a:gd name="T12" fmla="*/ 7 w 54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5">
                  <a:moveTo>
                    <a:pt x="7" y="0"/>
                  </a:moveTo>
                  <a:cubicBezTo>
                    <a:pt x="7" y="0"/>
                    <a:pt x="0" y="37"/>
                    <a:pt x="10" y="60"/>
                  </a:cubicBezTo>
                  <a:cubicBezTo>
                    <a:pt x="20" y="82"/>
                    <a:pt x="30" y="95"/>
                    <a:pt x="42" y="91"/>
                  </a:cubicBezTo>
                  <a:cubicBezTo>
                    <a:pt x="54" y="86"/>
                    <a:pt x="35" y="63"/>
                    <a:pt x="34" y="61"/>
                  </a:cubicBezTo>
                  <a:cubicBezTo>
                    <a:pt x="34" y="61"/>
                    <a:pt x="40" y="64"/>
                    <a:pt x="42" y="60"/>
                  </a:cubicBezTo>
                  <a:cubicBezTo>
                    <a:pt x="44" y="56"/>
                    <a:pt x="45" y="26"/>
                    <a:pt x="40" y="8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46"/>
            <p:cNvSpPr>
              <a:spLocks/>
            </p:cNvSpPr>
            <p:nvPr/>
          </p:nvSpPr>
          <p:spPr bwMode="auto">
            <a:xfrm>
              <a:off x="7791451" y="3082925"/>
              <a:ext cx="58738" cy="69850"/>
            </a:xfrm>
            <a:custGeom>
              <a:avLst/>
              <a:gdLst>
                <a:gd name="T0" fmla="*/ 16 w 16"/>
                <a:gd name="T1" fmla="*/ 19 h 19"/>
                <a:gd name="T2" fmla="*/ 12 w 16"/>
                <a:gd name="T3" fmla="*/ 13 h 19"/>
                <a:gd name="T4" fmla="*/ 4 w 16"/>
                <a:gd name="T5" fmla="*/ 0 h 19"/>
                <a:gd name="T6" fmla="*/ 16 w 16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6" y="19"/>
                  </a:moveTo>
                  <a:cubicBezTo>
                    <a:pt x="14" y="16"/>
                    <a:pt x="12" y="14"/>
                    <a:pt x="12" y="13"/>
                  </a:cubicBezTo>
                  <a:cubicBezTo>
                    <a:pt x="12" y="13"/>
                    <a:pt x="6" y="11"/>
                    <a:pt x="4" y="0"/>
                  </a:cubicBezTo>
                  <a:cubicBezTo>
                    <a:pt x="4" y="0"/>
                    <a:pt x="0" y="17"/>
                    <a:pt x="16" y="19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47"/>
            <p:cNvSpPr>
              <a:spLocks/>
            </p:cNvSpPr>
            <p:nvPr/>
          </p:nvSpPr>
          <p:spPr bwMode="auto">
            <a:xfrm>
              <a:off x="8515351" y="2901950"/>
              <a:ext cx="203200" cy="357188"/>
            </a:xfrm>
            <a:custGeom>
              <a:avLst/>
              <a:gdLst>
                <a:gd name="T0" fmla="*/ 48 w 54"/>
                <a:gd name="T1" fmla="*/ 0 h 95"/>
                <a:gd name="T2" fmla="*/ 45 w 54"/>
                <a:gd name="T3" fmla="*/ 60 h 95"/>
                <a:gd name="T4" fmla="*/ 12 w 54"/>
                <a:gd name="T5" fmla="*/ 91 h 95"/>
                <a:gd name="T6" fmla="*/ 20 w 54"/>
                <a:gd name="T7" fmla="*/ 61 h 95"/>
                <a:gd name="T8" fmla="*/ 13 w 54"/>
                <a:gd name="T9" fmla="*/ 60 h 95"/>
                <a:gd name="T10" fmla="*/ 15 w 54"/>
                <a:gd name="T11" fmla="*/ 8 h 95"/>
                <a:gd name="T12" fmla="*/ 48 w 54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5">
                  <a:moveTo>
                    <a:pt x="48" y="0"/>
                  </a:moveTo>
                  <a:cubicBezTo>
                    <a:pt x="48" y="0"/>
                    <a:pt x="54" y="37"/>
                    <a:pt x="45" y="60"/>
                  </a:cubicBezTo>
                  <a:cubicBezTo>
                    <a:pt x="35" y="82"/>
                    <a:pt x="24" y="95"/>
                    <a:pt x="12" y="91"/>
                  </a:cubicBezTo>
                  <a:cubicBezTo>
                    <a:pt x="0" y="86"/>
                    <a:pt x="19" y="63"/>
                    <a:pt x="20" y="61"/>
                  </a:cubicBezTo>
                  <a:cubicBezTo>
                    <a:pt x="20" y="61"/>
                    <a:pt x="15" y="64"/>
                    <a:pt x="13" y="60"/>
                  </a:cubicBezTo>
                  <a:cubicBezTo>
                    <a:pt x="11" y="56"/>
                    <a:pt x="9" y="26"/>
                    <a:pt x="15" y="8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48"/>
            <p:cNvSpPr>
              <a:spLocks/>
            </p:cNvSpPr>
            <p:nvPr/>
          </p:nvSpPr>
          <p:spPr bwMode="auto">
            <a:xfrm>
              <a:off x="8575676" y="3082925"/>
              <a:ext cx="60325" cy="69850"/>
            </a:xfrm>
            <a:custGeom>
              <a:avLst/>
              <a:gdLst>
                <a:gd name="T0" fmla="*/ 0 w 16"/>
                <a:gd name="T1" fmla="*/ 19 h 19"/>
                <a:gd name="T2" fmla="*/ 4 w 16"/>
                <a:gd name="T3" fmla="*/ 13 h 19"/>
                <a:gd name="T4" fmla="*/ 12 w 16"/>
                <a:gd name="T5" fmla="*/ 0 h 19"/>
                <a:gd name="T6" fmla="*/ 0 w 16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0" y="19"/>
                  </a:moveTo>
                  <a:cubicBezTo>
                    <a:pt x="2" y="16"/>
                    <a:pt x="4" y="14"/>
                    <a:pt x="4" y="13"/>
                  </a:cubicBezTo>
                  <a:cubicBezTo>
                    <a:pt x="4" y="13"/>
                    <a:pt x="10" y="11"/>
                    <a:pt x="12" y="0"/>
                  </a:cubicBezTo>
                  <a:cubicBezTo>
                    <a:pt x="12" y="0"/>
                    <a:pt x="16" y="17"/>
                    <a:pt x="0" y="19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149"/>
            <p:cNvSpPr>
              <a:spLocks/>
            </p:cNvSpPr>
            <p:nvPr/>
          </p:nvSpPr>
          <p:spPr bwMode="auto">
            <a:xfrm>
              <a:off x="7678738" y="1963738"/>
              <a:ext cx="1073150" cy="1020763"/>
            </a:xfrm>
            <a:custGeom>
              <a:avLst/>
              <a:gdLst>
                <a:gd name="T0" fmla="*/ 286 w 286"/>
                <a:gd name="T1" fmla="*/ 241 h 272"/>
                <a:gd name="T2" fmla="*/ 204 w 286"/>
                <a:gd name="T3" fmla="*/ 0 h 272"/>
                <a:gd name="T4" fmla="*/ 143 w 286"/>
                <a:gd name="T5" fmla="*/ 0 h 272"/>
                <a:gd name="T6" fmla="*/ 143 w 286"/>
                <a:gd name="T7" fmla="*/ 0 h 272"/>
                <a:gd name="T8" fmla="*/ 81 w 286"/>
                <a:gd name="T9" fmla="*/ 0 h 272"/>
                <a:gd name="T10" fmla="*/ 0 w 286"/>
                <a:gd name="T11" fmla="*/ 241 h 272"/>
                <a:gd name="T12" fmla="*/ 48 w 286"/>
                <a:gd name="T13" fmla="*/ 258 h 272"/>
                <a:gd name="T14" fmla="*/ 46 w 286"/>
                <a:gd name="T15" fmla="*/ 267 h 272"/>
                <a:gd name="T16" fmla="*/ 143 w 286"/>
                <a:gd name="T17" fmla="*/ 272 h 272"/>
                <a:gd name="T18" fmla="*/ 143 w 286"/>
                <a:gd name="T19" fmla="*/ 272 h 272"/>
                <a:gd name="T20" fmla="*/ 143 w 286"/>
                <a:gd name="T21" fmla="*/ 272 h 272"/>
                <a:gd name="T22" fmla="*/ 143 w 286"/>
                <a:gd name="T23" fmla="*/ 272 h 272"/>
                <a:gd name="T24" fmla="*/ 143 w 286"/>
                <a:gd name="T25" fmla="*/ 272 h 272"/>
                <a:gd name="T26" fmla="*/ 239 w 286"/>
                <a:gd name="T27" fmla="*/ 267 h 272"/>
                <a:gd name="T28" fmla="*/ 238 w 286"/>
                <a:gd name="T29" fmla="*/ 258 h 272"/>
                <a:gd name="T30" fmla="*/ 286 w 286"/>
                <a:gd name="T31" fmla="*/ 24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6" h="272">
                  <a:moveTo>
                    <a:pt x="286" y="241"/>
                  </a:moveTo>
                  <a:cubicBezTo>
                    <a:pt x="270" y="92"/>
                    <a:pt x="204" y="0"/>
                    <a:pt x="204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15" y="92"/>
                    <a:pt x="0" y="241"/>
                  </a:cubicBezTo>
                  <a:cubicBezTo>
                    <a:pt x="0" y="241"/>
                    <a:pt x="20" y="260"/>
                    <a:pt x="48" y="258"/>
                  </a:cubicBezTo>
                  <a:cubicBezTo>
                    <a:pt x="46" y="267"/>
                    <a:pt x="46" y="267"/>
                    <a:pt x="46" y="267"/>
                  </a:cubicBezTo>
                  <a:cubicBezTo>
                    <a:pt x="46" y="267"/>
                    <a:pt x="94" y="272"/>
                    <a:pt x="143" y="272"/>
                  </a:cubicBezTo>
                  <a:cubicBezTo>
                    <a:pt x="143" y="272"/>
                    <a:pt x="143" y="272"/>
                    <a:pt x="143" y="272"/>
                  </a:cubicBezTo>
                  <a:cubicBezTo>
                    <a:pt x="143" y="272"/>
                    <a:pt x="143" y="272"/>
                    <a:pt x="143" y="272"/>
                  </a:cubicBezTo>
                  <a:cubicBezTo>
                    <a:pt x="143" y="272"/>
                    <a:pt x="143" y="272"/>
                    <a:pt x="143" y="272"/>
                  </a:cubicBezTo>
                  <a:cubicBezTo>
                    <a:pt x="143" y="272"/>
                    <a:pt x="143" y="272"/>
                    <a:pt x="143" y="272"/>
                  </a:cubicBezTo>
                  <a:cubicBezTo>
                    <a:pt x="192" y="272"/>
                    <a:pt x="239" y="267"/>
                    <a:pt x="239" y="267"/>
                  </a:cubicBezTo>
                  <a:cubicBezTo>
                    <a:pt x="238" y="258"/>
                    <a:pt x="238" y="258"/>
                    <a:pt x="238" y="258"/>
                  </a:cubicBezTo>
                  <a:cubicBezTo>
                    <a:pt x="265" y="260"/>
                    <a:pt x="286" y="241"/>
                    <a:pt x="286" y="241"/>
                  </a:cubicBezTo>
                  <a:close/>
                </a:path>
              </a:pathLst>
            </a:cu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50"/>
            <p:cNvSpPr>
              <a:spLocks/>
            </p:cNvSpPr>
            <p:nvPr/>
          </p:nvSpPr>
          <p:spPr bwMode="auto">
            <a:xfrm>
              <a:off x="8482013" y="2255838"/>
              <a:ext cx="134938" cy="676275"/>
            </a:xfrm>
            <a:custGeom>
              <a:avLst/>
              <a:gdLst>
                <a:gd name="T0" fmla="*/ 36 w 36"/>
                <a:gd name="T1" fmla="*/ 179 h 180"/>
                <a:gd name="T2" fmla="*/ 24 w 36"/>
                <a:gd name="T3" fmla="*/ 180 h 180"/>
                <a:gd name="T4" fmla="*/ 0 w 36"/>
                <a:gd name="T5" fmla="*/ 0 h 180"/>
                <a:gd name="T6" fmla="*/ 36 w 36"/>
                <a:gd name="T7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80">
                  <a:moveTo>
                    <a:pt x="36" y="179"/>
                  </a:moveTo>
                  <a:cubicBezTo>
                    <a:pt x="32" y="180"/>
                    <a:pt x="28" y="180"/>
                    <a:pt x="24" y="180"/>
                  </a:cubicBezTo>
                  <a:cubicBezTo>
                    <a:pt x="24" y="180"/>
                    <a:pt x="7" y="34"/>
                    <a:pt x="0" y="0"/>
                  </a:cubicBezTo>
                  <a:cubicBezTo>
                    <a:pt x="0" y="0"/>
                    <a:pt x="29" y="112"/>
                    <a:pt x="36" y="179"/>
                  </a:cubicBez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51"/>
            <p:cNvSpPr>
              <a:spLocks/>
            </p:cNvSpPr>
            <p:nvPr/>
          </p:nvSpPr>
          <p:spPr bwMode="auto">
            <a:xfrm>
              <a:off x="7808913" y="2255838"/>
              <a:ext cx="136525" cy="676275"/>
            </a:xfrm>
            <a:custGeom>
              <a:avLst/>
              <a:gdLst>
                <a:gd name="T0" fmla="*/ 0 w 36"/>
                <a:gd name="T1" fmla="*/ 179 h 180"/>
                <a:gd name="T2" fmla="*/ 13 w 36"/>
                <a:gd name="T3" fmla="*/ 180 h 180"/>
                <a:gd name="T4" fmla="*/ 36 w 36"/>
                <a:gd name="T5" fmla="*/ 0 h 180"/>
                <a:gd name="T6" fmla="*/ 0 w 36"/>
                <a:gd name="T7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80">
                  <a:moveTo>
                    <a:pt x="0" y="179"/>
                  </a:moveTo>
                  <a:cubicBezTo>
                    <a:pt x="4" y="180"/>
                    <a:pt x="8" y="180"/>
                    <a:pt x="13" y="180"/>
                  </a:cubicBezTo>
                  <a:cubicBezTo>
                    <a:pt x="13" y="180"/>
                    <a:pt x="29" y="34"/>
                    <a:pt x="36" y="0"/>
                  </a:cubicBezTo>
                  <a:cubicBezTo>
                    <a:pt x="36" y="0"/>
                    <a:pt x="8" y="112"/>
                    <a:pt x="0" y="179"/>
                  </a:cubicBez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152"/>
            <p:cNvSpPr>
              <a:spLocks noChangeArrowheads="1"/>
            </p:cNvSpPr>
            <p:nvPr/>
          </p:nvSpPr>
          <p:spPr bwMode="auto">
            <a:xfrm>
              <a:off x="8181976" y="2162175"/>
              <a:ext cx="74613" cy="7461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153"/>
            <p:cNvSpPr>
              <a:spLocks noChangeArrowheads="1"/>
            </p:cNvSpPr>
            <p:nvPr/>
          </p:nvSpPr>
          <p:spPr bwMode="auto">
            <a:xfrm>
              <a:off x="8181976" y="2319338"/>
              <a:ext cx="74613" cy="76200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Oval 154"/>
            <p:cNvSpPr>
              <a:spLocks noChangeArrowheads="1"/>
            </p:cNvSpPr>
            <p:nvPr/>
          </p:nvSpPr>
          <p:spPr bwMode="auto">
            <a:xfrm>
              <a:off x="8181976" y="2473325"/>
              <a:ext cx="74613" cy="79375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155"/>
            <p:cNvSpPr>
              <a:spLocks noChangeArrowheads="1"/>
            </p:cNvSpPr>
            <p:nvPr/>
          </p:nvSpPr>
          <p:spPr bwMode="auto">
            <a:xfrm>
              <a:off x="8181976" y="2632075"/>
              <a:ext cx="74613" cy="7461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156"/>
            <p:cNvSpPr>
              <a:spLocks noChangeArrowheads="1"/>
            </p:cNvSpPr>
            <p:nvPr/>
          </p:nvSpPr>
          <p:spPr bwMode="auto">
            <a:xfrm>
              <a:off x="8181976" y="2789238"/>
              <a:ext cx="74613" cy="7461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157"/>
            <p:cNvSpPr>
              <a:spLocks/>
            </p:cNvSpPr>
            <p:nvPr/>
          </p:nvSpPr>
          <p:spPr bwMode="auto">
            <a:xfrm>
              <a:off x="8016876" y="2016125"/>
              <a:ext cx="201613" cy="134938"/>
            </a:xfrm>
            <a:custGeom>
              <a:avLst/>
              <a:gdLst>
                <a:gd name="T0" fmla="*/ 54 w 54"/>
                <a:gd name="T1" fmla="*/ 15 h 36"/>
                <a:gd name="T2" fmla="*/ 54 w 54"/>
                <a:gd name="T3" fmla="*/ 23 h 36"/>
                <a:gd name="T4" fmla="*/ 10 w 54"/>
                <a:gd name="T5" fmla="*/ 34 h 36"/>
                <a:gd name="T6" fmla="*/ 0 w 54"/>
                <a:gd name="T7" fmla="*/ 27 h 36"/>
                <a:gd name="T8" fmla="*/ 0 w 54"/>
                <a:gd name="T9" fmla="*/ 9 h 36"/>
                <a:gd name="T10" fmla="*/ 10 w 54"/>
                <a:gd name="T11" fmla="*/ 1 h 36"/>
                <a:gd name="T12" fmla="*/ 54 w 54"/>
                <a:gd name="T13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6">
                  <a:moveTo>
                    <a:pt x="54" y="15"/>
                  </a:moveTo>
                  <a:cubicBezTo>
                    <a:pt x="54" y="23"/>
                    <a:pt x="54" y="23"/>
                    <a:pt x="54" y="2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5" y="36"/>
                    <a:pt x="0" y="32"/>
                    <a:pt x="0" y="2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1"/>
                  </a:cubicBezTo>
                  <a:lnTo>
                    <a:pt x="54" y="15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158"/>
            <p:cNvSpPr>
              <a:spLocks/>
            </p:cNvSpPr>
            <p:nvPr/>
          </p:nvSpPr>
          <p:spPr bwMode="auto">
            <a:xfrm>
              <a:off x="8218488" y="2016125"/>
              <a:ext cx="203200" cy="134938"/>
            </a:xfrm>
            <a:custGeom>
              <a:avLst/>
              <a:gdLst>
                <a:gd name="T0" fmla="*/ 0 w 54"/>
                <a:gd name="T1" fmla="*/ 15 h 36"/>
                <a:gd name="T2" fmla="*/ 0 w 54"/>
                <a:gd name="T3" fmla="*/ 23 h 36"/>
                <a:gd name="T4" fmla="*/ 44 w 54"/>
                <a:gd name="T5" fmla="*/ 34 h 36"/>
                <a:gd name="T6" fmla="*/ 54 w 54"/>
                <a:gd name="T7" fmla="*/ 27 h 36"/>
                <a:gd name="T8" fmla="*/ 54 w 54"/>
                <a:gd name="T9" fmla="*/ 9 h 36"/>
                <a:gd name="T10" fmla="*/ 44 w 54"/>
                <a:gd name="T11" fmla="*/ 1 h 36"/>
                <a:gd name="T12" fmla="*/ 0 w 54"/>
                <a:gd name="T13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6">
                  <a:moveTo>
                    <a:pt x="0" y="15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6"/>
                    <a:pt x="54" y="32"/>
                    <a:pt x="54" y="27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4"/>
                    <a:pt x="49" y="0"/>
                    <a:pt x="44" y="1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159"/>
            <p:cNvSpPr>
              <a:spLocks/>
            </p:cNvSpPr>
            <p:nvPr/>
          </p:nvSpPr>
          <p:spPr bwMode="auto">
            <a:xfrm>
              <a:off x="8166101" y="2041525"/>
              <a:ext cx="104775" cy="95250"/>
            </a:xfrm>
            <a:custGeom>
              <a:avLst/>
              <a:gdLst>
                <a:gd name="T0" fmla="*/ 19 w 28"/>
                <a:gd name="T1" fmla="*/ 25 h 25"/>
                <a:gd name="T2" fmla="*/ 9 w 28"/>
                <a:gd name="T3" fmla="*/ 25 h 25"/>
                <a:gd name="T4" fmla="*/ 0 w 28"/>
                <a:gd name="T5" fmla="*/ 16 h 25"/>
                <a:gd name="T6" fmla="*/ 0 w 28"/>
                <a:gd name="T7" fmla="*/ 8 h 25"/>
                <a:gd name="T8" fmla="*/ 9 w 28"/>
                <a:gd name="T9" fmla="*/ 0 h 25"/>
                <a:gd name="T10" fmla="*/ 19 w 28"/>
                <a:gd name="T11" fmla="*/ 0 h 25"/>
                <a:gd name="T12" fmla="*/ 28 w 28"/>
                <a:gd name="T13" fmla="*/ 8 h 25"/>
                <a:gd name="T14" fmla="*/ 28 w 28"/>
                <a:gd name="T15" fmla="*/ 16 h 25"/>
                <a:gd name="T16" fmla="*/ 19 w 28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1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4" y="25"/>
                    <a:pt x="0" y="21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4" y="0"/>
                    <a:pt x="28" y="3"/>
                    <a:pt x="28" y="8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1"/>
                    <a:pt x="24" y="25"/>
                    <a:pt x="19" y="25"/>
                  </a:cubicBez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60"/>
            <p:cNvSpPr>
              <a:spLocks/>
            </p:cNvSpPr>
            <p:nvPr/>
          </p:nvSpPr>
          <p:spPr bwMode="auto">
            <a:xfrm>
              <a:off x="7335838" y="1422400"/>
              <a:ext cx="444500" cy="465138"/>
            </a:xfrm>
            <a:custGeom>
              <a:avLst/>
              <a:gdLst>
                <a:gd name="T0" fmla="*/ 71 w 118"/>
                <a:gd name="T1" fmla="*/ 15 h 124"/>
                <a:gd name="T2" fmla="*/ 17 w 118"/>
                <a:gd name="T3" fmla="*/ 25 h 124"/>
                <a:gd name="T4" fmla="*/ 118 w 118"/>
                <a:gd name="T5" fmla="*/ 113 h 124"/>
                <a:gd name="T6" fmla="*/ 71 w 118"/>
                <a:gd name="T7" fmla="*/ 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24">
                  <a:moveTo>
                    <a:pt x="71" y="15"/>
                  </a:moveTo>
                  <a:cubicBezTo>
                    <a:pt x="71" y="15"/>
                    <a:pt x="34" y="0"/>
                    <a:pt x="17" y="25"/>
                  </a:cubicBezTo>
                  <a:cubicBezTo>
                    <a:pt x="0" y="51"/>
                    <a:pt x="33" y="124"/>
                    <a:pt x="118" y="113"/>
                  </a:cubicBezTo>
                  <a:lnTo>
                    <a:pt x="71" y="15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61"/>
            <p:cNvSpPr>
              <a:spLocks/>
            </p:cNvSpPr>
            <p:nvPr/>
          </p:nvSpPr>
          <p:spPr bwMode="auto">
            <a:xfrm>
              <a:off x="8666163" y="1422400"/>
              <a:ext cx="446088" cy="465138"/>
            </a:xfrm>
            <a:custGeom>
              <a:avLst/>
              <a:gdLst>
                <a:gd name="T0" fmla="*/ 47 w 119"/>
                <a:gd name="T1" fmla="*/ 15 h 124"/>
                <a:gd name="T2" fmla="*/ 101 w 119"/>
                <a:gd name="T3" fmla="*/ 25 h 124"/>
                <a:gd name="T4" fmla="*/ 0 w 119"/>
                <a:gd name="T5" fmla="*/ 113 h 124"/>
                <a:gd name="T6" fmla="*/ 47 w 119"/>
                <a:gd name="T7" fmla="*/ 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24">
                  <a:moveTo>
                    <a:pt x="47" y="15"/>
                  </a:moveTo>
                  <a:cubicBezTo>
                    <a:pt x="47" y="15"/>
                    <a:pt x="84" y="0"/>
                    <a:pt x="101" y="25"/>
                  </a:cubicBezTo>
                  <a:cubicBezTo>
                    <a:pt x="119" y="51"/>
                    <a:pt x="85" y="124"/>
                    <a:pt x="0" y="113"/>
                  </a:cubicBezTo>
                  <a:lnTo>
                    <a:pt x="47" y="15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62"/>
            <p:cNvSpPr>
              <a:spLocks/>
            </p:cNvSpPr>
            <p:nvPr/>
          </p:nvSpPr>
          <p:spPr bwMode="auto">
            <a:xfrm>
              <a:off x="7561263" y="882650"/>
              <a:ext cx="1322388" cy="1169988"/>
            </a:xfrm>
            <a:custGeom>
              <a:avLst/>
              <a:gdLst>
                <a:gd name="T0" fmla="*/ 235 w 352"/>
                <a:gd name="T1" fmla="*/ 298 h 312"/>
                <a:gd name="T2" fmla="*/ 202 w 352"/>
                <a:gd name="T3" fmla="*/ 307 h 312"/>
                <a:gd name="T4" fmla="*/ 150 w 352"/>
                <a:gd name="T5" fmla="*/ 307 h 312"/>
                <a:gd name="T6" fmla="*/ 118 w 352"/>
                <a:gd name="T7" fmla="*/ 298 h 312"/>
                <a:gd name="T8" fmla="*/ 0 w 352"/>
                <a:gd name="T9" fmla="*/ 144 h 312"/>
                <a:gd name="T10" fmla="*/ 0 w 352"/>
                <a:gd name="T11" fmla="*/ 0 h 312"/>
                <a:gd name="T12" fmla="*/ 352 w 352"/>
                <a:gd name="T13" fmla="*/ 0 h 312"/>
                <a:gd name="T14" fmla="*/ 352 w 352"/>
                <a:gd name="T15" fmla="*/ 144 h 312"/>
                <a:gd name="T16" fmla="*/ 235 w 352"/>
                <a:gd name="T17" fmla="*/ 2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312">
                  <a:moveTo>
                    <a:pt x="235" y="298"/>
                  </a:moveTo>
                  <a:cubicBezTo>
                    <a:pt x="202" y="307"/>
                    <a:pt x="202" y="307"/>
                    <a:pt x="202" y="307"/>
                  </a:cubicBezTo>
                  <a:cubicBezTo>
                    <a:pt x="185" y="312"/>
                    <a:pt x="167" y="312"/>
                    <a:pt x="150" y="307"/>
                  </a:cubicBezTo>
                  <a:cubicBezTo>
                    <a:pt x="118" y="298"/>
                    <a:pt x="118" y="298"/>
                    <a:pt x="118" y="298"/>
                  </a:cubicBezTo>
                  <a:cubicBezTo>
                    <a:pt x="48" y="279"/>
                    <a:pt x="0" y="216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144"/>
                    <a:pt x="352" y="144"/>
                    <a:pt x="352" y="144"/>
                  </a:cubicBezTo>
                  <a:cubicBezTo>
                    <a:pt x="352" y="216"/>
                    <a:pt x="304" y="279"/>
                    <a:pt x="235" y="298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63"/>
            <p:cNvSpPr>
              <a:spLocks/>
            </p:cNvSpPr>
            <p:nvPr/>
          </p:nvSpPr>
          <p:spPr bwMode="auto">
            <a:xfrm>
              <a:off x="7775576" y="1452563"/>
              <a:ext cx="187325" cy="120650"/>
            </a:xfrm>
            <a:custGeom>
              <a:avLst/>
              <a:gdLst>
                <a:gd name="T0" fmla="*/ 3 w 50"/>
                <a:gd name="T1" fmla="*/ 32 h 32"/>
                <a:gd name="T2" fmla="*/ 0 w 50"/>
                <a:gd name="T3" fmla="*/ 28 h 32"/>
                <a:gd name="T4" fmla="*/ 22 w 50"/>
                <a:gd name="T5" fmla="*/ 1 h 32"/>
                <a:gd name="T6" fmla="*/ 49 w 50"/>
                <a:gd name="T7" fmla="*/ 22 h 32"/>
                <a:gd name="T8" fmla="*/ 47 w 50"/>
                <a:gd name="T9" fmla="*/ 27 h 32"/>
                <a:gd name="T10" fmla="*/ 43 w 50"/>
                <a:gd name="T11" fmla="*/ 24 h 32"/>
                <a:gd name="T12" fmla="*/ 22 w 50"/>
                <a:gd name="T13" fmla="*/ 8 h 32"/>
                <a:gd name="T14" fmla="*/ 7 w 50"/>
                <a:gd name="T15" fmla="*/ 28 h 32"/>
                <a:gd name="T16" fmla="*/ 3 w 50"/>
                <a:gd name="T17" fmla="*/ 32 h 32"/>
                <a:gd name="T18" fmla="*/ 3 w 50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2">
                  <a:moveTo>
                    <a:pt x="3" y="32"/>
                  </a:moveTo>
                  <a:cubicBezTo>
                    <a:pt x="1" y="32"/>
                    <a:pt x="0" y="30"/>
                    <a:pt x="0" y="28"/>
                  </a:cubicBezTo>
                  <a:cubicBezTo>
                    <a:pt x="0" y="19"/>
                    <a:pt x="4" y="2"/>
                    <a:pt x="22" y="1"/>
                  </a:cubicBezTo>
                  <a:cubicBezTo>
                    <a:pt x="40" y="0"/>
                    <a:pt x="48" y="15"/>
                    <a:pt x="49" y="22"/>
                  </a:cubicBezTo>
                  <a:cubicBezTo>
                    <a:pt x="50" y="24"/>
                    <a:pt x="49" y="26"/>
                    <a:pt x="47" y="27"/>
                  </a:cubicBezTo>
                  <a:cubicBezTo>
                    <a:pt x="45" y="27"/>
                    <a:pt x="43" y="26"/>
                    <a:pt x="43" y="24"/>
                  </a:cubicBezTo>
                  <a:cubicBezTo>
                    <a:pt x="42" y="23"/>
                    <a:pt x="39" y="7"/>
                    <a:pt x="22" y="8"/>
                  </a:cubicBezTo>
                  <a:cubicBezTo>
                    <a:pt x="7" y="8"/>
                    <a:pt x="7" y="28"/>
                    <a:pt x="7" y="28"/>
                  </a:cubicBezTo>
                  <a:cubicBezTo>
                    <a:pt x="7" y="30"/>
                    <a:pt x="5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64"/>
            <p:cNvSpPr>
              <a:spLocks/>
            </p:cNvSpPr>
            <p:nvPr/>
          </p:nvSpPr>
          <p:spPr bwMode="auto">
            <a:xfrm>
              <a:off x="7700963" y="1535113"/>
              <a:ext cx="101600" cy="38100"/>
            </a:xfrm>
            <a:custGeom>
              <a:avLst/>
              <a:gdLst>
                <a:gd name="T0" fmla="*/ 17 w 27"/>
                <a:gd name="T1" fmla="*/ 10 h 10"/>
                <a:gd name="T2" fmla="*/ 2 w 27"/>
                <a:gd name="T3" fmla="*/ 7 h 10"/>
                <a:gd name="T4" fmla="*/ 0 w 27"/>
                <a:gd name="T5" fmla="*/ 3 h 10"/>
                <a:gd name="T6" fmla="*/ 5 w 27"/>
                <a:gd name="T7" fmla="*/ 0 h 10"/>
                <a:gd name="T8" fmla="*/ 22 w 27"/>
                <a:gd name="T9" fmla="*/ 2 h 10"/>
                <a:gd name="T10" fmla="*/ 26 w 27"/>
                <a:gd name="T11" fmla="*/ 5 h 10"/>
                <a:gd name="T12" fmla="*/ 24 w 27"/>
                <a:gd name="T13" fmla="*/ 9 h 10"/>
                <a:gd name="T14" fmla="*/ 17 w 27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0">
                  <a:moveTo>
                    <a:pt x="17" y="10"/>
                  </a:moveTo>
                  <a:cubicBezTo>
                    <a:pt x="13" y="10"/>
                    <a:pt x="8" y="9"/>
                    <a:pt x="2" y="7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15" y="4"/>
                    <a:pt x="22" y="2"/>
                    <a:pt x="22" y="2"/>
                  </a:cubicBezTo>
                  <a:cubicBezTo>
                    <a:pt x="24" y="2"/>
                    <a:pt x="26" y="3"/>
                    <a:pt x="26" y="5"/>
                  </a:cubicBezTo>
                  <a:cubicBezTo>
                    <a:pt x="27" y="6"/>
                    <a:pt x="26" y="8"/>
                    <a:pt x="24" y="9"/>
                  </a:cubicBezTo>
                  <a:cubicBezTo>
                    <a:pt x="24" y="9"/>
                    <a:pt x="21" y="10"/>
                    <a:pt x="17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65"/>
            <p:cNvSpPr>
              <a:spLocks/>
            </p:cNvSpPr>
            <p:nvPr/>
          </p:nvSpPr>
          <p:spPr bwMode="auto">
            <a:xfrm>
              <a:off x="7700963" y="1482725"/>
              <a:ext cx="101600" cy="60325"/>
            </a:xfrm>
            <a:custGeom>
              <a:avLst/>
              <a:gdLst>
                <a:gd name="T0" fmla="*/ 24 w 27"/>
                <a:gd name="T1" fmla="*/ 16 h 16"/>
                <a:gd name="T2" fmla="*/ 1 w 27"/>
                <a:gd name="T3" fmla="*/ 6 h 16"/>
                <a:gd name="T4" fmla="*/ 1 w 27"/>
                <a:gd name="T5" fmla="*/ 2 h 16"/>
                <a:gd name="T6" fmla="*/ 6 w 27"/>
                <a:gd name="T7" fmla="*/ 1 h 16"/>
                <a:gd name="T8" fmla="*/ 6 w 27"/>
                <a:gd name="T9" fmla="*/ 1 h 16"/>
                <a:gd name="T10" fmla="*/ 24 w 27"/>
                <a:gd name="T11" fmla="*/ 9 h 16"/>
                <a:gd name="T12" fmla="*/ 24 w 27"/>
                <a:gd name="T13" fmla="*/ 9 h 16"/>
                <a:gd name="T14" fmla="*/ 27 w 27"/>
                <a:gd name="T15" fmla="*/ 13 h 16"/>
                <a:gd name="T16" fmla="*/ 24 w 27"/>
                <a:gd name="T17" fmla="*/ 16 h 16"/>
                <a:gd name="T18" fmla="*/ 24 w 27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6">
                  <a:moveTo>
                    <a:pt x="24" y="16"/>
                  </a:moveTo>
                  <a:cubicBezTo>
                    <a:pt x="13" y="16"/>
                    <a:pt x="2" y="7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3"/>
                    <a:pt x="17" y="10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9"/>
                    <a:pt x="27" y="11"/>
                    <a:pt x="27" y="13"/>
                  </a:cubicBezTo>
                  <a:cubicBezTo>
                    <a:pt x="27" y="15"/>
                    <a:pt x="26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66"/>
            <p:cNvSpPr>
              <a:spLocks/>
            </p:cNvSpPr>
            <p:nvPr/>
          </p:nvSpPr>
          <p:spPr bwMode="auto">
            <a:xfrm>
              <a:off x="8474076" y="1452563"/>
              <a:ext cx="192088" cy="120650"/>
            </a:xfrm>
            <a:custGeom>
              <a:avLst/>
              <a:gdLst>
                <a:gd name="T0" fmla="*/ 47 w 51"/>
                <a:gd name="T1" fmla="*/ 32 h 32"/>
                <a:gd name="T2" fmla="*/ 47 w 51"/>
                <a:gd name="T3" fmla="*/ 32 h 32"/>
                <a:gd name="T4" fmla="*/ 44 w 51"/>
                <a:gd name="T5" fmla="*/ 28 h 32"/>
                <a:gd name="T6" fmla="*/ 28 w 51"/>
                <a:gd name="T7" fmla="*/ 8 h 32"/>
                <a:gd name="T8" fmla="*/ 7 w 51"/>
                <a:gd name="T9" fmla="*/ 24 h 32"/>
                <a:gd name="T10" fmla="*/ 3 w 51"/>
                <a:gd name="T11" fmla="*/ 27 h 32"/>
                <a:gd name="T12" fmla="*/ 1 w 51"/>
                <a:gd name="T13" fmla="*/ 22 h 32"/>
                <a:gd name="T14" fmla="*/ 28 w 51"/>
                <a:gd name="T15" fmla="*/ 1 h 32"/>
                <a:gd name="T16" fmla="*/ 50 w 51"/>
                <a:gd name="T17" fmla="*/ 28 h 32"/>
                <a:gd name="T18" fmla="*/ 47 w 51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32">
                  <a:moveTo>
                    <a:pt x="47" y="32"/>
                  </a:moveTo>
                  <a:cubicBezTo>
                    <a:pt x="47" y="32"/>
                    <a:pt x="47" y="32"/>
                    <a:pt x="47" y="32"/>
                  </a:cubicBezTo>
                  <a:cubicBezTo>
                    <a:pt x="45" y="32"/>
                    <a:pt x="44" y="30"/>
                    <a:pt x="44" y="28"/>
                  </a:cubicBezTo>
                  <a:cubicBezTo>
                    <a:pt x="44" y="28"/>
                    <a:pt x="43" y="8"/>
                    <a:pt x="28" y="8"/>
                  </a:cubicBezTo>
                  <a:cubicBezTo>
                    <a:pt x="12" y="7"/>
                    <a:pt x="8" y="23"/>
                    <a:pt x="7" y="24"/>
                  </a:cubicBezTo>
                  <a:cubicBezTo>
                    <a:pt x="7" y="26"/>
                    <a:pt x="5" y="27"/>
                    <a:pt x="3" y="27"/>
                  </a:cubicBezTo>
                  <a:cubicBezTo>
                    <a:pt x="1" y="26"/>
                    <a:pt x="0" y="24"/>
                    <a:pt x="1" y="22"/>
                  </a:cubicBezTo>
                  <a:cubicBezTo>
                    <a:pt x="2" y="15"/>
                    <a:pt x="10" y="0"/>
                    <a:pt x="28" y="1"/>
                  </a:cubicBezTo>
                  <a:cubicBezTo>
                    <a:pt x="46" y="2"/>
                    <a:pt x="51" y="19"/>
                    <a:pt x="50" y="28"/>
                  </a:cubicBezTo>
                  <a:cubicBezTo>
                    <a:pt x="50" y="30"/>
                    <a:pt x="49" y="32"/>
                    <a:pt x="47" y="32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67"/>
            <p:cNvSpPr>
              <a:spLocks/>
            </p:cNvSpPr>
            <p:nvPr/>
          </p:nvSpPr>
          <p:spPr bwMode="auto">
            <a:xfrm>
              <a:off x="8636001" y="1535113"/>
              <a:ext cx="104775" cy="38100"/>
            </a:xfrm>
            <a:custGeom>
              <a:avLst/>
              <a:gdLst>
                <a:gd name="T0" fmla="*/ 10 w 28"/>
                <a:gd name="T1" fmla="*/ 10 h 10"/>
                <a:gd name="T2" fmla="*/ 3 w 28"/>
                <a:gd name="T3" fmla="*/ 9 h 10"/>
                <a:gd name="T4" fmla="*/ 1 w 28"/>
                <a:gd name="T5" fmla="*/ 5 h 10"/>
                <a:gd name="T6" fmla="*/ 5 w 28"/>
                <a:gd name="T7" fmla="*/ 2 h 10"/>
                <a:gd name="T8" fmla="*/ 23 w 28"/>
                <a:gd name="T9" fmla="*/ 0 h 10"/>
                <a:gd name="T10" fmla="*/ 27 w 28"/>
                <a:gd name="T11" fmla="*/ 3 h 10"/>
                <a:gd name="T12" fmla="*/ 25 w 28"/>
                <a:gd name="T13" fmla="*/ 7 h 10"/>
                <a:gd name="T14" fmla="*/ 10 w 2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10" y="10"/>
                  </a:moveTo>
                  <a:cubicBezTo>
                    <a:pt x="6" y="10"/>
                    <a:pt x="3" y="9"/>
                    <a:pt x="3" y="9"/>
                  </a:cubicBezTo>
                  <a:cubicBezTo>
                    <a:pt x="1" y="8"/>
                    <a:pt x="0" y="6"/>
                    <a:pt x="1" y="5"/>
                  </a:cubicBezTo>
                  <a:cubicBezTo>
                    <a:pt x="1" y="3"/>
                    <a:pt x="3" y="2"/>
                    <a:pt x="5" y="2"/>
                  </a:cubicBezTo>
                  <a:cubicBezTo>
                    <a:pt x="5" y="2"/>
                    <a:pt x="12" y="4"/>
                    <a:pt x="23" y="0"/>
                  </a:cubicBezTo>
                  <a:cubicBezTo>
                    <a:pt x="24" y="0"/>
                    <a:pt x="26" y="1"/>
                    <a:pt x="27" y="3"/>
                  </a:cubicBezTo>
                  <a:cubicBezTo>
                    <a:pt x="28" y="4"/>
                    <a:pt x="27" y="6"/>
                    <a:pt x="25" y="7"/>
                  </a:cubicBezTo>
                  <a:cubicBezTo>
                    <a:pt x="19" y="9"/>
                    <a:pt x="14" y="10"/>
                    <a:pt x="10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68"/>
            <p:cNvSpPr>
              <a:spLocks/>
            </p:cNvSpPr>
            <p:nvPr/>
          </p:nvSpPr>
          <p:spPr bwMode="auto">
            <a:xfrm>
              <a:off x="8636001" y="1482725"/>
              <a:ext cx="104775" cy="60325"/>
            </a:xfrm>
            <a:custGeom>
              <a:avLst/>
              <a:gdLst>
                <a:gd name="T0" fmla="*/ 4 w 28"/>
                <a:gd name="T1" fmla="*/ 16 h 16"/>
                <a:gd name="T2" fmla="*/ 3 w 28"/>
                <a:gd name="T3" fmla="*/ 16 h 16"/>
                <a:gd name="T4" fmla="*/ 0 w 28"/>
                <a:gd name="T5" fmla="*/ 13 h 16"/>
                <a:gd name="T6" fmla="*/ 3 w 28"/>
                <a:gd name="T7" fmla="*/ 9 h 16"/>
                <a:gd name="T8" fmla="*/ 4 w 28"/>
                <a:gd name="T9" fmla="*/ 10 h 16"/>
                <a:gd name="T10" fmla="*/ 21 w 28"/>
                <a:gd name="T11" fmla="*/ 1 h 16"/>
                <a:gd name="T12" fmla="*/ 26 w 28"/>
                <a:gd name="T13" fmla="*/ 2 h 16"/>
                <a:gd name="T14" fmla="*/ 26 w 28"/>
                <a:gd name="T15" fmla="*/ 6 h 16"/>
                <a:gd name="T16" fmla="*/ 4 w 28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6">
                  <a:moveTo>
                    <a:pt x="4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11"/>
                    <a:pt x="1" y="9"/>
                    <a:pt x="3" y="9"/>
                  </a:cubicBezTo>
                  <a:cubicBezTo>
                    <a:pt x="3" y="9"/>
                    <a:pt x="3" y="10"/>
                    <a:pt x="4" y="10"/>
                  </a:cubicBezTo>
                  <a:cubicBezTo>
                    <a:pt x="10" y="10"/>
                    <a:pt x="19" y="3"/>
                    <a:pt x="21" y="1"/>
                  </a:cubicBezTo>
                  <a:cubicBezTo>
                    <a:pt x="23" y="0"/>
                    <a:pt x="25" y="0"/>
                    <a:pt x="26" y="2"/>
                  </a:cubicBezTo>
                  <a:cubicBezTo>
                    <a:pt x="28" y="3"/>
                    <a:pt x="27" y="5"/>
                    <a:pt x="26" y="6"/>
                  </a:cubicBezTo>
                  <a:cubicBezTo>
                    <a:pt x="25" y="7"/>
                    <a:pt x="14" y="16"/>
                    <a:pt x="4" y="16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69"/>
            <p:cNvSpPr>
              <a:spLocks/>
            </p:cNvSpPr>
            <p:nvPr/>
          </p:nvSpPr>
          <p:spPr bwMode="auto">
            <a:xfrm>
              <a:off x="8083551" y="1793875"/>
              <a:ext cx="236538" cy="134938"/>
            </a:xfrm>
            <a:custGeom>
              <a:avLst/>
              <a:gdLst>
                <a:gd name="T0" fmla="*/ 0 w 63"/>
                <a:gd name="T1" fmla="*/ 12 h 36"/>
                <a:gd name="T2" fmla="*/ 17 w 63"/>
                <a:gd name="T3" fmla="*/ 1 h 36"/>
                <a:gd name="T4" fmla="*/ 32 w 63"/>
                <a:gd name="T5" fmla="*/ 10 h 36"/>
                <a:gd name="T6" fmla="*/ 49 w 63"/>
                <a:gd name="T7" fmla="*/ 1 h 36"/>
                <a:gd name="T8" fmla="*/ 63 w 63"/>
                <a:gd name="T9" fmla="*/ 13 h 36"/>
                <a:gd name="T10" fmla="*/ 31 w 63"/>
                <a:gd name="T11" fmla="*/ 36 h 36"/>
                <a:gd name="T12" fmla="*/ 0 w 63"/>
                <a:gd name="T13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36">
                  <a:moveTo>
                    <a:pt x="0" y="12"/>
                  </a:moveTo>
                  <a:cubicBezTo>
                    <a:pt x="0" y="12"/>
                    <a:pt x="8" y="0"/>
                    <a:pt x="17" y="1"/>
                  </a:cubicBezTo>
                  <a:cubicBezTo>
                    <a:pt x="27" y="1"/>
                    <a:pt x="32" y="10"/>
                    <a:pt x="32" y="10"/>
                  </a:cubicBezTo>
                  <a:cubicBezTo>
                    <a:pt x="32" y="10"/>
                    <a:pt x="40" y="1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4" y="36"/>
                    <a:pt x="31" y="36"/>
                  </a:cubicBezTo>
                  <a:cubicBezTo>
                    <a:pt x="8" y="36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70"/>
            <p:cNvSpPr>
              <a:spLocks/>
            </p:cNvSpPr>
            <p:nvPr/>
          </p:nvSpPr>
          <p:spPr bwMode="auto">
            <a:xfrm>
              <a:off x="8143876" y="1639888"/>
              <a:ext cx="120650" cy="57150"/>
            </a:xfrm>
            <a:custGeom>
              <a:avLst/>
              <a:gdLst>
                <a:gd name="T0" fmla="*/ 0 w 32"/>
                <a:gd name="T1" fmla="*/ 15 h 15"/>
                <a:gd name="T2" fmla="*/ 15 w 32"/>
                <a:gd name="T3" fmla="*/ 0 h 15"/>
                <a:gd name="T4" fmla="*/ 32 w 32"/>
                <a:gd name="T5" fmla="*/ 15 h 15"/>
                <a:gd name="T6" fmla="*/ 15 w 32"/>
                <a:gd name="T7" fmla="*/ 6 h 15"/>
                <a:gd name="T8" fmla="*/ 0 w 3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">
                  <a:moveTo>
                    <a:pt x="0" y="15"/>
                  </a:moveTo>
                  <a:cubicBezTo>
                    <a:pt x="0" y="15"/>
                    <a:pt x="2" y="1"/>
                    <a:pt x="15" y="0"/>
                  </a:cubicBezTo>
                  <a:cubicBezTo>
                    <a:pt x="29" y="0"/>
                    <a:pt x="32" y="15"/>
                    <a:pt x="32" y="15"/>
                  </a:cubicBezTo>
                  <a:cubicBezTo>
                    <a:pt x="32" y="15"/>
                    <a:pt x="24" y="6"/>
                    <a:pt x="15" y="6"/>
                  </a:cubicBezTo>
                  <a:cubicBezTo>
                    <a:pt x="7" y="6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71"/>
            <p:cNvSpPr>
              <a:spLocks/>
            </p:cNvSpPr>
            <p:nvPr/>
          </p:nvSpPr>
          <p:spPr bwMode="auto">
            <a:xfrm>
              <a:off x="8424863" y="1260475"/>
              <a:ext cx="293688" cy="142875"/>
            </a:xfrm>
            <a:custGeom>
              <a:avLst/>
              <a:gdLst>
                <a:gd name="T0" fmla="*/ 3 w 78"/>
                <a:gd name="T1" fmla="*/ 2 h 38"/>
                <a:gd name="T2" fmla="*/ 1 w 78"/>
                <a:gd name="T3" fmla="*/ 9 h 38"/>
                <a:gd name="T4" fmla="*/ 1 w 78"/>
                <a:gd name="T5" fmla="*/ 12 h 38"/>
                <a:gd name="T6" fmla="*/ 76 w 78"/>
                <a:gd name="T7" fmla="*/ 35 h 38"/>
                <a:gd name="T8" fmla="*/ 78 w 78"/>
                <a:gd name="T9" fmla="*/ 32 h 38"/>
                <a:gd name="T10" fmla="*/ 77 w 78"/>
                <a:gd name="T11" fmla="*/ 24 h 38"/>
                <a:gd name="T12" fmla="*/ 75 w 78"/>
                <a:gd name="T13" fmla="*/ 23 h 38"/>
                <a:gd name="T14" fmla="*/ 6 w 78"/>
                <a:gd name="T15" fmla="*/ 1 h 38"/>
                <a:gd name="T16" fmla="*/ 3 w 78"/>
                <a:gd name="T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38">
                  <a:moveTo>
                    <a:pt x="3" y="2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10" y="16"/>
                    <a:pt x="51" y="38"/>
                    <a:pt x="76" y="35"/>
                  </a:cubicBezTo>
                  <a:cubicBezTo>
                    <a:pt x="78" y="34"/>
                    <a:pt x="78" y="33"/>
                    <a:pt x="78" y="32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6" y="23"/>
                    <a:pt x="76" y="23"/>
                    <a:pt x="75" y="23"/>
                  </a:cubicBezTo>
                  <a:cubicBezTo>
                    <a:pt x="68" y="22"/>
                    <a:pt x="40" y="20"/>
                    <a:pt x="6" y="1"/>
                  </a:cubicBezTo>
                  <a:cubicBezTo>
                    <a:pt x="5" y="0"/>
                    <a:pt x="4" y="0"/>
                    <a:pt x="3" y="2"/>
                  </a:cubicBezTo>
                  <a:close/>
                </a:path>
              </a:pathLst>
            </a:custGeom>
            <a:solidFill>
              <a:srgbClr val="393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72"/>
            <p:cNvSpPr>
              <a:spLocks/>
            </p:cNvSpPr>
            <p:nvPr/>
          </p:nvSpPr>
          <p:spPr bwMode="auto">
            <a:xfrm>
              <a:off x="7712076" y="1260475"/>
              <a:ext cx="292100" cy="142875"/>
            </a:xfrm>
            <a:custGeom>
              <a:avLst/>
              <a:gdLst>
                <a:gd name="T0" fmla="*/ 75 w 78"/>
                <a:gd name="T1" fmla="*/ 2 h 38"/>
                <a:gd name="T2" fmla="*/ 78 w 78"/>
                <a:gd name="T3" fmla="*/ 9 h 38"/>
                <a:gd name="T4" fmla="*/ 77 w 78"/>
                <a:gd name="T5" fmla="*/ 12 h 38"/>
                <a:gd name="T6" fmla="*/ 2 w 78"/>
                <a:gd name="T7" fmla="*/ 35 h 38"/>
                <a:gd name="T8" fmla="*/ 0 w 78"/>
                <a:gd name="T9" fmla="*/ 32 h 38"/>
                <a:gd name="T10" fmla="*/ 2 w 78"/>
                <a:gd name="T11" fmla="*/ 24 h 38"/>
                <a:gd name="T12" fmla="*/ 4 w 78"/>
                <a:gd name="T13" fmla="*/ 23 h 38"/>
                <a:gd name="T14" fmla="*/ 72 w 78"/>
                <a:gd name="T15" fmla="*/ 1 h 38"/>
                <a:gd name="T16" fmla="*/ 75 w 78"/>
                <a:gd name="T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38">
                  <a:moveTo>
                    <a:pt x="75" y="2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78" y="10"/>
                    <a:pt x="78" y="11"/>
                    <a:pt x="77" y="12"/>
                  </a:cubicBezTo>
                  <a:cubicBezTo>
                    <a:pt x="69" y="16"/>
                    <a:pt x="27" y="38"/>
                    <a:pt x="2" y="35"/>
                  </a:cubicBezTo>
                  <a:cubicBezTo>
                    <a:pt x="1" y="34"/>
                    <a:pt x="0" y="33"/>
                    <a:pt x="0" y="32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3" y="23"/>
                    <a:pt x="4" y="23"/>
                  </a:cubicBezTo>
                  <a:cubicBezTo>
                    <a:pt x="10" y="22"/>
                    <a:pt x="39" y="20"/>
                    <a:pt x="72" y="1"/>
                  </a:cubicBezTo>
                  <a:cubicBezTo>
                    <a:pt x="73" y="0"/>
                    <a:pt x="75" y="0"/>
                    <a:pt x="75" y="2"/>
                  </a:cubicBezTo>
                  <a:close/>
                </a:path>
              </a:pathLst>
            </a:custGeom>
            <a:solidFill>
              <a:srgbClr val="393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73"/>
            <p:cNvSpPr>
              <a:spLocks/>
            </p:cNvSpPr>
            <p:nvPr/>
          </p:nvSpPr>
          <p:spPr bwMode="auto">
            <a:xfrm>
              <a:off x="7486651" y="773113"/>
              <a:ext cx="1441450" cy="585788"/>
            </a:xfrm>
            <a:custGeom>
              <a:avLst/>
              <a:gdLst>
                <a:gd name="T0" fmla="*/ 16 w 384"/>
                <a:gd name="T1" fmla="*/ 10 h 156"/>
                <a:gd name="T2" fmla="*/ 20 w 384"/>
                <a:gd name="T3" fmla="*/ 156 h 156"/>
                <a:gd name="T4" fmla="*/ 119 w 384"/>
                <a:gd name="T5" fmla="*/ 105 h 156"/>
                <a:gd name="T6" fmla="*/ 119 w 384"/>
                <a:gd name="T7" fmla="*/ 144 h 156"/>
                <a:gd name="T8" fmla="*/ 266 w 384"/>
                <a:gd name="T9" fmla="*/ 51 h 156"/>
                <a:gd name="T10" fmla="*/ 380 w 384"/>
                <a:gd name="T11" fmla="*/ 129 h 156"/>
                <a:gd name="T12" fmla="*/ 384 w 384"/>
                <a:gd name="T13" fmla="*/ 0 h 156"/>
                <a:gd name="T14" fmla="*/ 16 w 384"/>
                <a:gd name="T15" fmla="*/ 1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156">
                  <a:moveTo>
                    <a:pt x="16" y="10"/>
                  </a:moveTo>
                  <a:cubicBezTo>
                    <a:pt x="16" y="10"/>
                    <a:pt x="0" y="104"/>
                    <a:pt x="20" y="156"/>
                  </a:cubicBezTo>
                  <a:cubicBezTo>
                    <a:pt x="20" y="156"/>
                    <a:pt x="88" y="156"/>
                    <a:pt x="119" y="105"/>
                  </a:cubicBezTo>
                  <a:cubicBezTo>
                    <a:pt x="119" y="105"/>
                    <a:pt x="129" y="131"/>
                    <a:pt x="119" y="144"/>
                  </a:cubicBezTo>
                  <a:cubicBezTo>
                    <a:pt x="119" y="144"/>
                    <a:pt x="242" y="137"/>
                    <a:pt x="266" y="51"/>
                  </a:cubicBezTo>
                  <a:cubicBezTo>
                    <a:pt x="266" y="51"/>
                    <a:pt x="302" y="138"/>
                    <a:pt x="380" y="129"/>
                  </a:cubicBezTo>
                  <a:cubicBezTo>
                    <a:pt x="384" y="0"/>
                    <a:pt x="384" y="0"/>
                    <a:pt x="384" y="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1" name="群組 130"/>
          <p:cNvGrpSpPr/>
          <p:nvPr/>
        </p:nvGrpSpPr>
        <p:grpSpPr>
          <a:xfrm rot="5400000">
            <a:off x="3646729" y="3216208"/>
            <a:ext cx="1238598" cy="1981779"/>
            <a:chOff x="483759" y="4230128"/>
            <a:chExt cx="899996" cy="1440010"/>
          </a:xfrm>
        </p:grpSpPr>
        <p:sp>
          <p:nvSpPr>
            <p:cNvPr id="148" name="圓角矩形 147"/>
            <p:cNvSpPr/>
            <p:nvPr/>
          </p:nvSpPr>
          <p:spPr>
            <a:xfrm rot="16200000">
              <a:off x="213752" y="4500135"/>
              <a:ext cx="1440010" cy="89999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9" name="圓角矩形 4"/>
            <p:cNvSpPr/>
            <p:nvPr/>
          </p:nvSpPr>
          <p:spPr>
            <a:xfrm rot="16200000">
              <a:off x="257684" y="4544073"/>
              <a:ext cx="1352142" cy="812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zh-TW" altLang="en-US" sz="20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選定課程，訂定學習目標及評量尺</a:t>
              </a:r>
              <a:r>
                <a:rPr lang="zh-TW" altLang="en-US" sz="20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規</a:t>
              </a:r>
              <a:endParaRPr lang="en-US" sz="2000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1050" kern="12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Align programs with </a:t>
              </a:r>
              <a:r>
                <a:rPr lang="en-US" sz="1050" kern="12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Learning Goals and Dimensions)</a:t>
              </a:r>
              <a:endParaRPr lang="en-US" sz="1050" b="1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2" name="群組 131"/>
          <p:cNvGrpSpPr/>
          <p:nvPr/>
        </p:nvGrpSpPr>
        <p:grpSpPr>
          <a:xfrm rot="5400000">
            <a:off x="5615898" y="3231853"/>
            <a:ext cx="1238598" cy="1981779"/>
            <a:chOff x="2325249" y="1877318"/>
            <a:chExt cx="899996" cy="1440010"/>
          </a:xfrm>
        </p:grpSpPr>
        <p:sp>
          <p:nvSpPr>
            <p:cNvPr id="146" name="圓角矩形 145"/>
            <p:cNvSpPr/>
            <p:nvPr/>
          </p:nvSpPr>
          <p:spPr>
            <a:xfrm rot="16200000">
              <a:off x="2055242" y="2147325"/>
              <a:ext cx="1440010" cy="89999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7" name="圓角矩形 6"/>
            <p:cNvSpPr/>
            <p:nvPr/>
          </p:nvSpPr>
          <p:spPr>
            <a:xfrm rot="16200000">
              <a:off x="2099175" y="2191258"/>
              <a:ext cx="1352142" cy="812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ts val="600"/>
                </a:spcAft>
              </a:pPr>
              <a:r>
                <a:rPr lang="zh-TW" altLang="en-US" sz="28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執行評量</a:t>
              </a:r>
              <a:endPara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 defTabSz="533400">
                <a:lnSpc>
                  <a:spcPct val="90000"/>
                </a:lnSpc>
                <a:spcAft>
                  <a:spcPts val="600"/>
                </a:spcAft>
              </a:pPr>
              <a:r>
                <a:rPr lang="en-US" sz="105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Assess </a:t>
              </a:r>
              <a:r>
                <a:rPr lang="en-US" sz="10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Learning </a:t>
              </a:r>
            </a:p>
            <a:p>
              <a:pPr algn="ctr" defTabSz="533400">
                <a:lnSpc>
                  <a:spcPct val="90000"/>
                </a:lnSpc>
                <a:spcAft>
                  <a:spcPts val="600"/>
                </a:spcAft>
              </a:pPr>
              <a:r>
                <a:rPr lang="en-US" sz="10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Goals and Dimensions</a:t>
              </a:r>
              <a:endParaRPr lang="zh-TW" altLang="en-US" sz="10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3" name="群組 132"/>
          <p:cNvGrpSpPr/>
          <p:nvPr/>
        </p:nvGrpSpPr>
        <p:grpSpPr>
          <a:xfrm rot="5400000">
            <a:off x="7597675" y="3216208"/>
            <a:ext cx="1238598" cy="1981779"/>
            <a:chOff x="4204074" y="-484653"/>
            <a:chExt cx="899996" cy="1440010"/>
          </a:xfrm>
        </p:grpSpPr>
        <p:sp>
          <p:nvSpPr>
            <p:cNvPr id="144" name="圓角矩形 143"/>
            <p:cNvSpPr/>
            <p:nvPr/>
          </p:nvSpPr>
          <p:spPr>
            <a:xfrm rot="16200000">
              <a:off x="3934067" y="-214646"/>
              <a:ext cx="1440010" cy="89999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5" name="圓角矩形 8"/>
            <p:cNvSpPr/>
            <p:nvPr/>
          </p:nvSpPr>
          <p:spPr>
            <a:xfrm rot="16200000">
              <a:off x="3975689" y="-173024"/>
              <a:ext cx="1356769" cy="812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zh-TW" altLang="en-US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資料分析及</a:t>
              </a:r>
              <a:endPara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zh-TW" altLang="en-US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改進建議</a:t>
              </a:r>
              <a:endParaRPr 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 defTabSz="533400">
                <a:lnSpc>
                  <a:spcPct val="90000"/>
                </a:lnSpc>
                <a:spcAft>
                  <a:spcPts val="600"/>
                </a:spcAft>
              </a:pPr>
              <a:r>
                <a:rPr lang="en-US" sz="10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Analyze data and </a:t>
              </a:r>
              <a:r>
                <a:rPr lang="en-US" sz="105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improvement</a:t>
              </a:r>
              <a:endParaRPr lang="zh-TW" altLang="en-US" sz="10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4" name="群組 133"/>
          <p:cNvGrpSpPr/>
          <p:nvPr/>
        </p:nvGrpSpPr>
        <p:grpSpPr>
          <a:xfrm rot="5400000">
            <a:off x="9585825" y="3221905"/>
            <a:ext cx="1238598" cy="1981779"/>
            <a:chOff x="6102822" y="-2869107"/>
            <a:chExt cx="899996" cy="1440010"/>
          </a:xfrm>
        </p:grpSpPr>
        <p:sp>
          <p:nvSpPr>
            <p:cNvPr id="142" name="圓角矩形 141"/>
            <p:cNvSpPr/>
            <p:nvPr/>
          </p:nvSpPr>
          <p:spPr>
            <a:xfrm rot="16200000">
              <a:off x="5832815" y="-2599100"/>
              <a:ext cx="1440010" cy="89999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3" name="圓角矩形 10"/>
            <p:cNvSpPr/>
            <p:nvPr/>
          </p:nvSpPr>
          <p:spPr>
            <a:xfrm rot="16200000">
              <a:off x="5876748" y="-2555163"/>
              <a:ext cx="1352142" cy="812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zh-TW" altLang="en-US" sz="24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召開會議審查</a:t>
              </a:r>
              <a:endPara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 defTabSz="533400">
                <a:lnSpc>
                  <a:spcPct val="90000"/>
                </a:lnSpc>
                <a:spcAft>
                  <a:spcPts val="600"/>
                </a:spcAft>
              </a:pPr>
              <a:r>
                <a:rPr lang="en-US" sz="105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Approval </a:t>
              </a:r>
              <a:r>
                <a:rPr lang="en-US" sz="10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of changes</a:t>
              </a:r>
            </a:p>
            <a:p>
              <a:pPr algn="ctr" defTabSz="533400">
                <a:lnSpc>
                  <a:spcPct val="90000"/>
                </a:lnSpc>
                <a:spcAft>
                  <a:spcPts val="600"/>
                </a:spcAft>
              </a:pPr>
              <a:r>
                <a:rPr lang="en-US" sz="10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as needed</a:t>
              </a:r>
              <a:endParaRPr lang="zh-TW" altLang="en-US" sz="10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5" name="群組 134"/>
          <p:cNvGrpSpPr/>
          <p:nvPr/>
        </p:nvGrpSpPr>
        <p:grpSpPr>
          <a:xfrm rot="5400000">
            <a:off x="6624679" y="4497375"/>
            <a:ext cx="1266601" cy="2045564"/>
            <a:chOff x="7423834" y="671070"/>
            <a:chExt cx="891646" cy="1453496"/>
          </a:xfrm>
        </p:grpSpPr>
        <p:sp>
          <p:nvSpPr>
            <p:cNvPr id="140" name="圓角矩形 139"/>
            <p:cNvSpPr/>
            <p:nvPr/>
          </p:nvSpPr>
          <p:spPr>
            <a:xfrm rot="16200000">
              <a:off x="7142909" y="951995"/>
              <a:ext cx="1453496" cy="8916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1" name="圓角矩形 12"/>
            <p:cNvSpPr/>
            <p:nvPr/>
          </p:nvSpPr>
          <p:spPr>
            <a:xfrm rot="16200000">
              <a:off x="7187255" y="995522"/>
              <a:ext cx="1364804" cy="804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ts val="600"/>
                </a:spcAft>
              </a:pPr>
              <a:r>
                <a:rPr lang="zh-TW" altLang="en-US" sz="20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執行</a:t>
              </a:r>
              <a:r>
                <a:rPr lang="zh-TW" altLang="en-US" sz="20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改善建議</a:t>
              </a:r>
              <a:endPara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 defTabSz="533400">
                <a:lnSpc>
                  <a:spcPct val="90000"/>
                </a:lnSpc>
                <a:spcAft>
                  <a:spcPts val="600"/>
                </a:spcAft>
              </a:pPr>
              <a:r>
                <a:rPr lang="zh-TW" altLang="en-US" sz="20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並完成</a:t>
              </a:r>
              <a:r>
                <a:rPr lang="en-US" altLang="zh-TW" sz="2000" dirty="0" err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AoL</a:t>
              </a:r>
              <a:r>
                <a:rPr lang="zh-TW" altLang="en-US" sz="20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迴圈</a:t>
              </a:r>
              <a:endParaRPr 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 defTabSz="533400">
                <a:lnSpc>
                  <a:spcPct val="90000"/>
                </a:lnSpc>
                <a:spcAft>
                  <a:spcPts val="600"/>
                </a:spcAft>
              </a:pPr>
              <a:r>
                <a:rPr lang="en-US" sz="10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Make Changes </a:t>
              </a:r>
            </a:p>
            <a:p>
              <a:pPr algn="ctr" defTabSz="533400">
                <a:lnSpc>
                  <a:spcPct val="90000"/>
                </a:lnSpc>
                <a:spcAft>
                  <a:spcPts val="600"/>
                </a:spcAft>
              </a:pPr>
              <a:r>
                <a:rPr lang="en-US" sz="10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and “Close the Loop”</a:t>
              </a:r>
              <a:endParaRPr lang="zh-TW" altLang="en-US" sz="10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36" name="向下箭號 135"/>
          <p:cNvSpPr/>
          <p:nvPr/>
        </p:nvSpPr>
        <p:spPr>
          <a:xfrm rot="16200000">
            <a:off x="9130083" y="4081209"/>
            <a:ext cx="299792" cy="320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37" name="向下箭號 136"/>
          <p:cNvSpPr/>
          <p:nvPr/>
        </p:nvSpPr>
        <p:spPr>
          <a:xfrm rot="16200000">
            <a:off x="7136651" y="4081208"/>
            <a:ext cx="299792" cy="320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38" name="向下箭號 137"/>
          <p:cNvSpPr/>
          <p:nvPr/>
        </p:nvSpPr>
        <p:spPr>
          <a:xfrm rot="16200000">
            <a:off x="5171513" y="4046826"/>
            <a:ext cx="299792" cy="320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39" name="上彎箭號 138"/>
          <p:cNvSpPr/>
          <p:nvPr/>
        </p:nvSpPr>
        <p:spPr>
          <a:xfrm rot="5400000" flipV="1">
            <a:off x="8873884" y="4378488"/>
            <a:ext cx="918830" cy="1859115"/>
          </a:xfrm>
          <a:prstGeom prst="bentUpArrow">
            <a:avLst>
              <a:gd name="adj1" fmla="val 15227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30" name="上彎箭號 129"/>
          <p:cNvSpPr/>
          <p:nvPr/>
        </p:nvSpPr>
        <p:spPr>
          <a:xfrm rot="10800000" flipV="1">
            <a:off x="4066657" y="5066091"/>
            <a:ext cx="2045564" cy="573151"/>
          </a:xfrm>
          <a:prstGeom prst="bentUpArrow">
            <a:avLst>
              <a:gd name="adj1" fmla="val 18881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pic>
        <p:nvPicPr>
          <p:cNvPr id="151" name="圖片 1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4" y="696376"/>
            <a:ext cx="627759" cy="628932"/>
          </a:xfrm>
          <a:prstGeom prst="rect">
            <a:avLst/>
          </a:prstGeom>
        </p:spPr>
      </p:pic>
      <p:pic>
        <p:nvPicPr>
          <p:cNvPr id="152" name="圖片 1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87" y="709373"/>
            <a:ext cx="475492" cy="631725"/>
          </a:xfrm>
          <a:prstGeom prst="rect">
            <a:avLst/>
          </a:prstGeom>
        </p:spPr>
      </p:pic>
      <p:pic>
        <p:nvPicPr>
          <p:cNvPr id="153" name="圖片 1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8" y="5923284"/>
            <a:ext cx="1058759" cy="2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509"/>
          <p:cNvGrpSpPr>
            <a:grpSpLocks noChangeAspect="1"/>
          </p:cNvGrpSpPr>
          <p:nvPr/>
        </p:nvGrpSpPr>
        <p:grpSpPr>
          <a:xfrm>
            <a:off x="1080000" y="3240000"/>
            <a:ext cx="1168797" cy="2408400"/>
            <a:chOff x="12265026" y="10258426"/>
            <a:chExt cx="1912938" cy="3941762"/>
          </a:xfrm>
        </p:grpSpPr>
        <p:sp>
          <p:nvSpPr>
            <p:cNvPr id="36" name="Freeform 324"/>
            <p:cNvSpPr>
              <a:spLocks/>
            </p:cNvSpPr>
            <p:nvPr/>
          </p:nvSpPr>
          <p:spPr bwMode="auto">
            <a:xfrm>
              <a:off x="12322176" y="10258426"/>
              <a:ext cx="1363663" cy="2143125"/>
            </a:xfrm>
            <a:custGeom>
              <a:avLst/>
              <a:gdLst>
                <a:gd name="T0" fmla="*/ 181 w 363"/>
                <a:gd name="T1" fmla="*/ 0 h 571"/>
                <a:gd name="T2" fmla="*/ 10 w 363"/>
                <a:gd name="T3" fmla="*/ 217 h 571"/>
                <a:gd name="T4" fmla="*/ 10 w 363"/>
                <a:gd name="T5" fmla="*/ 405 h 571"/>
                <a:gd name="T6" fmla="*/ 38 w 363"/>
                <a:gd name="T7" fmla="*/ 405 h 571"/>
                <a:gd name="T8" fmla="*/ 15 w 363"/>
                <a:gd name="T9" fmla="*/ 430 h 571"/>
                <a:gd name="T10" fmla="*/ 181 w 363"/>
                <a:gd name="T11" fmla="*/ 559 h 571"/>
                <a:gd name="T12" fmla="*/ 348 w 363"/>
                <a:gd name="T13" fmla="*/ 430 h 571"/>
                <a:gd name="T14" fmla="*/ 325 w 363"/>
                <a:gd name="T15" fmla="*/ 405 h 571"/>
                <a:gd name="T16" fmla="*/ 352 w 363"/>
                <a:gd name="T17" fmla="*/ 405 h 571"/>
                <a:gd name="T18" fmla="*/ 352 w 363"/>
                <a:gd name="T19" fmla="*/ 217 h 571"/>
                <a:gd name="T20" fmla="*/ 181 w 363"/>
                <a:gd name="T21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571">
                  <a:moveTo>
                    <a:pt x="181" y="0"/>
                  </a:moveTo>
                  <a:cubicBezTo>
                    <a:pt x="10" y="0"/>
                    <a:pt x="0" y="109"/>
                    <a:pt x="10" y="217"/>
                  </a:cubicBezTo>
                  <a:cubicBezTo>
                    <a:pt x="20" y="325"/>
                    <a:pt x="10" y="405"/>
                    <a:pt x="10" y="405"/>
                  </a:cubicBezTo>
                  <a:cubicBezTo>
                    <a:pt x="20" y="418"/>
                    <a:pt x="38" y="405"/>
                    <a:pt x="38" y="405"/>
                  </a:cubicBezTo>
                  <a:cubicBezTo>
                    <a:pt x="30" y="423"/>
                    <a:pt x="15" y="430"/>
                    <a:pt x="15" y="430"/>
                  </a:cubicBezTo>
                  <a:cubicBezTo>
                    <a:pt x="51" y="571"/>
                    <a:pt x="181" y="559"/>
                    <a:pt x="181" y="559"/>
                  </a:cubicBezTo>
                  <a:cubicBezTo>
                    <a:pt x="181" y="559"/>
                    <a:pt x="312" y="571"/>
                    <a:pt x="348" y="430"/>
                  </a:cubicBezTo>
                  <a:cubicBezTo>
                    <a:pt x="348" y="430"/>
                    <a:pt x="333" y="423"/>
                    <a:pt x="325" y="405"/>
                  </a:cubicBezTo>
                  <a:cubicBezTo>
                    <a:pt x="325" y="405"/>
                    <a:pt x="342" y="418"/>
                    <a:pt x="352" y="405"/>
                  </a:cubicBezTo>
                  <a:cubicBezTo>
                    <a:pt x="352" y="405"/>
                    <a:pt x="342" y="325"/>
                    <a:pt x="352" y="217"/>
                  </a:cubicBezTo>
                  <a:cubicBezTo>
                    <a:pt x="363" y="109"/>
                    <a:pt x="353" y="0"/>
                    <a:pt x="181" y="0"/>
                  </a:cubicBez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5"/>
            <p:cNvSpPr>
              <a:spLocks/>
            </p:cNvSpPr>
            <p:nvPr/>
          </p:nvSpPr>
          <p:spPr bwMode="auto">
            <a:xfrm>
              <a:off x="12679363" y="12514263"/>
              <a:ext cx="649288" cy="1590675"/>
            </a:xfrm>
            <a:custGeom>
              <a:avLst/>
              <a:gdLst>
                <a:gd name="T0" fmla="*/ 40 w 409"/>
                <a:gd name="T1" fmla="*/ 1002 h 1002"/>
                <a:gd name="T2" fmla="*/ 172 w 409"/>
                <a:gd name="T3" fmla="*/ 1002 h 1002"/>
                <a:gd name="T4" fmla="*/ 205 w 409"/>
                <a:gd name="T5" fmla="*/ 343 h 1002"/>
                <a:gd name="T6" fmla="*/ 236 w 409"/>
                <a:gd name="T7" fmla="*/ 1002 h 1002"/>
                <a:gd name="T8" fmla="*/ 371 w 409"/>
                <a:gd name="T9" fmla="*/ 1002 h 1002"/>
                <a:gd name="T10" fmla="*/ 409 w 409"/>
                <a:gd name="T11" fmla="*/ 0 h 1002"/>
                <a:gd name="T12" fmla="*/ 0 w 409"/>
                <a:gd name="T13" fmla="*/ 0 h 1002"/>
                <a:gd name="T14" fmla="*/ 40 w 409"/>
                <a:gd name="T15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1002">
                  <a:moveTo>
                    <a:pt x="40" y="1002"/>
                  </a:moveTo>
                  <a:lnTo>
                    <a:pt x="172" y="1002"/>
                  </a:lnTo>
                  <a:lnTo>
                    <a:pt x="205" y="343"/>
                  </a:lnTo>
                  <a:lnTo>
                    <a:pt x="236" y="1002"/>
                  </a:lnTo>
                  <a:lnTo>
                    <a:pt x="371" y="1002"/>
                  </a:lnTo>
                  <a:lnTo>
                    <a:pt x="409" y="0"/>
                  </a:lnTo>
                  <a:lnTo>
                    <a:pt x="0" y="0"/>
                  </a:lnTo>
                  <a:lnTo>
                    <a:pt x="40" y="1002"/>
                  </a:ln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6"/>
            <p:cNvSpPr>
              <a:spLocks/>
            </p:cNvSpPr>
            <p:nvPr/>
          </p:nvSpPr>
          <p:spPr bwMode="auto">
            <a:xfrm>
              <a:off x="13023851" y="13981113"/>
              <a:ext cx="387350" cy="219075"/>
            </a:xfrm>
            <a:custGeom>
              <a:avLst/>
              <a:gdLst>
                <a:gd name="T0" fmla="*/ 21 w 103"/>
                <a:gd name="T1" fmla="*/ 12 h 58"/>
                <a:gd name="T2" fmla="*/ 23 w 103"/>
                <a:gd name="T3" fmla="*/ 45 h 58"/>
                <a:gd name="T4" fmla="*/ 89 w 103"/>
                <a:gd name="T5" fmla="*/ 29 h 58"/>
                <a:gd name="T6" fmla="*/ 49 w 103"/>
                <a:gd name="T7" fmla="*/ 0 h 58"/>
                <a:gd name="T8" fmla="*/ 21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21" y="12"/>
                  </a:moveTo>
                  <a:cubicBezTo>
                    <a:pt x="7" y="26"/>
                    <a:pt x="0" y="42"/>
                    <a:pt x="23" y="45"/>
                  </a:cubicBezTo>
                  <a:cubicBezTo>
                    <a:pt x="44" y="47"/>
                    <a:pt x="103" y="58"/>
                    <a:pt x="89" y="29"/>
                  </a:cubicBezTo>
                  <a:cubicBezTo>
                    <a:pt x="75" y="2"/>
                    <a:pt x="58" y="0"/>
                    <a:pt x="49" y="0"/>
                  </a:cubicBezTo>
                  <a:cubicBezTo>
                    <a:pt x="40" y="0"/>
                    <a:pt x="28" y="4"/>
                    <a:pt x="21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7"/>
            <p:cNvSpPr>
              <a:spLocks/>
            </p:cNvSpPr>
            <p:nvPr/>
          </p:nvSpPr>
          <p:spPr bwMode="auto">
            <a:xfrm>
              <a:off x="12596813" y="13981113"/>
              <a:ext cx="385763" cy="219075"/>
            </a:xfrm>
            <a:custGeom>
              <a:avLst/>
              <a:gdLst>
                <a:gd name="T0" fmla="*/ 82 w 103"/>
                <a:gd name="T1" fmla="*/ 12 h 58"/>
                <a:gd name="T2" fmla="*/ 80 w 103"/>
                <a:gd name="T3" fmla="*/ 45 h 58"/>
                <a:gd name="T4" fmla="*/ 15 w 103"/>
                <a:gd name="T5" fmla="*/ 29 h 58"/>
                <a:gd name="T6" fmla="*/ 54 w 103"/>
                <a:gd name="T7" fmla="*/ 0 h 58"/>
                <a:gd name="T8" fmla="*/ 82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82" y="12"/>
                  </a:moveTo>
                  <a:cubicBezTo>
                    <a:pt x="96" y="26"/>
                    <a:pt x="103" y="42"/>
                    <a:pt x="80" y="45"/>
                  </a:cubicBezTo>
                  <a:cubicBezTo>
                    <a:pt x="59" y="47"/>
                    <a:pt x="0" y="58"/>
                    <a:pt x="15" y="29"/>
                  </a:cubicBezTo>
                  <a:cubicBezTo>
                    <a:pt x="29" y="2"/>
                    <a:pt x="45" y="0"/>
                    <a:pt x="54" y="0"/>
                  </a:cubicBezTo>
                  <a:cubicBezTo>
                    <a:pt x="63" y="0"/>
                    <a:pt x="75" y="4"/>
                    <a:pt x="82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328"/>
            <p:cNvSpPr>
              <a:spLocks noChangeArrowheads="1"/>
            </p:cNvSpPr>
            <p:nvPr/>
          </p:nvSpPr>
          <p:spPr bwMode="auto">
            <a:xfrm>
              <a:off x="12822238" y="11553826"/>
              <a:ext cx="360363" cy="987425"/>
            </a:xfrm>
            <a:prstGeom prst="rect">
              <a:avLst/>
            </a:prstGeom>
            <a:solidFill>
              <a:srgbClr val="F9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329"/>
            <p:cNvSpPr>
              <a:spLocks noChangeArrowheads="1"/>
            </p:cNvSpPr>
            <p:nvPr/>
          </p:nvSpPr>
          <p:spPr bwMode="auto">
            <a:xfrm>
              <a:off x="12963526" y="11703051"/>
              <a:ext cx="68263" cy="6826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330"/>
            <p:cNvSpPr>
              <a:spLocks noChangeArrowheads="1"/>
            </p:cNvSpPr>
            <p:nvPr/>
          </p:nvSpPr>
          <p:spPr bwMode="auto">
            <a:xfrm>
              <a:off x="12963526" y="118570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331"/>
            <p:cNvSpPr>
              <a:spLocks noChangeArrowheads="1"/>
            </p:cNvSpPr>
            <p:nvPr/>
          </p:nvSpPr>
          <p:spPr bwMode="auto">
            <a:xfrm>
              <a:off x="12963526" y="12015788"/>
              <a:ext cx="68263" cy="69850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332"/>
            <p:cNvSpPr>
              <a:spLocks noChangeArrowheads="1"/>
            </p:cNvSpPr>
            <p:nvPr/>
          </p:nvSpPr>
          <p:spPr bwMode="auto">
            <a:xfrm>
              <a:off x="12963526" y="12172951"/>
              <a:ext cx="68263" cy="66675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333"/>
            <p:cNvSpPr>
              <a:spLocks noChangeArrowheads="1"/>
            </p:cNvSpPr>
            <p:nvPr/>
          </p:nvSpPr>
          <p:spPr bwMode="auto">
            <a:xfrm>
              <a:off x="12963526" y="123269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34"/>
            <p:cNvSpPr>
              <a:spLocks/>
            </p:cNvSpPr>
            <p:nvPr/>
          </p:nvSpPr>
          <p:spPr bwMode="auto">
            <a:xfrm>
              <a:off x="12776201" y="11568113"/>
              <a:ext cx="447675" cy="161925"/>
            </a:xfrm>
            <a:custGeom>
              <a:avLst/>
              <a:gdLst>
                <a:gd name="T0" fmla="*/ 83 w 282"/>
                <a:gd name="T1" fmla="*/ 102 h 102"/>
                <a:gd name="T2" fmla="*/ 140 w 282"/>
                <a:gd name="T3" fmla="*/ 29 h 102"/>
                <a:gd name="T4" fmla="*/ 197 w 282"/>
                <a:gd name="T5" fmla="*/ 102 h 102"/>
                <a:gd name="T6" fmla="*/ 282 w 282"/>
                <a:gd name="T7" fmla="*/ 0 h 102"/>
                <a:gd name="T8" fmla="*/ 0 w 282"/>
                <a:gd name="T9" fmla="*/ 0 h 102"/>
                <a:gd name="T10" fmla="*/ 83 w 28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02">
                  <a:moveTo>
                    <a:pt x="83" y="102"/>
                  </a:moveTo>
                  <a:lnTo>
                    <a:pt x="140" y="29"/>
                  </a:lnTo>
                  <a:lnTo>
                    <a:pt x="197" y="102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83" y="10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35"/>
            <p:cNvSpPr>
              <a:spLocks/>
            </p:cNvSpPr>
            <p:nvPr/>
          </p:nvSpPr>
          <p:spPr bwMode="auto">
            <a:xfrm>
              <a:off x="12490451" y="12439651"/>
              <a:ext cx="219075" cy="377825"/>
            </a:xfrm>
            <a:custGeom>
              <a:avLst/>
              <a:gdLst>
                <a:gd name="T0" fmla="*/ 8 w 58"/>
                <a:gd name="T1" fmla="*/ 0 h 101"/>
                <a:gd name="T2" fmla="*/ 11 w 58"/>
                <a:gd name="T3" fmla="*/ 63 h 101"/>
                <a:gd name="T4" fmla="*/ 45 w 58"/>
                <a:gd name="T5" fmla="*/ 96 h 101"/>
                <a:gd name="T6" fmla="*/ 37 w 58"/>
                <a:gd name="T7" fmla="*/ 65 h 101"/>
                <a:gd name="T8" fmla="*/ 45 w 58"/>
                <a:gd name="T9" fmla="*/ 64 h 101"/>
                <a:gd name="T10" fmla="*/ 44 w 58"/>
                <a:gd name="T11" fmla="*/ 8 h 101"/>
                <a:gd name="T12" fmla="*/ 8 w 5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1">
                  <a:moveTo>
                    <a:pt x="8" y="0"/>
                  </a:moveTo>
                  <a:cubicBezTo>
                    <a:pt x="8" y="0"/>
                    <a:pt x="0" y="40"/>
                    <a:pt x="11" y="63"/>
                  </a:cubicBezTo>
                  <a:cubicBezTo>
                    <a:pt x="22" y="87"/>
                    <a:pt x="33" y="101"/>
                    <a:pt x="45" y="96"/>
                  </a:cubicBezTo>
                  <a:cubicBezTo>
                    <a:pt x="58" y="91"/>
                    <a:pt x="38" y="67"/>
                    <a:pt x="37" y="65"/>
                  </a:cubicBezTo>
                  <a:cubicBezTo>
                    <a:pt x="37" y="65"/>
                    <a:pt x="42" y="68"/>
                    <a:pt x="45" y="64"/>
                  </a:cubicBezTo>
                  <a:cubicBezTo>
                    <a:pt x="47" y="60"/>
                    <a:pt x="48" y="27"/>
                    <a:pt x="44" y="8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6"/>
            <p:cNvSpPr>
              <a:spLocks/>
            </p:cNvSpPr>
            <p:nvPr/>
          </p:nvSpPr>
          <p:spPr bwMode="auto">
            <a:xfrm>
              <a:off x="12580938" y="12630151"/>
              <a:ext cx="63500" cy="76200"/>
            </a:xfrm>
            <a:custGeom>
              <a:avLst/>
              <a:gdLst>
                <a:gd name="T0" fmla="*/ 17 w 17"/>
                <a:gd name="T1" fmla="*/ 20 h 20"/>
                <a:gd name="T2" fmla="*/ 13 w 17"/>
                <a:gd name="T3" fmla="*/ 14 h 20"/>
                <a:gd name="T4" fmla="*/ 4 w 17"/>
                <a:gd name="T5" fmla="*/ 0 h 20"/>
                <a:gd name="T6" fmla="*/ 17 w 1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0"/>
                  </a:moveTo>
                  <a:cubicBezTo>
                    <a:pt x="15" y="17"/>
                    <a:pt x="13" y="15"/>
                    <a:pt x="13" y="14"/>
                  </a:cubicBezTo>
                  <a:cubicBezTo>
                    <a:pt x="13" y="14"/>
                    <a:pt x="6" y="12"/>
                    <a:pt x="4" y="0"/>
                  </a:cubicBezTo>
                  <a:cubicBezTo>
                    <a:pt x="4" y="0"/>
                    <a:pt x="0" y="18"/>
                    <a:pt x="17" y="2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37"/>
            <p:cNvSpPr>
              <a:spLocks/>
            </p:cNvSpPr>
            <p:nvPr/>
          </p:nvSpPr>
          <p:spPr bwMode="auto">
            <a:xfrm>
              <a:off x="12476163" y="11553826"/>
              <a:ext cx="363538" cy="1477963"/>
            </a:xfrm>
            <a:custGeom>
              <a:avLst/>
              <a:gdLst>
                <a:gd name="T0" fmla="*/ 95 w 97"/>
                <a:gd name="T1" fmla="*/ 9 h 394"/>
                <a:gd name="T2" fmla="*/ 96 w 97"/>
                <a:gd name="T3" fmla="*/ 285 h 394"/>
                <a:gd name="T4" fmla="*/ 51 w 97"/>
                <a:gd name="T5" fmla="*/ 378 h 394"/>
                <a:gd name="T6" fmla="*/ 52 w 97"/>
                <a:gd name="T7" fmla="*/ 245 h 394"/>
                <a:gd name="T8" fmla="*/ 5 w 97"/>
                <a:gd name="T9" fmla="*/ 245 h 394"/>
                <a:gd name="T10" fmla="*/ 15 w 97"/>
                <a:gd name="T11" fmla="*/ 94 h 394"/>
                <a:gd name="T12" fmla="*/ 95 w 97"/>
                <a:gd name="T13" fmla="*/ 0 h 394"/>
                <a:gd name="T14" fmla="*/ 95 w 97"/>
                <a:gd name="T15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94">
                  <a:moveTo>
                    <a:pt x="95" y="9"/>
                  </a:moveTo>
                  <a:cubicBezTo>
                    <a:pt x="95" y="9"/>
                    <a:pt x="95" y="176"/>
                    <a:pt x="96" y="285"/>
                  </a:cubicBezTo>
                  <a:cubicBezTo>
                    <a:pt x="97" y="394"/>
                    <a:pt x="51" y="378"/>
                    <a:pt x="51" y="378"/>
                  </a:cubicBezTo>
                  <a:cubicBezTo>
                    <a:pt x="43" y="352"/>
                    <a:pt x="52" y="245"/>
                    <a:pt x="52" y="245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5" y="245"/>
                    <a:pt x="0" y="202"/>
                    <a:pt x="15" y="94"/>
                  </a:cubicBezTo>
                  <a:cubicBezTo>
                    <a:pt x="26" y="22"/>
                    <a:pt x="67" y="4"/>
                    <a:pt x="95" y="0"/>
                  </a:cubicBezTo>
                  <a:lnTo>
                    <a:pt x="95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38"/>
            <p:cNvSpPr>
              <a:spLocks/>
            </p:cNvSpPr>
            <p:nvPr/>
          </p:nvSpPr>
          <p:spPr bwMode="auto">
            <a:xfrm>
              <a:off x="12622213" y="11890376"/>
              <a:ext cx="87313" cy="582613"/>
            </a:xfrm>
            <a:custGeom>
              <a:avLst/>
              <a:gdLst>
                <a:gd name="T0" fmla="*/ 31 w 55"/>
                <a:gd name="T1" fmla="*/ 367 h 367"/>
                <a:gd name="T2" fmla="*/ 55 w 55"/>
                <a:gd name="T3" fmla="*/ 0 h 367"/>
                <a:gd name="T4" fmla="*/ 0 w 55"/>
                <a:gd name="T5" fmla="*/ 367 h 367"/>
                <a:gd name="T6" fmla="*/ 31 w 55"/>
                <a:gd name="T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67">
                  <a:moveTo>
                    <a:pt x="31" y="367"/>
                  </a:moveTo>
                  <a:lnTo>
                    <a:pt x="55" y="0"/>
                  </a:lnTo>
                  <a:lnTo>
                    <a:pt x="0" y="367"/>
                  </a:lnTo>
                  <a:lnTo>
                    <a:pt x="31" y="367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39"/>
            <p:cNvSpPr>
              <a:spLocks/>
            </p:cNvSpPr>
            <p:nvPr/>
          </p:nvSpPr>
          <p:spPr bwMode="auto">
            <a:xfrm>
              <a:off x="13369926" y="11790363"/>
              <a:ext cx="808038" cy="709613"/>
            </a:xfrm>
            <a:custGeom>
              <a:avLst/>
              <a:gdLst>
                <a:gd name="T0" fmla="*/ 30 w 215"/>
                <a:gd name="T1" fmla="*/ 0 h 189"/>
                <a:gd name="T2" fmla="*/ 136 w 215"/>
                <a:gd name="T3" fmla="*/ 87 h 189"/>
                <a:gd name="T4" fmla="*/ 193 w 215"/>
                <a:gd name="T5" fmla="*/ 81 h 189"/>
                <a:gd name="T6" fmla="*/ 161 w 215"/>
                <a:gd name="T7" fmla="*/ 112 h 189"/>
                <a:gd name="T8" fmla="*/ 211 w 215"/>
                <a:gd name="T9" fmla="*/ 145 h 189"/>
                <a:gd name="T10" fmla="*/ 174 w 215"/>
                <a:gd name="T11" fmla="*/ 142 h 189"/>
                <a:gd name="T12" fmla="*/ 196 w 215"/>
                <a:gd name="T13" fmla="*/ 165 h 189"/>
                <a:gd name="T14" fmla="*/ 164 w 215"/>
                <a:gd name="T15" fmla="*/ 160 h 189"/>
                <a:gd name="T16" fmla="*/ 178 w 215"/>
                <a:gd name="T17" fmla="*/ 179 h 189"/>
                <a:gd name="T18" fmla="*/ 139 w 215"/>
                <a:gd name="T19" fmla="*/ 171 h 189"/>
                <a:gd name="T20" fmla="*/ 99 w 215"/>
                <a:gd name="T21" fmla="*/ 122 h 189"/>
                <a:gd name="T22" fmla="*/ 0 w 215"/>
                <a:gd name="T23" fmla="*/ 31 h 189"/>
                <a:gd name="T24" fmla="*/ 30 w 215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189">
                  <a:moveTo>
                    <a:pt x="30" y="0"/>
                  </a:moveTo>
                  <a:cubicBezTo>
                    <a:pt x="30" y="0"/>
                    <a:pt x="105" y="89"/>
                    <a:pt x="136" y="87"/>
                  </a:cubicBezTo>
                  <a:cubicBezTo>
                    <a:pt x="168" y="84"/>
                    <a:pt x="182" y="74"/>
                    <a:pt x="193" y="81"/>
                  </a:cubicBezTo>
                  <a:cubicBezTo>
                    <a:pt x="204" y="89"/>
                    <a:pt x="178" y="113"/>
                    <a:pt x="161" y="112"/>
                  </a:cubicBezTo>
                  <a:cubicBezTo>
                    <a:pt x="161" y="112"/>
                    <a:pt x="215" y="130"/>
                    <a:pt x="211" y="145"/>
                  </a:cubicBezTo>
                  <a:cubicBezTo>
                    <a:pt x="207" y="159"/>
                    <a:pt x="174" y="142"/>
                    <a:pt x="174" y="142"/>
                  </a:cubicBezTo>
                  <a:cubicBezTo>
                    <a:pt x="174" y="142"/>
                    <a:pt x="200" y="156"/>
                    <a:pt x="196" y="165"/>
                  </a:cubicBezTo>
                  <a:cubicBezTo>
                    <a:pt x="192" y="174"/>
                    <a:pt x="164" y="160"/>
                    <a:pt x="164" y="160"/>
                  </a:cubicBezTo>
                  <a:cubicBezTo>
                    <a:pt x="164" y="160"/>
                    <a:pt x="183" y="173"/>
                    <a:pt x="178" y="179"/>
                  </a:cubicBezTo>
                  <a:cubicBezTo>
                    <a:pt x="171" y="189"/>
                    <a:pt x="139" y="171"/>
                    <a:pt x="139" y="171"/>
                  </a:cubicBezTo>
                  <a:cubicBezTo>
                    <a:pt x="120" y="160"/>
                    <a:pt x="106" y="145"/>
                    <a:pt x="99" y="122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0"/>
            <p:cNvSpPr>
              <a:spLocks/>
            </p:cNvSpPr>
            <p:nvPr/>
          </p:nvSpPr>
          <p:spPr bwMode="auto">
            <a:xfrm>
              <a:off x="13881101" y="12217401"/>
              <a:ext cx="112713" cy="123825"/>
            </a:xfrm>
            <a:custGeom>
              <a:avLst/>
              <a:gdLst>
                <a:gd name="T0" fmla="*/ 23 w 30"/>
                <a:gd name="T1" fmla="*/ 0 h 33"/>
                <a:gd name="T2" fmla="*/ 0 w 30"/>
                <a:gd name="T3" fmla="*/ 33 h 33"/>
                <a:gd name="T4" fmla="*/ 23 w 30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3">
                  <a:moveTo>
                    <a:pt x="23" y="0"/>
                  </a:moveTo>
                  <a:cubicBezTo>
                    <a:pt x="23" y="0"/>
                    <a:pt x="23" y="20"/>
                    <a:pt x="0" y="33"/>
                  </a:cubicBezTo>
                  <a:cubicBezTo>
                    <a:pt x="0" y="33"/>
                    <a:pt x="30" y="27"/>
                    <a:pt x="23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41"/>
            <p:cNvSpPr>
              <a:spLocks/>
            </p:cNvSpPr>
            <p:nvPr/>
          </p:nvSpPr>
          <p:spPr bwMode="auto">
            <a:xfrm>
              <a:off x="13163551" y="11553826"/>
              <a:ext cx="684213" cy="1477963"/>
            </a:xfrm>
            <a:custGeom>
              <a:avLst/>
              <a:gdLst>
                <a:gd name="T0" fmla="*/ 2 w 182"/>
                <a:gd name="T1" fmla="*/ 9 h 394"/>
                <a:gd name="T2" fmla="*/ 1 w 182"/>
                <a:gd name="T3" fmla="*/ 285 h 394"/>
                <a:gd name="T4" fmla="*/ 47 w 182"/>
                <a:gd name="T5" fmla="*/ 378 h 394"/>
                <a:gd name="T6" fmla="*/ 46 w 182"/>
                <a:gd name="T7" fmla="*/ 245 h 394"/>
                <a:gd name="T8" fmla="*/ 35 w 182"/>
                <a:gd name="T9" fmla="*/ 84 h 394"/>
                <a:gd name="T10" fmla="*/ 150 w 182"/>
                <a:gd name="T11" fmla="*/ 190 h 394"/>
                <a:gd name="T12" fmla="*/ 182 w 182"/>
                <a:gd name="T13" fmla="*/ 143 h 394"/>
                <a:gd name="T14" fmla="*/ 43 w 182"/>
                <a:gd name="T15" fmla="*/ 17 h 394"/>
                <a:gd name="T16" fmla="*/ 2 w 182"/>
                <a:gd name="T17" fmla="*/ 0 h 394"/>
                <a:gd name="T18" fmla="*/ 2 w 182"/>
                <a:gd name="T19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94">
                  <a:moveTo>
                    <a:pt x="2" y="9"/>
                  </a:moveTo>
                  <a:cubicBezTo>
                    <a:pt x="2" y="9"/>
                    <a:pt x="2" y="176"/>
                    <a:pt x="1" y="285"/>
                  </a:cubicBezTo>
                  <a:cubicBezTo>
                    <a:pt x="0" y="394"/>
                    <a:pt x="47" y="378"/>
                    <a:pt x="47" y="378"/>
                  </a:cubicBezTo>
                  <a:cubicBezTo>
                    <a:pt x="54" y="352"/>
                    <a:pt x="46" y="245"/>
                    <a:pt x="46" y="24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137" y="177"/>
                    <a:pt x="150" y="190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60" y="124"/>
                    <a:pt x="60" y="30"/>
                    <a:pt x="43" y="17"/>
                  </a:cubicBezTo>
                  <a:cubicBezTo>
                    <a:pt x="29" y="6"/>
                    <a:pt x="14" y="2"/>
                    <a:pt x="2" y="0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42"/>
            <p:cNvSpPr>
              <a:spLocks/>
            </p:cNvSpPr>
            <p:nvPr/>
          </p:nvSpPr>
          <p:spPr bwMode="auto">
            <a:xfrm>
              <a:off x="12265026" y="11122026"/>
              <a:ext cx="285750" cy="269875"/>
            </a:xfrm>
            <a:custGeom>
              <a:avLst/>
              <a:gdLst>
                <a:gd name="T0" fmla="*/ 62 w 76"/>
                <a:gd name="T1" fmla="*/ 12 h 72"/>
                <a:gd name="T2" fmla="*/ 35 w 76"/>
                <a:gd name="T3" fmla="*/ 4 h 72"/>
                <a:gd name="T4" fmla="*/ 76 w 76"/>
                <a:gd name="T5" fmla="*/ 72 h 72"/>
                <a:gd name="T6" fmla="*/ 62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62" y="12"/>
                  </a:moveTo>
                  <a:cubicBezTo>
                    <a:pt x="62" y="12"/>
                    <a:pt x="52" y="0"/>
                    <a:pt x="35" y="4"/>
                  </a:cubicBezTo>
                  <a:cubicBezTo>
                    <a:pt x="20" y="8"/>
                    <a:pt x="0" y="51"/>
                    <a:pt x="76" y="72"/>
                  </a:cubicBezTo>
                  <a:lnTo>
                    <a:pt x="62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43"/>
            <p:cNvSpPr>
              <a:spLocks/>
            </p:cNvSpPr>
            <p:nvPr/>
          </p:nvSpPr>
          <p:spPr bwMode="auto">
            <a:xfrm>
              <a:off x="13455651" y="11122026"/>
              <a:ext cx="285750" cy="269875"/>
            </a:xfrm>
            <a:custGeom>
              <a:avLst/>
              <a:gdLst>
                <a:gd name="T0" fmla="*/ 14 w 76"/>
                <a:gd name="T1" fmla="*/ 12 h 72"/>
                <a:gd name="T2" fmla="*/ 41 w 76"/>
                <a:gd name="T3" fmla="*/ 4 h 72"/>
                <a:gd name="T4" fmla="*/ 0 w 76"/>
                <a:gd name="T5" fmla="*/ 72 h 72"/>
                <a:gd name="T6" fmla="*/ 14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14" y="12"/>
                  </a:moveTo>
                  <a:cubicBezTo>
                    <a:pt x="14" y="12"/>
                    <a:pt x="24" y="0"/>
                    <a:pt x="41" y="4"/>
                  </a:cubicBezTo>
                  <a:cubicBezTo>
                    <a:pt x="56" y="8"/>
                    <a:pt x="76" y="51"/>
                    <a:pt x="0" y="72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44"/>
            <p:cNvSpPr>
              <a:spLocks/>
            </p:cNvSpPr>
            <p:nvPr/>
          </p:nvSpPr>
          <p:spPr bwMode="auto">
            <a:xfrm>
              <a:off x="12465051" y="10764838"/>
              <a:ext cx="1077913" cy="855663"/>
            </a:xfrm>
            <a:custGeom>
              <a:avLst/>
              <a:gdLst>
                <a:gd name="T0" fmla="*/ 232 w 287"/>
                <a:gd name="T1" fmla="*/ 199 h 228"/>
                <a:gd name="T2" fmla="*/ 179 w 287"/>
                <a:gd name="T3" fmla="*/ 219 h 228"/>
                <a:gd name="T4" fmla="*/ 107 w 287"/>
                <a:gd name="T5" fmla="*/ 219 h 228"/>
                <a:gd name="T6" fmla="*/ 55 w 287"/>
                <a:gd name="T7" fmla="*/ 199 h 228"/>
                <a:gd name="T8" fmla="*/ 0 w 287"/>
                <a:gd name="T9" fmla="*/ 118 h 228"/>
                <a:gd name="T10" fmla="*/ 0 w 287"/>
                <a:gd name="T11" fmla="*/ 0 h 228"/>
                <a:gd name="T12" fmla="*/ 287 w 287"/>
                <a:gd name="T13" fmla="*/ 0 h 228"/>
                <a:gd name="T14" fmla="*/ 287 w 287"/>
                <a:gd name="T15" fmla="*/ 118 h 228"/>
                <a:gd name="T16" fmla="*/ 232 w 287"/>
                <a:gd name="T17" fmla="*/ 19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28">
                  <a:moveTo>
                    <a:pt x="232" y="199"/>
                  </a:moveTo>
                  <a:cubicBezTo>
                    <a:pt x="179" y="219"/>
                    <a:pt x="179" y="219"/>
                    <a:pt x="179" y="219"/>
                  </a:cubicBezTo>
                  <a:cubicBezTo>
                    <a:pt x="156" y="228"/>
                    <a:pt x="130" y="228"/>
                    <a:pt x="107" y="21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22" y="186"/>
                    <a:pt x="0" y="154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7" y="118"/>
                    <a:pt x="287" y="118"/>
                    <a:pt x="287" y="118"/>
                  </a:cubicBezTo>
                  <a:cubicBezTo>
                    <a:pt x="287" y="154"/>
                    <a:pt x="265" y="186"/>
                    <a:pt x="232" y="199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45"/>
            <p:cNvSpPr>
              <a:spLocks/>
            </p:cNvSpPr>
            <p:nvPr/>
          </p:nvSpPr>
          <p:spPr bwMode="auto">
            <a:xfrm>
              <a:off x="12896851" y="11395076"/>
              <a:ext cx="236538" cy="106363"/>
            </a:xfrm>
            <a:custGeom>
              <a:avLst/>
              <a:gdLst>
                <a:gd name="T0" fmla="*/ 0 w 63"/>
                <a:gd name="T1" fmla="*/ 12 h 28"/>
                <a:gd name="T2" fmla="*/ 17 w 63"/>
                <a:gd name="T3" fmla="*/ 0 h 28"/>
                <a:gd name="T4" fmla="*/ 31 w 63"/>
                <a:gd name="T5" fmla="*/ 10 h 28"/>
                <a:gd name="T6" fmla="*/ 49 w 63"/>
                <a:gd name="T7" fmla="*/ 1 h 28"/>
                <a:gd name="T8" fmla="*/ 63 w 63"/>
                <a:gd name="T9" fmla="*/ 13 h 28"/>
                <a:gd name="T10" fmla="*/ 30 w 63"/>
                <a:gd name="T11" fmla="*/ 28 h 28"/>
                <a:gd name="T12" fmla="*/ 0 w 63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8">
                  <a:moveTo>
                    <a:pt x="0" y="12"/>
                  </a:moveTo>
                  <a:cubicBezTo>
                    <a:pt x="0" y="12"/>
                    <a:pt x="8" y="0"/>
                    <a:pt x="17" y="0"/>
                  </a:cubicBezTo>
                  <a:cubicBezTo>
                    <a:pt x="26" y="1"/>
                    <a:pt x="31" y="10"/>
                    <a:pt x="31" y="10"/>
                  </a:cubicBezTo>
                  <a:cubicBezTo>
                    <a:pt x="31" y="10"/>
                    <a:pt x="39" y="0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3" y="28"/>
                    <a:pt x="30" y="28"/>
                  </a:cubicBezTo>
                  <a:cubicBezTo>
                    <a:pt x="7" y="28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46"/>
            <p:cNvSpPr>
              <a:spLocks/>
            </p:cNvSpPr>
            <p:nvPr/>
          </p:nvSpPr>
          <p:spPr bwMode="auto">
            <a:xfrm>
              <a:off x="12633326" y="11034713"/>
              <a:ext cx="188913" cy="117475"/>
            </a:xfrm>
            <a:custGeom>
              <a:avLst/>
              <a:gdLst>
                <a:gd name="T0" fmla="*/ 4 w 50"/>
                <a:gd name="T1" fmla="*/ 31 h 31"/>
                <a:gd name="T2" fmla="*/ 0 w 50"/>
                <a:gd name="T3" fmla="*/ 28 h 31"/>
                <a:gd name="T4" fmla="*/ 23 w 50"/>
                <a:gd name="T5" fmla="*/ 0 h 31"/>
                <a:gd name="T6" fmla="*/ 50 w 50"/>
                <a:gd name="T7" fmla="*/ 22 h 31"/>
                <a:gd name="T8" fmla="*/ 47 w 50"/>
                <a:gd name="T9" fmla="*/ 26 h 31"/>
                <a:gd name="T10" fmla="*/ 43 w 50"/>
                <a:gd name="T11" fmla="*/ 23 h 31"/>
                <a:gd name="T12" fmla="*/ 23 w 50"/>
                <a:gd name="T13" fmla="*/ 7 h 31"/>
                <a:gd name="T14" fmla="*/ 7 w 50"/>
                <a:gd name="T15" fmla="*/ 28 h 31"/>
                <a:gd name="T16" fmla="*/ 4 w 50"/>
                <a:gd name="T17" fmla="*/ 31 h 31"/>
                <a:gd name="T18" fmla="*/ 4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" y="31"/>
                  </a:moveTo>
                  <a:cubicBezTo>
                    <a:pt x="2" y="31"/>
                    <a:pt x="0" y="30"/>
                    <a:pt x="0" y="28"/>
                  </a:cubicBezTo>
                  <a:cubicBezTo>
                    <a:pt x="0" y="19"/>
                    <a:pt x="5" y="1"/>
                    <a:pt x="23" y="0"/>
                  </a:cubicBezTo>
                  <a:cubicBezTo>
                    <a:pt x="40" y="0"/>
                    <a:pt x="48" y="14"/>
                    <a:pt x="50" y="22"/>
                  </a:cubicBezTo>
                  <a:cubicBezTo>
                    <a:pt x="50" y="24"/>
                    <a:pt x="49" y="26"/>
                    <a:pt x="47" y="26"/>
                  </a:cubicBezTo>
                  <a:cubicBezTo>
                    <a:pt x="45" y="27"/>
                    <a:pt x="44" y="25"/>
                    <a:pt x="43" y="23"/>
                  </a:cubicBezTo>
                  <a:cubicBezTo>
                    <a:pt x="43" y="23"/>
                    <a:pt x="39" y="7"/>
                    <a:pt x="23" y="7"/>
                  </a:cubicBezTo>
                  <a:cubicBezTo>
                    <a:pt x="7" y="8"/>
                    <a:pt x="7" y="27"/>
                    <a:pt x="7" y="28"/>
                  </a:cubicBezTo>
                  <a:cubicBezTo>
                    <a:pt x="7" y="30"/>
                    <a:pt x="6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47"/>
            <p:cNvSpPr>
              <a:spLocks/>
            </p:cNvSpPr>
            <p:nvPr/>
          </p:nvSpPr>
          <p:spPr bwMode="auto">
            <a:xfrm>
              <a:off x="12558713" y="11114088"/>
              <a:ext cx="104775" cy="38100"/>
            </a:xfrm>
            <a:custGeom>
              <a:avLst/>
              <a:gdLst>
                <a:gd name="T0" fmla="*/ 18 w 28"/>
                <a:gd name="T1" fmla="*/ 10 h 10"/>
                <a:gd name="T2" fmla="*/ 3 w 28"/>
                <a:gd name="T3" fmla="*/ 7 h 10"/>
                <a:gd name="T4" fmla="*/ 1 w 28"/>
                <a:gd name="T5" fmla="*/ 3 h 10"/>
                <a:gd name="T6" fmla="*/ 5 w 28"/>
                <a:gd name="T7" fmla="*/ 1 h 10"/>
                <a:gd name="T8" fmla="*/ 23 w 28"/>
                <a:gd name="T9" fmla="*/ 3 h 10"/>
                <a:gd name="T10" fmla="*/ 27 w 28"/>
                <a:gd name="T11" fmla="*/ 5 h 10"/>
                <a:gd name="T12" fmla="*/ 25 w 28"/>
                <a:gd name="T13" fmla="*/ 9 h 10"/>
                <a:gd name="T14" fmla="*/ 18 w 2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18" y="10"/>
                  </a:moveTo>
                  <a:cubicBezTo>
                    <a:pt x="14" y="10"/>
                    <a:pt x="9" y="10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6" y="5"/>
                    <a:pt x="23" y="3"/>
                    <a:pt x="23" y="3"/>
                  </a:cubicBezTo>
                  <a:cubicBezTo>
                    <a:pt x="25" y="2"/>
                    <a:pt x="26" y="3"/>
                    <a:pt x="27" y="5"/>
                  </a:cubicBezTo>
                  <a:cubicBezTo>
                    <a:pt x="28" y="7"/>
                    <a:pt x="26" y="9"/>
                    <a:pt x="25" y="9"/>
                  </a:cubicBezTo>
                  <a:cubicBezTo>
                    <a:pt x="24" y="9"/>
                    <a:pt x="22" y="10"/>
                    <a:pt x="18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48"/>
            <p:cNvSpPr>
              <a:spLocks/>
            </p:cNvSpPr>
            <p:nvPr/>
          </p:nvSpPr>
          <p:spPr bwMode="auto">
            <a:xfrm>
              <a:off x="12558713" y="11061701"/>
              <a:ext cx="104775" cy="63500"/>
            </a:xfrm>
            <a:custGeom>
              <a:avLst/>
              <a:gdLst>
                <a:gd name="T0" fmla="*/ 24 w 28"/>
                <a:gd name="T1" fmla="*/ 17 h 17"/>
                <a:gd name="T2" fmla="*/ 2 w 28"/>
                <a:gd name="T3" fmla="*/ 7 h 17"/>
                <a:gd name="T4" fmla="*/ 1 w 28"/>
                <a:gd name="T5" fmla="*/ 2 h 17"/>
                <a:gd name="T6" fmla="*/ 6 w 28"/>
                <a:gd name="T7" fmla="*/ 2 h 17"/>
                <a:gd name="T8" fmla="*/ 6 w 28"/>
                <a:gd name="T9" fmla="*/ 2 h 17"/>
                <a:gd name="T10" fmla="*/ 24 w 28"/>
                <a:gd name="T11" fmla="*/ 10 h 17"/>
                <a:gd name="T12" fmla="*/ 24 w 28"/>
                <a:gd name="T13" fmla="*/ 10 h 17"/>
                <a:gd name="T14" fmla="*/ 28 w 28"/>
                <a:gd name="T15" fmla="*/ 13 h 17"/>
                <a:gd name="T16" fmla="*/ 24 w 28"/>
                <a:gd name="T17" fmla="*/ 17 h 17"/>
                <a:gd name="T18" fmla="*/ 24 w 28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7">
                  <a:moveTo>
                    <a:pt x="24" y="17"/>
                  </a:moveTo>
                  <a:cubicBezTo>
                    <a:pt x="14" y="1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4"/>
                    <a:pt x="18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6" y="10"/>
                    <a:pt x="28" y="11"/>
                    <a:pt x="28" y="13"/>
                  </a:cubicBezTo>
                  <a:cubicBezTo>
                    <a:pt x="28" y="15"/>
                    <a:pt x="26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49"/>
            <p:cNvSpPr>
              <a:spLocks/>
            </p:cNvSpPr>
            <p:nvPr/>
          </p:nvSpPr>
          <p:spPr bwMode="auto">
            <a:xfrm>
              <a:off x="13166726" y="11034713"/>
              <a:ext cx="188913" cy="117475"/>
            </a:xfrm>
            <a:custGeom>
              <a:avLst/>
              <a:gdLst>
                <a:gd name="T0" fmla="*/ 46 w 50"/>
                <a:gd name="T1" fmla="*/ 31 h 31"/>
                <a:gd name="T2" fmla="*/ 46 w 50"/>
                <a:gd name="T3" fmla="*/ 31 h 31"/>
                <a:gd name="T4" fmla="*/ 43 w 50"/>
                <a:gd name="T5" fmla="*/ 28 h 31"/>
                <a:gd name="T6" fmla="*/ 27 w 50"/>
                <a:gd name="T7" fmla="*/ 7 h 31"/>
                <a:gd name="T8" fmla="*/ 7 w 50"/>
                <a:gd name="T9" fmla="*/ 23 h 31"/>
                <a:gd name="T10" fmla="*/ 3 w 50"/>
                <a:gd name="T11" fmla="*/ 26 h 31"/>
                <a:gd name="T12" fmla="*/ 0 w 50"/>
                <a:gd name="T13" fmla="*/ 22 h 31"/>
                <a:gd name="T14" fmla="*/ 27 w 50"/>
                <a:gd name="T15" fmla="*/ 0 h 31"/>
                <a:gd name="T16" fmla="*/ 50 w 50"/>
                <a:gd name="T17" fmla="*/ 28 h 31"/>
                <a:gd name="T18" fmla="*/ 46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5" y="31"/>
                    <a:pt x="43" y="30"/>
                    <a:pt x="43" y="28"/>
                  </a:cubicBezTo>
                  <a:cubicBezTo>
                    <a:pt x="43" y="27"/>
                    <a:pt x="43" y="8"/>
                    <a:pt x="27" y="7"/>
                  </a:cubicBezTo>
                  <a:cubicBezTo>
                    <a:pt x="11" y="7"/>
                    <a:pt x="7" y="23"/>
                    <a:pt x="7" y="23"/>
                  </a:cubicBezTo>
                  <a:cubicBezTo>
                    <a:pt x="7" y="25"/>
                    <a:pt x="5" y="27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2" y="14"/>
                    <a:pt x="10" y="0"/>
                    <a:pt x="27" y="0"/>
                  </a:cubicBezTo>
                  <a:cubicBezTo>
                    <a:pt x="45" y="1"/>
                    <a:pt x="50" y="19"/>
                    <a:pt x="50" y="28"/>
                  </a:cubicBezTo>
                  <a:cubicBezTo>
                    <a:pt x="50" y="30"/>
                    <a:pt x="48" y="31"/>
                    <a:pt x="46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50"/>
            <p:cNvSpPr>
              <a:spLocks/>
            </p:cNvSpPr>
            <p:nvPr/>
          </p:nvSpPr>
          <p:spPr bwMode="auto">
            <a:xfrm>
              <a:off x="13328651" y="11114088"/>
              <a:ext cx="101600" cy="38100"/>
            </a:xfrm>
            <a:custGeom>
              <a:avLst/>
              <a:gdLst>
                <a:gd name="T0" fmla="*/ 9 w 27"/>
                <a:gd name="T1" fmla="*/ 10 h 10"/>
                <a:gd name="T2" fmla="*/ 3 w 27"/>
                <a:gd name="T3" fmla="*/ 9 h 10"/>
                <a:gd name="T4" fmla="*/ 0 w 27"/>
                <a:gd name="T5" fmla="*/ 5 h 10"/>
                <a:gd name="T6" fmla="*/ 4 w 27"/>
                <a:gd name="T7" fmla="*/ 3 h 10"/>
                <a:gd name="T8" fmla="*/ 22 w 27"/>
                <a:gd name="T9" fmla="*/ 1 h 10"/>
                <a:gd name="T10" fmla="*/ 26 w 27"/>
                <a:gd name="T11" fmla="*/ 3 h 10"/>
                <a:gd name="T12" fmla="*/ 24 w 27"/>
                <a:gd name="T13" fmla="*/ 7 h 10"/>
                <a:gd name="T14" fmla="*/ 9 w 27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0">
                  <a:moveTo>
                    <a:pt x="9" y="10"/>
                  </a:moveTo>
                  <a:cubicBezTo>
                    <a:pt x="5" y="10"/>
                    <a:pt x="3" y="9"/>
                    <a:pt x="3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1" y="3"/>
                    <a:pt x="3" y="2"/>
                    <a:pt x="4" y="3"/>
                  </a:cubicBezTo>
                  <a:cubicBezTo>
                    <a:pt x="5" y="3"/>
                    <a:pt x="12" y="5"/>
                    <a:pt x="22" y="1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18" y="10"/>
                    <a:pt x="13" y="10"/>
                    <a:pt x="9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51"/>
            <p:cNvSpPr>
              <a:spLocks/>
            </p:cNvSpPr>
            <p:nvPr/>
          </p:nvSpPr>
          <p:spPr bwMode="auto">
            <a:xfrm>
              <a:off x="13325476" y="11061701"/>
              <a:ext cx="104775" cy="63500"/>
            </a:xfrm>
            <a:custGeom>
              <a:avLst/>
              <a:gdLst>
                <a:gd name="T0" fmla="*/ 4 w 28"/>
                <a:gd name="T1" fmla="*/ 17 h 17"/>
                <a:gd name="T2" fmla="*/ 4 w 28"/>
                <a:gd name="T3" fmla="*/ 17 h 17"/>
                <a:gd name="T4" fmla="*/ 0 w 28"/>
                <a:gd name="T5" fmla="*/ 13 h 17"/>
                <a:gd name="T6" fmla="*/ 4 w 28"/>
                <a:gd name="T7" fmla="*/ 10 h 17"/>
                <a:gd name="T8" fmla="*/ 4 w 28"/>
                <a:gd name="T9" fmla="*/ 10 h 17"/>
                <a:gd name="T10" fmla="*/ 22 w 28"/>
                <a:gd name="T11" fmla="*/ 2 h 17"/>
                <a:gd name="T12" fmla="*/ 27 w 28"/>
                <a:gd name="T13" fmla="*/ 2 h 17"/>
                <a:gd name="T14" fmla="*/ 26 w 28"/>
                <a:gd name="T15" fmla="*/ 7 h 17"/>
                <a:gd name="T16" fmla="*/ 4 w 2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11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0" y="10"/>
                    <a:pt x="19" y="4"/>
                    <a:pt x="22" y="2"/>
                  </a:cubicBezTo>
                  <a:cubicBezTo>
                    <a:pt x="23" y="0"/>
                    <a:pt x="26" y="1"/>
                    <a:pt x="27" y="2"/>
                  </a:cubicBezTo>
                  <a:cubicBezTo>
                    <a:pt x="28" y="4"/>
                    <a:pt x="28" y="6"/>
                    <a:pt x="26" y="7"/>
                  </a:cubicBezTo>
                  <a:cubicBezTo>
                    <a:pt x="26" y="7"/>
                    <a:pt x="14" y="17"/>
                    <a:pt x="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52"/>
            <p:cNvSpPr>
              <a:spLocks/>
            </p:cNvSpPr>
            <p:nvPr/>
          </p:nvSpPr>
          <p:spPr bwMode="auto">
            <a:xfrm>
              <a:off x="12441238" y="10566401"/>
              <a:ext cx="1109663" cy="574675"/>
            </a:xfrm>
            <a:custGeom>
              <a:avLst/>
              <a:gdLst>
                <a:gd name="T0" fmla="*/ 6 w 295"/>
                <a:gd name="T1" fmla="*/ 153 h 153"/>
                <a:gd name="T2" fmla="*/ 90 w 295"/>
                <a:gd name="T3" fmla="*/ 66 h 153"/>
                <a:gd name="T4" fmla="*/ 295 w 295"/>
                <a:gd name="T5" fmla="*/ 125 h 153"/>
                <a:gd name="T6" fmla="*/ 295 w 295"/>
                <a:gd name="T7" fmla="*/ 0 h 153"/>
                <a:gd name="T8" fmla="*/ 5 w 295"/>
                <a:gd name="T9" fmla="*/ 0 h 153"/>
                <a:gd name="T10" fmla="*/ 0 w 295"/>
                <a:gd name="T11" fmla="*/ 141 h 153"/>
                <a:gd name="T12" fmla="*/ 6 w 295"/>
                <a:gd name="T1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3">
                  <a:moveTo>
                    <a:pt x="6" y="153"/>
                  </a:moveTo>
                  <a:cubicBezTo>
                    <a:pt x="6" y="153"/>
                    <a:pt x="68" y="131"/>
                    <a:pt x="90" y="66"/>
                  </a:cubicBezTo>
                  <a:cubicBezTo>
                    <a:pt x="90" y="66"/>
                    <a:pt x="150" y="137"/>
                    <a:pt x="295" y="125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6" y="153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圓角矩形圖說文字 33"/>
          <p:cNvSpPr/>
          <p:nvPr/>
        </p:nvSpPr>
        <p:spPr>
          <a:xfrm>
            <a:off x="4943872" y="1023094"/>
            <a:ext cx="4210036" cy="1200191"/>
          </a:xfrm>
          <a:prstGeom prst="wedgeRoundRectCallout">
            <a:avLst>
              <a:gd name="adj1" fmla="val -56286"/>
              <a:gd name="adj2" fmla="val -20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所以要訂什麼目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標</a:t>
            </a: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做為評量標準呢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</a:p>
          <a:p>
            <a:pPr algn="ctr">
              <a:spcBef>
                <a:spcPts val="600"/>
              </a:spcBef>
            </a:pPr>
            <a:r>
              <a:rPr lang="en-US" altLang="zh-TW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What are 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the learning goals ?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011902" y="2223285"/>
            <a:ext cx="1536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來</a:t>
            </a:r>
            <a:r>
              <a:rPr lang="en-US" altLang="zh-TW" dirty="0" smtClean="0">
                <a:latin typeface="+mj-ea"/>
                <a:ea typeface="+mj-ea"/>
              </a:rPr>
              <a:t>,</a:t>
            </a:r>
            <a:r>
              <a:rPr lang="zh-TW" altLang="en-US" dirty="0" smtClean="0">
                <a:latin typeface="+mj-ea"/>
                <a:ea typeface="+mj-ea"/>
              </a:rPr>
              <a:t>我們來唸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PC AGE~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PC AGE~</a:t>
            </a:r>
            <a:endParaRPr lang="zh-TW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pSp>
        <p:nvGrpSpPr>
          <p:cNvPr id="66" name="组合 713"/>
          <p:cNvGrpSpPr>
            <a:grpSpLocks noChangeAspect="1"/>
          </p:cNvGrpSpPr>
          <p:nvPr/>
        </p:nvGrpSpPr>
        <p:grpSpPr>
          <a:xfrm>
            <a:off x="3935760" y="1052736"/>
            <a:ext cx="677528" cy="1331242"/>
            <a:chOff x="7231063" y="401638"/>
            <a:chExt cx="1987550" cy="3905250"/>
          </a:xfrm>
        </p:grpSpPr>
        <p:sp>
          <p:nvSpPr>
            <p:cNvPr id="68" name="Freeform 139"/>
            <p:cNvSpPr>
              <a:spLocks/>
            </p:cNvSpPr>
            <p:nvPr/>
          </p:nvSpPr>
          <p:spPr bwMode="auto">
            <a:xfrm>
              <a:off x="7231063" y="401638"/>
              <a:ext cx="1987550" cy="2106613"/>
            </a:xfrm>
            <a:custGeom>
              <a:avLst/>
              <a:gdLst>
                <a:gd name="T0" fmla="*/ 264 w 529"/>
                <a:gd name="T1" fmla="*/ 0 h 561"/>
                <a:gd name="T2" fmla="*/ 47 w 529"/>
                <a:gd name="T3" fmla="*/ 416 h 561"/>
                <a:gd name="T4" fmla="*/ 105 w 529"/>
                <a:gd name="T5" fmla="*/ 519 h 561"/>
                <a:gd name="T6" fmla="*/ 108 w 529"/>
                <a:gd name="T7" fmla="*/ 493 h 561"/>
                <a:gd name="T8" fmla="*/ 264 w 529"/>
                <a:gd name="T9" fmla="*/ 561 h 561"/>
                <a:gd name="T10" fmla="*/ 420 w 529"/>
                <a:gd name="T11" fmla="*/ 493 h 561"/>
                <a:gd name="T12" fmla="*/ 424 w 529"/>
                <a:gd name="T13" fmla="*/ 519 h 561"/>
                <a:gd name="T14" fmla="*/ 481 w 529"/>
                <a:gd name="T15" fmla="*/ 416 h 561"/>
                <a:gd name="T16" fmla="*/ 264 w 52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9" h="561">
                  <a:moveTo>
                    <a:pt x="264" y="0"/>
                  </a:moveTo>
                  <a:cubicBezTo>
                    <a:pt x="0" y="0"/>
                    <a:pt x="6" y="262"/>
                    <a:pt x="47" y="416"/>
                  </a:cubicBezTo>
                  <a:cubicBezTo>
                    <a:pt x="66" y="488"/>
                    <a:pt x="105" y="519"/>
                    <a:pt x="105" y="519"/>
                  </a:cubicBezTo>
                  <a:cubicBezTo>
                    <a:pt x="101" y="508"/>
                    <a:pt x="108" y="493"/>
                    <a:pt x="108" y="493"/>
                  </a:cubicBezTo>
                  <a:cubicBezTo>
                    <a:pt x="135" y="555"/>
                    <a:pt x="264" y="561"/>
                    <a:pt x="264" y="561"/>
                  </a:cubicBezTo>
                  <a:cubicBezTo>
                    <a:pt x="264" y="561"/>
                    <a:pt x="394" y="555"/>
                    <a:pt x="420" y="493"/>
                  </a:cubicBezTo>
                  <a:cubicBezTo>
                    <a:pt x="420" y="493"/>
                    <a:pt x="427" y="508"/>
                    <a:pt x="424" y="519"/>
                  </a:cubicBezTo>
                  <a:cubicBezTo>
                    <a:pt x="424" y="519"/>
                    <a:pt x="462" y="488"/>
                    <a:pt x="481" y="416"/>
                  </a:cubicBezTo>
                  <a:cubicBezTo>
                    <a:pt x="522" y="262"/>
                    <a:pt x="529" y="0"/>
                    <a:pt x="264" y="0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0"/>
            <p:cNvSpPr>
              <a:spLocks/>
            </p:cNvSpPr>
            <p:nvPr/>
          </p:nvSpPr>
          <p:spPr bwMode="auto">
            <a:xfrm>
              <a:off x="8270876" y="3597275"/>
              <a:ext cx="285750" cy="709613"/>
            </a:xfrm>
            <a:custGeom>
              <a:avLst/>
              <a:gdLst>
                <a:gd name="T0" fmla="*/ 0 w 76"/>
                <a:gd name="T1" fmla="*/ 0 h 189"/>
                <a:gd name="T2" fmla="*/ 76 w 76"/>
                <a:gd name="T3" fmla="*/ 0 h 189"/>
                <a:gd name="T4" fmla="*/ 38 w 76"/>
                <a:gd name="T5" fmla="*/ 189 h 189"/>
                <a:gd name="T6" fmla="*/ 0 w 76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89">
                  <a:moveTo>
                    <a:pt x="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3" y="189"/>
                    <a:pt x="38" y="189"/>
                  </a:cubicBezTo>
                  <a:cubicBezTo>
                    <a:pt x="3" y="1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1"/>
            <p:cNvSpPr>
              <a:spLocks/>
            </p:cNvSpPr>
            <p:nvPr/>
          </p:nvSpPr>
          <p:spPr bwMode="auto">
            <a:xfrm>
              <a:off x="8335963" y="4175125"/>
              <a:ext cx="157163" cy="131763"/>
            </a:xfrm>
            <a:custGeom>
              <a:avLst/>
              <a:gdLst>
                <a:gd name="T0" fmla="*/ 21 w 42"/>
                <a:gd name="T1" fmla="*/ 0 h 35"/>
                <a:gd name="T2" fmla="*/ 0 w 42"/>
                <a:gd name="T3" fmla="*/ 4 h 35"/>
                <a:gd name="T4" fmla="*/ 21 w 42"/>
                <a:gd name="T5" fmla="*/ 35 h 35"/>
                <a:gd name="T6" fmla="*/ 21 w 42"/>
                <a:gd name="T7" fmla="*/ 35 h 35"/>
                <a:gd name="T8" fmla="*/ 42 w 42"/>
                <a:gd name="T9" fmla="*/ 4 h 35"/>
                <a:gd name="T10" fmla="*/ 21 w 42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5">
                  <a:moveTo>
                    <a:pt x="21" y="0"/>
                  </a:moveTo>
                  <a:cubicBezTo>
                    <a:pt x="10" y="0"/>
                    <a:pt x="4" y="2"/>
                    <a:pt x="0" y="4"/>
                  </a:cubicBezTo>
                  <a:cubicBezTo>
                    <a:pt x="5" y="22"/>
                    <a:pt x="1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30" y="35"/>
                    <a:pt x="37" y="22"/>
                    <a:pt x="42" y="4"/>
                  </a:cubicBezTo>
                  <a:cubicBezTo>
                    <a:pt x="39" y="2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42"/>
            <p:cNvSpPr>
              <a:spLocks/>
            </p:cNvSpPr>
            <p:nvPr/>
          </p:nvSpPr>
          <p:spPr bwMode="auto">
            <a:xfrm>
              <a:off x="7880351" y="3597275"/>
              <a:ext cx="285750" cy="709613"/>
            </a:xfrm>
            <a:custGeom>
              <a:avLst/>
              <a:gdLst>
                <a:gd name="T0" fmla="*/ 0 w 76"/>
                <a:gd name="T1" fmla="*/ 0 h 189"/>
                <a:gd name="T2" fmla="*/ 76 w 76"/>
                <a:gd name="T3" fmla="*/ 0 h 189"/>
                <a:gd name="T4" fmla="*/ 38 w 76"/>
                <a:gd name="T5" fmla="*/ 189 h 189"/>
                <a:gd name="T6" fmla="*/ 0 w 76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89">
                  <a:moveTo>
                    <a:pt x="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3" y="189"/>
                    <a:pt x="38" y="189"/>
                  </a:cubicBezTo>
                  <a:cubicBezTo>
                    <a:pt x="3" y="1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43"/>
            <p:cNvSpPr>
              <a:spLocks/>
            </p:cNvSpPr>
            <p:nvPr/>
          </p:nvSpPr>
          <p:spPr bwMode="auto">
            <a:xfrm>
              <a:off x="7945438" y="4175125"/>
              <a:ext cx="157163" cy="131763"/>
            </a:xfrm>
            <a:custGeom>
              <a:avLst/>
              <a:gdLst>
                <a:gd name="T0" fmla="*/ 21 w 42"/>
                <a:gd name="T1" fmla="*/ 0 h 35"/>
                <a:gd name="T2" fmla="*/ 0 w 42"/>
                <a:gd name="T3" fmla="*/ 4 h 35"/>
                <a:gd name="T4" fmla="*/ 21 w 42"/>
                <a:gd name="T5" fmla="*/ 35 h 35"/>
                <a:gd name="T6" fmla="*/ 21 w 42"/>
                <a:gd name="T7" fmla="*/ 35 h 35"/>
                <a:gd name="T8" fmla="*/ 42 w 42"/>
                <a:gd name="T9" fmla="*/ 4 h 35"/>
                <a:gd name="T10" fmla="*/ 21 w 42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5">
                  <a:moveTo>
                    <a:pt x="21" y="0"/>
                  </a:moveTo>
                  <a:cubicBezTo>
                    <a:pt x="10" y="0"/>
                    <a:pt x="3" y="2"/>
                    <a:pt x="0" y="4"/>
                  </a:cubicBezTo>
                  <a:cubicBezTo>
                    <a:pt x="5" y="22"/>
                    <a:pt x="1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30" y="35"/>
                    <a:pt x="37" y="22"/>
                    <a:pt x="42" y="4"/>
                  </a:cubicBezTo>
                  <a:cubicBezTo>
                    <a:pt x="39" y="2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44"/>
            <p:cNvSpPr>
              <a:spLocks/>
            </p:cNvSpPr>
            <p:nvPr/>
          </p:nvSpPr>
          <p:spPr bwMode="auto">
            <a:xfrm>
              <a:off x="7756526" y="2954338"/>
              <a:ext cx="912813" cy="931863"/>
            </a:xfrm>
            <a:custGeom>
              <a:avLst/>
              <a:gdLst>
                <a:gd name="T0" fmla="*/ 32 w 243"/>
                <a:gd name="T1" fmla="*/ 0 h 248"/>
                <a:gd name="T2" fmla="*/ 0 w 243"/>
                <a:gd name="T3" fmla="*/ 236 h 248"/>
                <a:gd name="T4" fmla="*/ 1 w 243"/>
                <a:gd name="T5" fmla="*/ 239 h 248"/>
                <a:gd name="T6" fmla="*/ 15 w 243"/>
                <a:gd name="T7" fmla="*/ 244 h 248"/>
                <a:gd name="T8" fmla="*/ 18 w 243"/>
                <a:gd name="T9" fmla="*/ 242 h 248"/>
                <a:gd name="T10" fmla="*/ 38 w 243"/>
                <a:gd name="T11" fmla="*/ 242 h 248"/>
                <a:gd name="T12" fmla="*/ 41 w 243"/>
                <a:gd name="T13" fmla="*/ 244 h 248"/>
                <a:gd name="T14" fmla="*/ 60 w 243"/>
                <a:gd name="T15" fmla="*/ 244 h 248"/>
                <a:gd name="T16" fmla="*/ 64 w 243"/>
                <a:gd name="T17" fmla="*/ 242 h 248"/>
                <a:gd name="T18" fmla="*/ 83 w 243"/>
                <a:gd name="T19" fmla="*/ 242 h 248"/>
                <a:gd name="T20" fmla="*/ 87 w 243"/>
                <a:gd name="T21" fmla="*/ 244 h 248"/>
                <a:gd name="T22" fmla="*/ 106 w 243"/>
                <a:gd name="T23" fmla="*/ 244 h 248"/>
                <a:gd name="T24" fmla="*/ 110 w 243"/>
                <a:gd name="T25" fmla="*/ 242 h 248"/>
                <a:gd name="T26" fmla="*/ 129 w 243"/>
                <a:gd name="T27" fmla="*/ 242 h 248"/>
                <a:gd name="T28" fmla="*/ 133 w 243"/>
                <a:gd name="T29" fmla="*/ 244 h 248"/>
                <a:gd name="T30" fmla="*/ 152 w 243"/>
                <a:gd name="T31" fmla="*/ 244 h 248"/>
                <a:gd name="T32" fmla="*/ 156 w 243"/>
                <a:gd name="T33" fmla="*/ 242 h 248"/>
                <a:gd name="T34" fmla="*/ 175 w 243"/>
                <a:gd name="T35" fmla="*/ 242 h 248"/>
                <a:gd name="T36" fmla="*/ 179 w 243"/>
                <a:gd name="T37" fmla="*/ 244 h 248"/>
                <a:gd name="T38" fmla="*/ 198 w 243"/>
                <a:gd name="T39" fmla="*/ 244 h 248"/>
                <a:gd name="T40" fmla="*/ 202 w 243"/>
                <a:gd name="T41" fmla="*/ 242 h 248"/>
                <a:gd name="T42" fmla="*/ 221 w 243"/>
                <a:gd name="T43" fmla="*/ 242 h 248"/>
                <a:gd name="T44" fmla="*/ 228 w 243"/>
                <a:gd name="T45" fmla="*/ 246 h 248"/>
                <a:gd name="T46" fmla="*/ 239 w 243"/>
                <a:gd name="T47" fmla="*/ 244 h 248"/>
                <a:gd name="T48" fmla="*/ 243 w 243"/>
                <a:gd name="T49" fmla="*/ 240 h 248"/>
                <a:gd name="T50" fmla="*/ 212 w 243"/>
                <a:gd name="T51" fmla="*/ 0 h 248"/>
                <a:gd name="T52" fmla="*/ 32 w 243"/>
                <a:gd name="T5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3" h="248">
                  <a:moveTo>
                    <a:pt x="32" y="0"/>
                  </a:moveTo>
                  <a:cubicBezTo>
                    <a:pt x="32" y="0"/>
                    <a:pt x="25" y="215"/>
                    <a:pt x="0" y="236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3" y="245"/>
                    <a:pt x="10" y="247"/>
                    <a:pt x="15" y="244"/>
                  </a:cubicBezTo>
                  <a:cubicBezTo>
                    <a:pt x="18" y="242"/>
                    <a:pt x="18" y="242"/>
                    <a:pt x="18" y="242"/>
                  </a:cubicBezTo>
                  <a:cubicBezTo>
                    <a:pt x="24" y="238"/>
                    <a:pt x="32" y="238"/>
                    <a:pt x="38" y="242"/>
                  </a:cubicBezTo>
                  <a:cubicBezTo>
                    <a:pt x="41" y="244"/>
                    <a:pt x="41" y="244"/>
                    <a:pt x="41" y="244"/>
                  </a:cubicBezTo>
                  <a:cubicBezTo>
                    <a:pt x="47" y="247"/>
                    <a:pt x="55" y="247"/>
                    <a:pt x="60" y="244"/>
                  </a:cubicBezTo>
                  <a:cubicBezTo>
                    <a:pt x="64" y="242"/>
                    <a:pt x="64" y="242"/>
                    <a:pt x="64" y="242"/>
                  </a:cubicBezTo>
                  <a:cubicBezTo>
                    <a:pt x="70" y="238"/>
                    <a:pt x="78" y="238"/>
                    <a:pt x="83" y="242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93" y="247"/>
                    <a:pt x="100" y="247"/>
                    <a:pt x="106" y="244"/>
                  </a:cubicBezTo>
                  <a:cubicBezTo>
                    <a:pt x="110" y="242"/>
                    <a:pt x="110" y="242"/>
                    <a:pt x="110" y="242"/>
                  </a:cubicBezTo>
                  <a:cubicBezTo>
                    <a:pt x="116" y="238"/>
                    <a:pt x="123" y="238"/>
                    <a:pt x="129" y="242"/>
                  </a:cubicBezTo>
                  <a:cubicBezTo>
                    <a:pt x="133" y="244"/>
                    <a:pt x="133" y="244"/>
                    <a:pt x="133" y="244"/>
                  </a:cubicBezTo>
                  <a:cubicBezTo>
                    <a:pt x="139" y="247"/>
                    <a:pt x="146" y="247"/>
                    <a:pt x="152" y="244"/>
                  </a:cubicBezTo>
                  <a:cubicBezTo>
                    <a:pt x="156" y="242"/>
                    <a:pt x="156" y="242"/>
                    <a:pt x="156" y="242"/>
                  </a:cubicBezTo>
                  <a:cubicBezTo>
                    <a:pt x="162" y="238"/>
                    <a:pt x="169" y="238"/>
                    <a:pt x="175" y="242"/>
                  </a:cubicBezTo>
                  <a:cubicBezTo>
                    <a:pt x="179" y="244"/>
                    <a:pt x="179" y="244"/>
                    <a:pt x="179" y="244"/>
                  </a:cubicBezTo>
                  <a:cubicBezTo>
                    <a:pt x="185" y="247"/>
                    <a:pt x="192" y="247"/>
                    <a:pt x="198" y="244"/>
                  </a:cubicBezTo>
                  <a:cubicBezTo>
                    <a:pt x="202" y="242"/>
                    <a:pt x="202" y="242"/>
                    <a:pt x="202" y="242"/>
                  </a:cubicBezTo>
                  <a:cubicBezTo>
                    <a:pt x="208" y="238"/>
                    <a:pt x="215" y="238"/>
                    <a:pt x="221" y="242"/>
                  </a:cubicBezTo>
                  <a:cubicBezTo>
                    <a:pt x="228" y="246"/>
                    <a:pt x="228" y="246"/>
                    <a:pt x="228" y="246"/>
                  </a:cubicBezTo>
                  <a:cubicBezTo>
                    <a:pt x="232" y="248"/>
                    <a:pt x="237" y="247"/>
                    <a:pt x="239" y="244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43" y="240"/>
                    <a:pt x="228" y="237"/>
                    <a:pt x="212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45"/>
            <p:cNvSpPr>
              <a:spLocks/>
            </p:cNvSpPr>
            <p:nvPr/>
          </p:nvSpPr>
          <p:spPr bwMode="auto">
            <a:xfrm>
              <a:off x="7708901" y="2901950"/>
              <a:ext cx="201613" cy="357188"/>
            </a:xfrm>
            <a:custGeom>
              <a:avLst/>
              <a:gdLst>
                <a:gd name="T0" fmla="*/ 7 w 54"/>
                <a:gd name="T1" fmla="*/ 0 h 95"/>
                <a:gd name="T2" fmla="*/ 10 w 54"/>
                <a:gd name="T3" fmla="*/ 60 h 95"/>
                <a:gd name="T4" fmla="*/ 42 w 54"/>
                <a:gd name="T5" fmla="*/ 91 h 95"/>
                <a:gd name="T6" fmla="*/ 34 w 54"/>
                <a:gd name="T7" fmla="*/ 61 h 95"/>
                <a:gd name="T8" fmla="*/ 42 w 54"/>
                <a:gd name="T9" fmla="*/ 60 h 95"/>
                <a:gd name="T10" fmla="*/ 40 w 54"/>
                <a:gd name="T11" fmla="*/ 8 h 95"/>
                <a:gd name="T12" fmla="*/ 7 w 54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5">
                  <a:moveTo>
                    <a:pt x="7" y="0"/>
                  </a:moveTo>
                  <a:cubicBezTo>
                    <a:pt x="7" y="0"/>
                    <a:pt x="0" y="37"/>
                    <a:pt x="10" y="60"/>
                  </a:cubicBezTo>
                  <a:cubicBezTo>
                    <a:pt x="20" y="82"/>
                    <a:pt x="30" y="95"/>
                    <a:pt x="42" y="91"/>
                  </a:cubicBezTo>
                  <a:cubicBezTo>
                    <a:pt x="54" y="86"/>
                    <a:pt x="35" y="63"/>
                    <a:pt x="34" y="61"/>
                  </a:cubicBezTo>
                  <a:cubicBezTo>
                    <a:pt x="34" y="61"/>
                    <a:pt x="40" y="64"/>
                    <a:pt x="42" y="60"/>
                  </a:cubicBezTo>
                  <a:cubicBezTo>
                    <a:pt x="44" y="56"/>
                    <a:pt x="45" y="26"/>
                    <a:pt x="40" y="8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46"/>
            <p:cNvSpPr>
              <a:spLocks/>
            </p:cNvSpPr>
            <p:nvPr/>
          </p:nvSpPr>
          <p:spPr bwMode="auto">
            <a:xfrm>
              <a:off x="7791451" y="3082925"/>
              <a:ext cx="58738" cy="69850"/>
            </a:xfrm>
            <a:custGeom>
              <a:avLst/>
              <a:gdLst>
                <a:gd name="T0" fmla="*/ 16 w 16"/>
                <a:gd name="T1" fmla="*/ 19 h 19"/>
                <a:gd name="T2" fmla="*/ 12 w 16"/>
                <a:gd name="T3" fmla="*/ 13 h 19"/>
                <a:gd name="T4" fmla="*/ 4 w 16"/>
                <a:gd name="T5" fmla="*/ 0 h 19"/>
                <a:gd name="T6" fmla="*/ 16 w 16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6" y="19"/>
                  </a:moveTo>
                  <a:cubicBezTo>
                    <a:pt x="14" y="16"/>
                    <a:pt x="12" y="14"/>
                    <a:pt x="12" y="13"/>
                  </a:cubicBezTo>
                  <a:cubicBezTo>
                    <a:pt x="12" y="13"/>
                    <a:pt x="6" y="11"/>
                    <a:pt x="4" y="0"/>
                  </a:cubicBezTo>
                  <a:cubicBezTo>
                    <a:pt x="4" y="0"/>
                    <a:pt x="0" y="17"/>
                    <a:pt x="16" y="19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47"/>
            <p:cNvSpPr>
              <a:spLocks/>
            </p:cNvSpPr>
            <p:nvPr/>
          </p:nvSpPr>
          <p:spPr bwMode="auto">
            <a:xfrm>
              <a:off x="8515351" y="2901950"/>
              <a:ext cx="203200" cy="357188"/>
            </a:xfrm>
            <a:custGeom>
              <a:avLst/>
              <a:gdLst>
                <a:gd name="T0" fmla="*/ 48 w 54"/>
                <a:gd name="T1" fmla="*/ 0 h 95"/>
                <a:gd name="T2" fmla="*/ 45 w 54"/>
                <a:gd name="T3" fmla="*/ 60 h 95"/>
                <a:gd name="T4" fmla="*/ 12 w 54"/>
                <a:gd name="T5" fmla="*/ 91 h 95"/>
                <a:gd name="T6" fmla="*/ 20 w 54"/>
                <a:gd name="T7" fmla="*/ 61 h 95"/>
                <a:gd name="T8" fmla="*/ 13 w 54"/>
                <a:gd name="T9" fmla="*/ 60 h 95"/>
                <a:gd name="T10" fmla="*/ 15 w 54"/>
                <a:gd name="T11" fmla="*/ 8 h 95"/>
                <a:gd name="T12" fmla="*/ 48 w 54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5">
                  <a:moveTo>
                    <a:pt x="48" y="0"/>
                  </a:moveTo>
                  <a:cubicBezTo>
                    <a:pt x="48" y="0"/>
                    <a:pt x="54" y="37"/>
                    <a:pt x="45" y="60"/>
                  </a:cubicBezTo>
                  <a:cubicBezTo>
                    <a:pt x="35" y="82"/>
                    <a:pt x="24" y="95"/>
                    <a:pt x="12" y="91"/>
                  </a:cubicBezTo>
                  <a:cubicBezTo>
                    <a:pt x="0" y="86"/>
                    <a:pt x="19" y="63"/>
                    <a:pt x="20" y="61"/>
                  </a:cubicBezTo>
                  <a:cubicBezTo>
                    <a:pt x="20" y="61"/>
                    <a:pt x="15" y="64"/>
                    <a:pt x="13" y="60"/>
                  </a:cubicBezTo>
                  <a:cubicBezTo>
                    <a:pt x="11" y="56"/>
                    <a:pt x="9" y="26"/>
                    <a:pt x="15" y="8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48"/>
            <p:cNvSpPr>
              <a:spLocks/>
            </p:cNvSpPr>
            <p:nvPr/>
          </p:nvSpPr>
          <p:spPr bwMode="auto">
            <a:xfrm>
              <a:off x="8575676" y="3082925"/>
              <a:ext cx="60325" cy="69850"/>
            </a:xfrm>
            <a:custGeom>
              <a:avLst/>
              <a:gdLst>
                <a:gd name="T0" fmla="*/ 0 w 16"/>
                <a:gd name="T1" fmla="*/ 19 h 19"/>
                <a:gd name="T2" fmla="*/ 4 w 16"/>
                <a:gd name="T3" fmla="*/ 13 h 19"/>
                <a:gd name="T4" fmla="*/ 12 w 16"/>
                <a:gd name="T5" fmla="*/ 0 h 19"/>
                <a:gd name="T6" fmla="*/ 0 w 16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0" y="19"/>
                  </a:moveTo>
                  <a:cubicBezTo>
                    <a:pt x="2" y="16"/>
                    <a:pt x="4" y="14"/>
                    <a:pt x="4" y="13"/>
                  </a:cubicBezTo>
                  <a:cubicBezTo>
                    <a:pt x="4" y="13"/>
                    <a:pt x="10" y="11"/>
                    <a:pt x="12" y="0"/>
                  </a:cubicBezTo>
                  <a:cubicBezTo>
                    <a:pt x="12" y="0"/>
                    <a:pt x="16" y="17"/>
                    <a:pt x="0" y="19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149"/>
            <p:cNvSpPr>
              <a:spLocks/>
            </p:cNvSpPr>
            <p:nvPr/>
          </p:nvSpPr>
          <p:spPr bwMode="auto">
            <a:xfrm>
              <a:off x="7678738" y="1963738"/>
              <a:ext cx="1073150" cy="1020763"/>
            </a:xfrm>
            <a:custGeom>
              <a:avLst/>
              <a:gdLst>
                <a:gd name="T0" fmla="*/ 286 w 286"/>
                <a:gd name="T1" fmla="*/ 241 h 272"/>
                <a:gd name="T2" fmla="*/ 204 w 286"/>
                <a:gd name="T3" fmla="*/ 0 h 272"/>
                <a:gd name="T4" fmla="*/ 143 w 286"/>
                <a:gd name="T5" fmla="*/ 0 h 272"/>
                <a:gd name="T6" fmla="*/ 143 w 286"/>
                <a:gd name="T7" fmla="*/ 0 h 272"/>
                <a:gd name="T8" fmla="*/ 81 w 286"/>
                <a:gd name="T9" fmla="*/ 0 h 272"/>
                <a:gd name="T10" fmla="*/ 0 w 286"/>
                <a:gd name="T11" fmla="*/ 241 h 272"/>
                <a:gd name="T12" fmla="*/ 48 w 286"/>
                <a:gd name="T13" fmla="*/ 258 h 272"/>
                <a:gd name="T14" fmla="*/ 46 w 286"/>
                <a:gd name="T15" fmla="*/ 267 h 272"/>
                <a:gd name="T16" fmla="*/ 143 w 286"/>
                <a:gd name="T17" fmla="*/ 272 h 272"/>
                <a:gd name="T18" fmla="*/ 143 w 286"/>
                <a:gd name="T19" fmla="*/ 272 h 272"/>
                <a:gd name="T20" fmla="*/ 143 w 286"/>
                <a:gd name="T21" fmla="*/ 272 h 272"/>
                <a:gd name="T22" fmla="*/ 143 w 286"/>
                <a:gd name="T23" fmla="*/ 272 h 272"/>
                <a:gd name="T24" fmla="*/ 143 w 286"/>
                <a:gd name="T25" fmla="*/ 272 h 272"/>
                <a:gd name="T26" fmla="*/ 239 w 286"/>
                <a:gd name="T27" fmla="*/ 267 h 272"/>
                <a:gd name="T28" fmla="*/ 238 w 286"/>
                <a:gd name="T29" fmla="*/ 258 h 272"/>
                <a:gd name="T30" fmla="*/ 286 w 286"/>
                <a:gd name="T31" fmla="*/ 24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6" h="272">
                  <a:moveTo>
                    <a:pt x="286" y="241"/>
                  </a:moveTo>
                  <a:cubicBezTo>
                    <a:pt x="270" y="92"/>
                    <a:pt x="204" y="0"/>
                    <a:pt x="204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15" y="92"/>
                    <a:pt x="0" y="241"/>
                  </a:cubicBezTo>
                  <a:cubicBezTo>
                    <a:pt x="0" y="241"/>
                    <a:pt x="20" y="260"/>
                    <a:pt x="48" y="258"/>
                  </a:cubicBezTo>
                  <a:cubicBezTo>
                    <a:pt x="46" y="267"/>
                    <a:pt x="46" y="267"/>
                    <a:pt x="46" y="267"/>
                  </a:cubicBezTo>
                  <a:cubicBezTo>
                    <a:pt x="46" y="267"/>
                    <a:pt x="94" y="272"/>
                    <a:pt x="143" y="272"/>
                  </a:cubicBezTo>
                  <a:cubicBezTo>
                    <a:pt x="143" y="272"/>
                    <a:pt x="143" y="272"/>
                    <a:pt x="143" y="272"/>
                  </a:cubicBezTo>
                  <a:cubicBezTo>
                    <a:pt x="143" y="272"/>
                    <a:pt x="143" y="272"/>
                    <a:pt x="143" y="272"/>
                  </a:cubicBezTo>
                  <a:cubicBezTo>
                    <a:pt x="143" y="272"/>
                    <a:pt x="143" y="272"/>
                    <a:pt x="143" y="272"/>
                  </a:cubicBezTo>
                  <a:cubicBezTo>
                    <a:pt x="143" y="272"/>
                    <a:pt x="143" y="272"/>
                    <a:pt x="143" y="272"/>
                  </a:cubicBezTo>
                  <a:cubicBezTo>
                    <a:pt x="192" y="272"/>
                    <a:pt x="239" y="267"/>
                    <a:pt x="239" y="267"/>
                  </a:cubicBezTo>
                  <a:cubicBezTo>
                    <a:pt x="238" y="258"/>
                    <a:pt x="238" y="258"/>
                    <a:pt x="238" y="258"/>
                  </a:cubicBezTo>
                  <a:cubicBezTo>
                    <a:pt x="265" y="260"/>
                    <a:pt x="286" y="241"/>
                    <a:pt x="286" y="241"/>
                  </a:cubicBezTo>
                  <a:close/>
                </a:path>
              </a:pathLst>
            </a:cu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50"/>
            <p:cNvSpPr>
              <a:spLocks/>
            </p:cNvSpPr>
            <p:nvPr/>
          </p:nvSpPr>
          <p:spPr bwMode="auto">
            <a:xfrm>
              <a:off x="8482013" y="2255838"/>
              <a:ext cx="134938" cy="676275"/>
            </a:xfrm>
            <a:custGeom>
              <a:avLst/>
              <a:gdLst>
                <a:gd name="T0" fmla="*/ 36 w 36"/>
                <a:gd name="T1" fmla="*/ 179 h 180"/>
                <a:gd name="T2" fmla="*/ 24 w 36"/>
                <a:gd name="T3" fmla="*/ 180 h 180"/>
                <a:gd name="T4" fmla="*/ 0 w 36"/>
                <a:gd name="T5" fmla="*/ 0 h 180"/>
                <a:gd name="T6" fmla="*/ 36 w 36"/>
                <a:gd name="T7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80">
                  <a:moveTo>
                    <a:pt x="36" y="179"/>
                  </a:moveTo>
                  <a:cubicBezTo>
                    <a:pt x="32" y="180"/>
                    <a:pt x="28" y="180"/>
                    <a:pt x="24" y="180"/>
                  </a:cubicBezTo>
                  <a:cubicBezTo>
                    <a:pt x="24" y="180"/>
                    <a:pt x="7" y="34"/>
                    <a:pt x="0" y="0"/>
                  </a:cubicBezTo>
                  <a:cubicBezTo>
                    <a:pt x="0" y="0"/>
                    <a:pt x="29" y="112"/>
                    <a:pt x="36" y="179"/>
                  </a:cubicBez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51"/>
            <p:cNvSpPr>
              <a:spLocks/>
            </p:cNvSpPr>
            <p:nvPr/>
          </p:nvSpPr>
          <p:spPr bwMode="auto">
            <a:xfrm>
              <a:off x="7808913" y="2255838"/>
              <a:ext cx="136525" cy="676275"/>
            </a:xfrm>
            <a:custGeom>
              <a:avLst/>
              <a:gdLst>
                <a:gd name="T0" fmla="*/ 0 w 36"/>
                <a:gd name="T1" fmla="*/ 179 h 180"/>
                <a:gd name="T2" fmla="*/ 13 w 36"/>
                <a:gd name="T3" fmla="*/ 180 h 180"/>
                <a:gd name="T4" fmla="*/ 36 w 36"/>
                <a:gd name="T5" fmla="*/ 0 h 180"/>
                <a:gd name="T6" fmla="*/ 0 w 36"/>
                <a:gd name="T7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80">
                  <a:moveTo>
                    <a:pt x="0" y="179"/>
                  </a:moveTo>
                  <a:cubicBezTo>
                    <a:pt x="4" y="180"/>
                    <a:pt x="8" y="180"/>
                    <a:pt x="13" y="180"/>
                  </a:cubicBezTo>
                  <a:cubicBezTo>
                    <a:pt x="13" y="180"/>
                    <a:pt x="29" y="34"/>
                    <a:pt x="36" y="0"/>
                  </a:cubicBezTo>
                  <a:cubicBezTo>
                    <a:pt x="36" y="0"/>
                    <a:pt x="8" y="112"/>
                    <a:pt x="0" y="179"/>
                  </a:cubicBez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152"/>
            <p:cNvSpPr>
              <a:spLocks noChangeArrowheads="1"/>
            </p:cNvSpPr>
            <p:nvPr/>
          </p:nvSpPr>
          <p:spPr bwMode="auto">
            <a:xfrm>
              <a:off x="8181976" y="2162175"/>
              <a:ext cx="74613" cy="7461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153"/>
            <p:cNvSpPr>
              <a:spLocks noChangeArrowheads="1"/>
            </p:cNvSpPr>
            <p:nvPr/>
          </p:nvSpPr>
          <p:spPr bwMode="auto">
            <a:xfrm>
              <a:off x="8181976" y="2319338"/>
              <a:ext cx="74613" cy="76200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Oval 154"/>
            <p:cNvSpPr>
              <a:spLocks noChangeArrowheads="1"/>
            </p:cNvSpPr>
            <p:nvPr/>
          </p:nvSpPr>
          <p:spPr bwMode="auto">
            <a:xfrm>
              <a:off x="8181976" y="2473325"/>
              <a:ext cx="74613" cy="79375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155"/>
            <p:cNvSpPr>
              <a:spLocks noChangeArrowheads="1"/>
            </p:cNvSpPr>
            <p:nvPr/>
          </p:nvSpPr>
          <p:spPr bwMode="auto">
            <a:xfrm>
              <a:off x="8181976" y="2632075"/>
              <a:ext cx="74613" cy="7461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156"/>
            <p:cNvSpPr>
              <a:spLocks noChangeArrowheads="1"/>
            </p:cNvSpPr>
            <p:nvPr/>
          </p:nvSpPr>
          <p:spPr bwMode="auto">
            <a:xfrm>
              <a:off x="8181976" y="2789238"/>
              <a:ext cx="74613" cy="7461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157"/>
            <p:cNvSpPr>
              <a:spLocks/>
            </p:cNvSpPr>
            <p:nvPr/>
          </p:nvSpPr>
          <p:spPr bwMode="auto">
            <a:xfrm>
              <a:off x="8016876" y="2016125"/>
              <a:ext cx="201613" cy="134938"/>
            </a:xfrm>
            <a:custGeom>
              <a:avLst/>
              <a:gdLst>
                <a:gd name="T0" fmla="*/ 54 w 54"/>
                <a:gd name="T1" fmla="*/ 15 h 36"/>
                <a:gd name="T2" fmla="*/ 54 w 54"/>
                <a:gd name="T3" fmla="*/ 23 h 36"/>
                <a:gd name="T4" fmla="*/ 10 w 54"/>
                <a:gd name="T5" fmla="*/ 34 h 36"/>
                <a:gd name="T6" fmla="*/ 0 w 54"/>
                <a:gd name="T7" fmla="*/ 27 h 36"/>
                <a:gd name="T8" fmla="*/ 0 w 54"/>
                <a:gd name="T9" fmla="*/ 9 h 36"/>
                <a:gd name="T10" fmla="*/ 10 w 54"/>
                <a:gd name="T11" fmla="*/ 1 h 36"/>
                <a:gd name="T12" fmla="*/ 54 w 54"/>
                <a:gd name="T13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6">
                  <a:moveTo>
                    <a:pt x="54" y="15"/>
                  </a:moveTo>
                  <a:cubicBezTo>
                    <a:pt x="54" y="23"/>
                    <a:pt x="54" y="23"/>
                    <a:pt x="54" y="2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5" y="36"/>
                    <a:pt x="0" y="32"/>
                    <a:pt x="0" y="2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1"/>
                  </a:cubicBezTo>
                  <a:lnTo>
                    <a:pt x="54" y="15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158"/>
            <p:cNvSpPr>
              <a:spLocks/>
            </p:cNvSpPr>
            <p:nvPr/>
          </p:nvSpPr>
          <p:spPr bwMode="auto">
            <a:xfrm>
              <a:off x="8218488" y="2016125"/>
              <a:ext cx="203200" cy="134938"/>
            </a:xfrm>
            <a:custGeom>
              <a:avLst/>
              <a:gdLst>
                <a:gd name="T0" fmla="*/ 0 w 54"/>
                <a:gd name="T1" fmla="*/ 15 h 36"/>
                <a:gd name="T2" fmla="*/ 0 w 54"/>
                <a:gd name="T3" fmla="*/ 23 h 36"/>
                <a:gd name="T4" fmla="*/ 44 w 54"/>
                <a:gd name="T5" fmla="*/ 34 h 36"/>
                <a:gd name="T6" fmla="*/ 54 w 54"/>
                <a:gd name="T7" fmla="*/ 27 h 36"/>
                <a:gd name="T8" fmla="*/ 54 w 54"/>
                <a:gd name="T9" fmla="*/ 9 h 36"/>
                <a:gd name="T10" fmla="*/ 44 w 54"/>
                <a:gd name="T11" fmla="*/ 1 h 36"/>
                <a:gd name="T12" fmla="*/ 0 w 54"/>
                <a:gd name="T13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6">
                  <a:moveTo>
                    <a:pt x="0" y="15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6"/>
                    <a:pt x="54" y="32"/>
                    <a:pt x="54" y="27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4"/>
                    <a:pt x="49" y="0"/>
                    <a:pt x="44" y="1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159"/>
            <p:cNvSpPr>
              <a:spLocks/>
            </p:cNvSpPr>
            <p:nvPr/>
          </p:nvSpPr>
          <p:spPr bwMode="auto">
            <a:xfrm>
              <a:off x="8166101" y="2041525"/>
              <a:ext cx="104775" cy="95250"/>
            </a:xfrm>
            <a:custGeom>
              <a:avLst/>
              <a:gdLst>
                <a:gd name="T0" fmla="*/ 19 w 28"/>
                <a:gd name="T1" fmla="*/ 25 h 25"/>
                <a:gd name="T2" fmla="*/ 9 w 28"/>
                <a:gd name="T3" fmla="*/ 25 h 25"/>
                <a:gd name="T4" fmla="*/ 0 w 28"/>
                <a:gd name="T5" fmla="*/ 16 h 25"/>
                <a:gd name="T6" fmla="*/ 0 w 28"/>
                <a:gd name="T7" fmla="*/ 8 h 25"/>
                <a:gd name="T8" fmla="*/ 9 w 28"/>
                <a:gd name="T9" fmla="*/ 0 h 25"/>
                <a:gd name="T10" fmla="*/ 19 w 28"/>
                <a:gd name="T11" fmla="*/ 0 h 25"/>
                <a:gd name="T12" fmla="*/ 28 w 28"/>
                <a:gd name="T13" fmla="*/ 8 h 25"/>
                <a:gd name="T14" fmla="*/ 28 w 28"/>
                <a:gd name="T15" fmla="*/ 16 h 25"/>
                <a:gd name="T16" fmla="*/ 19 w 28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1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4" y="25"/>
                    <a:pt x="0" y="21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4" y="0"/>
                    <a:pt x="28" y="3"/>
                    <a:pt x="28" y="8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1"/>
                    <a:pt x="24" y="25"/>
                    <a:pt x="19" y="25"/>
                  </a:cubicBez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60"/>
            <p:cNvSpPr>
              <a:spLocks/>
            </p:cNvSpPr>
            <p:nvPr/>
          </p:nvSpPr>
          <p:spPr bwMode="auto">
            <a:xfrm>
              <a:off x="7335838" y="1422400"/>
              <a:ext cx="444500" cy="465138"/>
            </a:xfrm>
            <a:custGeom>
              <a:avLst/>
              <a:gdLst>
                <a:gd name="T0" fmla="*/ 71 w 118"/>
                <a:gd name="T1" fmla="*/ 15 h 124"/>
                <a:gd name="T2" fmla="*/ 17 w 118"/>
                <a:gd name="T3" fmla="*/ 25 h 124"/>
                <a:gd name="T4" fmla="*/ 118 w 118"/>
                <a:gd name="T5" fmla="*/ 113 h 124"/>
                <a:gd name="T6" fmla="*/ 71 w 118"/>
                <a:gd name="T7" fmla="*/ 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24">
                  <a:moveTo>
                    <a:pt x="71" y="15"/>
                  </a:moveTo>
                  <a:cubicBezTo>
                    <a:pt x="71" y="15"/>
                    <a:pt x="34" y="0"/>
                    <a:pt x="17" y="25"/>
                  </a:cubicBezTo>
                  <a:cubicBezTo>
                    <a:pt x="0" y="51"/>
                    <a:pt x="33" y="124"/>
                    <a:pt x="118" y="113"/>
                  </a:cubicBezTo>
                  <a:lnTo>
                    <a:pt x="71" y="15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61"/>
            <p:cNvSpPr>
              <a:spLocks/>
            </p:cNvSpPr>
            <p:nvPr/>
          </p:nvSpPr>
          <p:spPr bwMode="auto">
            <a:xfrm>
              <a:off x="8666163" y="1422400"/>
              <a:ext cx="446088" cy="465138"/>
            </a:xfrm>
            <a:custGeom>
              <a:avLst/>
              <a:gdLst>
                <a:gd name="T0" fmla="*/ 47 w 119"/>
                <a:gd name="T1" fmla="*/ 15 h 124"/>
                <a:gd name="T2" fmla="*/ 101 w 119"/>
                <a:gd name="T3" fmla="*/ 25 h 124"/>
                <a:gd name="T4" fmla="*/ 0 w 119"/>
                <a:gd name="T5" fmla="*/ 113 h 124"/>
                <a:gd name="T6" fmla="*/ 47 w 119"/>
                <a:gd name="T7" fmla="*/ 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24">
                  <a:moveTo>
                    <a:pt x="47" y="15"/>
                  </a:moveTo>
                  <a:cubicBezTo>
                    <a:pt x="47" y="15"/>
                    <a:pt x="84" y="0"/>
                    <a:pt x="101" y="25"/>
                  </a:cubicBezTo>
                  <a:cubicBezTo>
                    <a:pt x="119" y="51"/>
                    <a:pt x="85" y="124"/>
                    <a:pt x="0" y="113"/>
                  </a:cubicBezTo>
                  <a:lnTo>
                    <a:pt x="47" y="15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62"/>
            <p:cNvSpPr>
              <a:spLocks/>
            </p:cNvSpPr>
            <p:nvPr/>
          </p:nvSpPr>
          <p:spPr bwMode="auto">
            <a:xfrm>
              <a:off x="7561263" y="882650"/>
              <a:ext cx="1322388" cy="1169988"/>
            </a:xfrm>
            <a:custGeom>
              <a:avLst/>
              <a:gdLst>
                <a:gd name="T0" fmla="*/ 235 w 352"/>
                <a:gd name="T1" fmla="*/ 298 h 312"/>
                <a:gd name="T2" fmla="*/ 202 w 352"/>
                <a:gd name="T3" fmla="*/ 307 h 312"/>
                <a:gd name="T4" fmla="*/ 150 w 352"/>
                <a:gd name="T5" fmla="*/ 307 h 312"/>
                <a:gd name="T6" fmla="*/ 118 w 352"/>
                <a:gd name="T7" fmla="*/ 298 h 312"/>
                <a:gd name="T8" fmla="*/ 0 w 352"/>
                <a:gd name="T9" fmla="*/ 144 h 312"/>
                <a:gd name="T10" fmla="*/ 0 w 352"/>
                <a:gd name="T11" fmla="*/ 0 h 312"/>
                <a:gd name="T12" fmla="*/ 352 w 352"/>
                <a:gd name="T13" fmla="*/ 0 h 312"/>
                <a:gd name="T14" fmla="*/ 352 w 352"/>
                <a:gd name="T15" fmla="*/ 144 h 312"/>
                <a:gd name="T16" fmla="*/ 235 w 352"/>
                <a:gd name="T17" fmla="*/ 2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312">
                  <a:moveTo>
                    <a:pt x="235" y="298"/>
                  </a:moveTo>
                  <a:cubicBezTo>
                    <a:pt x="202" y="307"/>
                    <a:pt x="202" y="307"/>
                    <a:pt x="202" y="307"/>
                  </a:cubicBezTo>
                  <a:cubicBezTo>
                    <a:pt x="185" y="312"/>
                    <a:pt x="167" y="312"/>
                    <a:pt x="150" y="307"/>
                  </a:cubicBezTo>
                  <a:cubicBezTo>
                    <a:pt x="118" y="298"/>
                    <a:pt x="118" y="298"/>
                    <a:pt x="118" y="298"/>
                  </a:cubicBezTo>
                  <a:cubicBezTo>
                    <a:pt x="48" y="279"/>
                    <a:pt x="0" y="216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144"/>
                    <a:pt x="352" y="144"/>
                    <a:pt x="352" y="144"/>
                  </a:cubicBezTo>
                  <a:cubicBezTo>
                    <a:pt x="352" y="216"/>
                    <a:pt x="304" y="279"/>
                    <a:pt x="235" y="298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63"/>
            <p:cNvSpPr>
              <a:spLocks/>
            </p:cNvSpPr>
            <p:nvPr/>
          </p:nvSpPr>
          <p:spPr bwMode="auto">
            <a:xfrm>
              <a:off x="7775576" y="1452563"/>
              <a:ext cx="187325" cy="120650"/>
            </a:xfrm>
            <a:custGeom>
              <a:avLst/>
              <a:gdLst>
                <a:gd name="T0" fmla="*/ 3 w 50"/>
                <a:gd name="T1" fmla="*/ 32 h 32"/>
                <a:gd name="T2" fmla="*/ 0 w 50"/>
                <a:gd name="T3" fmla="*/ 28 h 32"/>
                <a:gd name="T4" fmla="*/ 22 w 50"/>
                <a:gd name="T5" fmla="*/ 1 h 32"/>
                <a:gd name="T6" fmla="*/ 49 w 50"/>
                <a:gd name="T7" fmla="*/ 22 h 32"/>
                <a:gd name="T8" fmla="*/ 47 w 50"/>
                <a:gd name="T9" fmla="*/ 27 h 32"/>
                <a:gd name="T10" fmla="*/ 43 w 50"/>
                <a:gd name="T11" fmla="*/ 24 h 32"/>
                <a:gd name="T12" fmla="*/ 22 w 50"/>
                <a:gd name="T13" fmla="*/ 8 h 32"/>
                <a:gd name="T14" fmla="*/ 7 w 50"/>
                <a:gd name="T15" fmla="*/ 28 h 32"/>
                <a:gd name="T16" fmla="*/ 3 w 50"/>
                <a:gd name="T17" fmla="*/ 32 h 32"/>
                <a:gd name="T18" fmla="*/ 3 w 50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2">
                  <a:moveTo>
                    <a:pt x="3" y="32"/>
                  </a:moveTo>
                  <a:cubicBezTo>
                    <a:pt x="1" y="32"/>
                    <a:pt x="0" y="30"/>
                    <a:pt x="0" y="28"/>
                  </a:cubicBezTo>
                  <a:cubicBezTo>
                    <a:pt x="0" y="19"/>
                    <a:pt x="4" y="2"/>
                    <a:pt x="22" y="1"/>
                  </a:cubicBezTo>
                  <a:cubicBezTo>
                    <a:pt x="40" y="0"/>
                    <a:pt x="48" y="15"/>
                    <a:pt x="49" y="22"/>
                  </a:cubicBezTo>
                  <a:cubicBezTo>
                    <a:pt x="50" y="24"/>
                    <a:pt x="49" y="26"/>
                    <a:pt x="47" y="27"/>
                  </a:cubicBezTo>
                  <a:cubicBezTo>
                    <a:pt x="45" y="27"/>
                    <a:pt x="43" y="26"/>
                    <a:pt x="43" y="24"/>
                  </a:cubicBezTo>
                  <a:cubicBezTo>
                    <a:pt x="42" y="23"/>
                    <a:pt x="39" y="7"/>
                    <a:pt x="22" y="8"/>
                  </a:cubicBezTo>
                  <a:cubicBezTo>
                    <a:pt x="7" y="8"/>
                    <a:pt x="7" y="28"/>
                    <a:pt x="7" y="28"/>
                  </a:cubicBezTo>
                  <a:cubicBezTo>
                    <a:pt x="7" y="30"/>
                    <a:pt x="5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64"/>
            <p:cNvSpPr>
              <a:spLocks/>
            </p:cNvSpPr>
            <p:nvPr/>
          </p:nvSpPr>
          <p:spPr bwMode="auto">
            <a:xfrm>
              <a:off x="7700963" y="1535113"/>
              <a:ext cx="101600" cy="38100"/>
            </a:xfrm>
            <a:custGeom>
              <a:avLst/>
              <a:gdLst>
                <a:gd name="T0" fmla="*/ 17 w 27"/>
                <a:gd name="T1" fmla="*/ 10 h 10"/>
                <a:gd name="T2" fmla="*/ 2 w 27"/>
                <a:gd name="T3" fmla="*/ 7 h 10"/>
                <a:gd name="T4" fmla="*/ 0 w 27"/>
                <a:gd name="T5" fmla="*/ 3 h 10"/>
                <a:gd name="T6" fmla="*/ 5 w 27"/>
                <a:gd name="T7" fmla="*/ 0 h 10"/>
                <a:gd name="T8" fmla="*/ 22 w 27"/>
                <a:gd name="T9" fmla="*/ 2 h 10"/>
                <a:gd name="T10" fmla="*/ 26 w 27"/>
                <a:gd name="T11" fmla="*/ 5 h 10"/>
                <a:gd name="T12" fmla="*/ 24 w 27"/>
                <a:gd name="T13" fmla="*/ 9 h 10"/>
                <a:gd name="T14" fmla="*/ 17 w 27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0">
                  <a:moveTo>
                    <a:pt x="17" y="10"/>
                  </a:moveTo>
                  <a:cubicBezTo>
                    <a:pt x="13" y="10"/>
                    <a:pt x="8" y="9"/>
                    <a:pt x="2" y="7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15" y="4"/>
                    <a:pt x="22" y="2"/>
                    <a:pt x="22" y="2"/>
                  </a:cubicBezTo>
                  <a:cubicBezTo>
                    <a:pt x="24" y="2"/>
                    <a:pt x="26" y="3"/>
                    <a:pt x="26" y="5"/>
                  </a:cubicBezTo>
                  <a:cubicBezTo>
                    <a:pt x="27" y="6"/>
                    <a:pt x="26" y="8"/>
                    <a:pt x="24" y="9"/>
                  </a:cubicBezTo>
                  <a:cubicBezTo>
                    <a:pt x="24" y="9"/>
                    <a:pt x="21" y="10"/>
                    <a:pt x="17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65"/>
            <p:cNvSpPr>
              <a:spLocks/>
            </p:cNvSpPr>
            <p:nvPr/>
          </p:nvSpPr>
          <p:spPr bwMode="auto">
            <a:xfrm>
              <a:off x="7700963" y="1482725"/>
              <a:ext cx="101600" cy="60325"/>
            </a:xfrm>
            <a:custGeom>
              <a:avLst/>
              <a:gdLst>
                <a:gd name="T0" fmla="*/ 24 w 27"/>
                <a:gd name="T1" fmla="*/ 16 h 16"/>
                <a:gd name="T2" fmla="*/ 1 w 27"/>
                <a:gd name="T3" fmla="*/ 6 h 16"/>
                <a:gd name="T4" fmla="*/ 1 w 27"/>
                <a:gd name="T5" fmla="*/ 2 h 16"/>
                <a:gd name="T6" fmla="*/ 6 w 27"/>
                <a:gd name="T7" fmla="*/ 1 h 16"/>
                <a:gd name="T8" fmla="*/ 6 w 27"/>
                <a:gd name="T9" fmla="*/ 1 h 16"/>
                <a:gd name="T10" fmla="*/ 24 w 27"/>
                <a:gd name="T11" fmla="*/ 9 h 16"/>
                <a:gd name="T12" fmla="*/ 24 w 27"/>
                <a:gd name="T13" fmla="*/ 9 h 16"/>
                <a:gd name="T14" fmla="*/ 27 w 27"/>
                <a:gd name="T15" fmla="*/ 13 h 16"/>
                <a:gd name="T16" fmla="*/ 24 w 27"/>
                <a:gd name="T17" fmla="*/ 16 h 16"/>
                <a:gd name="T18" fmla="*/ 24 w 27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6">
                  <a:moveTo>
                    <a:pt x="24" y="16"/>
                  </a:moveTo>
                  <a:cubicBezTo>
                    <a:pt x="13" y="16"/>
                    <a:pt x="2" y="7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3"/>
                    <a:pt x="17" y="10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9"/>
                    <a:pt x="27" y="11"/>
                    <a:pt x="27" y="13"/>
                  </a:cubicBezTo>
                  <a:cubicBezTo>
                    <a:pt x="27" y="15"/>
                    <a:pt x="26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66"/>
            <p:cNvSpPr>
              <a:spLocks/>
            </p:cNvSpPr>
            <p:nvPr/>
          </p:nvSpPr>
          <p:spPr bwMode="auto">
            <a:xfrm>
              <a:off x="8474076" y="1452563"/>
              <a:ext cx="192088" cy="120650"/>
            </a:xfrm>
            <a:custGeom>
              <a:avLst/>
              <a:gdLst>
                <a:gd name="T0" fmla="*/ 47 w 51"/>
                <a:gd name="T1" fmla="*/ 32 h 32"/>
                <a:gd name="T2" fmla="*/ 47 w 51"/>
                <a:gd name="T3" fmla="*/ 32 h 32"/>
                <a:gd name="T4" fmla="*/ 44 w 51"/>
                <a:gd name="T5" fmla="*/ 28 h 32"/>
                <a:gd name="T6" fmla="*/ 28 w 51"/>
                <a:gd name="T7" fmla="*/ 8 h 32"/>
                <a:gd name="T8" fmla="*/ 7 w 51"/>
                <a:gd name="T9" fmla="*/ 24 h 32"/>
                <a:gd name="T10" fmla="*/ 3 w 51"/>
                <a:gd name="T11" fmla="*/ 27 h 32"/>
                <a:gd name="T12" fmla="*/ 1 w 51"/>
                <a:gd name="T13" fmla="*/ 22 h 32"/>
                <a:gd name="T14" fmla="*/ 28 w 51"/>
                <a:gd name="T15" fmla="*/ 1 h 32"/>
                <a:gd name="T16" fmla="*/ 50 w 51"/>
                <a:gd name="T17" fmla="*/ 28 h 32"/>
                <a:gd name="T18" fmla="*/ 47 w 51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32">
                  <a:moveTo>
                    <a:pt x="47" y="32"/>
                  </a:moveTo>
                  <a:cubicBezTo>
                    <a:pt x="47" y="32"/>
                    <a:pt x="47" y="32"/>
                    <a:pt x="47" y="32"/>
                  </a:cubicBezTo>
                  <a:cubicBezTo>
                    <a:pt x="45" y="32"/>
                    <a:pt x="44" y="30"/>
                    <a:pt x="44" y="28"/>
                  </a:cubicBezTo>
                  <a:cubicBezTo>
                    <a:pt x="44" y="28"/>
                    <a:pt x="43" y="8"/>
                    <a:pt x="28" y="8"/>
                  </a:cubicBezTo>
                  <a:cubicBezTo>
                    <a:pt x="12" y="7"/>
                    <a:pt x="8" y="23"/>
                    <a:pt x="7" y="24"/>
                  </a:cubicBezTo>
                  <a:cubicBezTo>
                    <a:pt x="7" y="26"/>
                    <a:pt x="5" y="27"/>
                    <a:pt x="3" y="27"/>
                  </a:cubicBezTo>
                  <a:cubicBezTo>
                    <a:pt x="1" y="26"/>
                    <a:pt x="0" y="24"/>
                    <a:pt x="1" y="22"/>
                  </a:cubicBezTo>
                  <a:cubicBezTo>
                    <a:pt x="2" y="15"/>
                    <a:pt x="10" y="0"/>
                    <a:pt x="28" y="1"/>
                  </a:cubicBezTo>
                  <a:cubicBezTo>
                    <a:pt x="46" y="2"/>
                    <a:pt x="51" y="19"/>
                    <a:pt x="50" y="28"/>
                  </a:cubicBezTo>
                  <a:cubicBezTo>
                    <a:pt x="50" y="30"/>
                    <a:pt x="49" y="32"/>
                    <a:pt x="47" y="32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67"/>
            <p:cNvSpPr>
              <a:spLocks/>
            </p:cNvSpPr>
            <p:nvPr/>
          </p:nvSpPr>
          <p:spPr bwMode="auto">
            <a:xfrm>
              <a:off x="8636001" y="1535113"/>
              <a:ext cx="104775" cy="38100"/>
            </a:xfrm>
            <a:custGeom>
              <a:avLst/>
              <a:gdLst>
                <a:gd name="T0" fmla="*/ 10 w 28"/>
                <a:gd name="T1" fmla="*/ 10 h 10"/>
                <a:gd name="T2" fmla="*/ 3 w 28"/>
                <a:gd name="T3" fmla="*/ 9 h 10"/>
                <a:gd name="T4" fmla="*/ 1 w 28"/>
                <a:gd name="T5" fmla="*/ 5 h 10"/>
                <a:gd name="T6" fmla="*/ 5 w 28"/>
                <a:gd name="T7" fmla="*/ 2 h 10"/>
                <a:gd name="T8" fmla="*/ 23 w 28"/>
                <a:gd name="T9" fmla="*/ 0 h 10"/>
                <a:gd name="T10" fmla="*/ 27 w 28"/>
                <a:gd name="T11" fmla="*/ 3 h 10"/>
                <a:gd name="T12" fmla="*/ 25 w 28"/>
                <a:gd name="T13" fmla="*/ 7 h 10"/>
                <a:gd name="T14" fmla="*/ 10 w 2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10" y="10"/>
                  </a:moveTo>
                  <a:cubicBezTo>
                    <a:pt x="6" y="10"/>
                    <a:pt x="3" y="9"/>
                    <a:pt x="3" y="9"/>
                  </a:cubicBezTo>
                  <a:cubicBezTo>
                    <a:pt x="1" y="8"/>
                    <a:pt x="0" y="6"/>
                    <a:pt x="1" y="5"/>
                  </a:cubicBezTo>
                  <a:cubicBezTo>
                    <a:pt x="1" y="3"/>
                    <a:pt x="3" y="2"/>
                    <a:pt x="5" y="2"/>
                  </a:cubicBezTo>
                  <a:cubicBezTo>
                    <a:pt x="5" y="2"/>
                    <a:pt x="12" y="4"/>
                    <a:pt x="23" y="0"/>
                  </a:cubicBezTo>
                  <a:cubicBezTo>
                    <a:pt x="24" y="0"/>
                    <a:pt x="26" y="1"/>
                    <a:pt x="27" y="3"/>
                  </a:cubicBezTo>
                  <a:cubicBezTo>
                    <a:pt x="28" y="4"/>
                    <a:pt x="27" y="6"/>
                    <a:pt x="25" y="7"/>
                  </a:cubicBezTo>
                  <a:cubicBezTo>
                    <a:pt x="19" y="9"/>
                    <a:pt x="14" y="10"/>
                    <a:pt x="10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68"/>
            <p:cNvSpPr>
              <a:spLocks/>
            </p:cNvSpPr>
            <p:nvPr/>
          </p:nvSpPr>
          <p:spPr bwMode="auto">
            <a:xfrm>
              <a:off x="8636001" y="1482725"/>
              <a:ext cx="104775" cy="60325"/>
            </a:xfrm>
            <a:custGeom>
              <a:avLst/>
              <a:gdLst>
                <a:gd name="T0" fmla="*/ 4 w 28"/>
                <a:gd name="T1" fmla="*/ 16 h 16"/>
                <a:gd name="T2" fmla="*/ 3 w 28"/>
                <a:gd name="T3" fmla="*/ 16 h 16"/>
                <a:gd name="T4" fmla="*/ 0 w 28"/>
                <a:gd name="T5" fmla="*/ 13 h 16"/>
                <a:gd name="T6" fmla="*/ 3 w 28"/>
                <a:gd name="T7" fmla="*/ 9 h 16"/>
                <a:gd name="T8" fmla="*/ 4 w 28"/>
                <a:gd name="T9" fmla="*/ 10 h 16"/>
                <a:gd name="T10" fmla="*/ 21 w 28"/>
                <a:gd name="T11" fmla="*/ 1 h 16"/>
                <a:gd name="T12" fmla="*/ 26 w 28"/>
                <a:gd name="T13" fmla="*/ 2 h 16"/>
                <a:gd name="T14" fmla="*/ 26 w 28"/>
                <a:gd name="T15" fmla="*/ 6 h 16"/>
                <a:gd name="T16" fmla="*/ 4 w 28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6">
                  <a:moveTo>
                    <a:pt x="4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11"/>
                    <a:pt x="1" y="9"/>
                    <a:pt x="3" y="9"/>
                  </a:cubicBezTo>
                  <a:cubicBezTo>
                    <a:pt x="3" y="9"/>
                    <a:pt x="3" y="10"/>
                    <a:pt x="4" y="10"/>
                  </a:cubicBezTo>
                  <a:cubicBezTo>
                    <a:pt x="10" y="10"/>
                    <a:pt x="19" y="3"/>
                    <a:pt x="21" y="1"/>
                  </a:cubicBezTo>
                  <a:cubicBezTo>
                    <a:pt x="23" y="0"/>
                    <a:pt x="25" y="0"/>
                    <a:pt x="26" y="2"/>
                  </a:cubicBezTo>
                  <a:cubicBezTo>
                    <a:pt x="28" y="3"/>
                    <a:pt x="27" y="5"/>
                    <a:pt x="26" y="6"/>
                  </a:cubicBezTo>
                  <a:cubicBezTo>
                    <a:pt x="25" y="7"/>
                    <a:pt x="14" y="16"/>
                    <a:pt x="4" y="16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69"/>
            <p:cNvSpPr>
              <a:spLocks/>
            </p:cNvSpPr>
            <p:nvPr/>
          </p:nvSpPr>
          <p:spPr bwMode="auto">
            <a:xfrm>
              <a:off x="8083551" y="1793875"/>
              <a:ext cx="236538" cy="134938"/>
            </a:xfrm>
            <a:custGeom>
              <a:avLst/>
              <a:gdLst>
                <a:gd name="T0" fmla="*/ 0 w 63"/>
                <a:gd name="T1" fmla="*/ 12 h 36"/>
                <a:gd name="T2" fmla="*/ 17 w 63"/>
                <a:gd name="T3" fmla="*/ 1 h 36"/>
                <a:gd name="T4" fmla="*/ 32 w 63"/>
                <a:gd name="T5" fmla="*/ 10 h 36"/>
                <a:gd name="T6" fmla="*/ 49 w 63"/>
                <a:gd name="T7" fmla="*/ 1 h 36"/>
                <a:gd name="T8" fmla="*/ 63 w 63"/>
                <a:gd name="T9" fmla="*/ 13 h 36"/>
                <a:gd name="T10" fmla="*/ 31 w 63"/>
                <a:gd name="T11" fmla="*/ 36 h 36"/>
                <a:gd name="T12" fmla="*/ 0 w 63"/>
                <a:gd name="T13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36">
                  <a:moveTo>
                    <a:pt x="0" y="12"/>
                  </a:moveTo>
                  <a:cubicBezTo>
                    <a:pt x="0" y="12"/>
                    <a:pt x="8" y="0"/>
                    <a:pt x="17" y="1"/>
                  </a:cubicBezTo>
                  <a:cubicBezTo>
                    <a:pt x="27" y="1"/>
                    <a:pt x="32" y="10"/>
                    <a:pt x="32" y="10"/>
                  </a:cubicBezTo>
                  <a:cubicBezTo>
                    <a:pt x="32" y="10"/>
                    <a:pt x="40" y="1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4" y="36"/>
                    <a:pt x="31" y="36"/>
                  </a:cubicBezTo>
                  <a:cubicBezTo>
                    <a:pt x="8" y="36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70"/>
            <p:cNvSpPr>
              <a:spLocks/>
            </p:cNvSpPr>
            <p:nvPr/>
          </p:nvSpPr>
          <p:spPr bwMode="auto">
            <a:xfrm>
              <a:off x="8143876" y="1639888"/>
              <a:ext cx="120650" cy="57150"/>
            </a:xfrm>
            <a:custGeom>
              <a:avLst/>
              <a:gdLst>
                <a:gd name="T0" fmla="*/ 0 w 32"/>
                <a:gd name="T1" fmla="*/ 15 h 15"/>
                <a:gd name="T2" fmla="*/ 15 w 32"/>
                <a:gd name="T3" fmla="*/ 0 h 15"/>
                <a:gd name="T4" fmla="*/ 32 w 32"/>
                <a:gd name="T5" fmla="*/ 15 h 15"/>
                <a:gd name="T6" fmla="*/ 15 w 32"/>
                <a:gd name="T7" fmla="*/ 6 h 15"/>
                <a:gd name="T8" fmla="*/ 0 w 3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">
                  <a:moveTo>
                    <a:pt x="0" y="15"/>
                  </a:moveTo>
                  <a:cubicBezTo>
                    <a:pt x="0" y="15"/>
                    <a:pt x="2" y="1"/>
                    <a:pt x="15" y="0"/>
                  </a:cubicBezTo>
                  <a:cubicBezTo>
                    <a:pt x="29" y="0"/>
                    <a:pt x="32" y="15"/>
                    <a:pt x="32" y="15"/>
                  </a:cubicBezTo>
                  <a:cubicBezTo>
                    <a:pt x="32" y="15"/>
                    <a:pt x="24" y="6"/>
                    <a:pt x="15" y="6"/>
                  </a:cubicBezTo>
                  <a:cubicBezTo>
                    <a:pt x="7" y="6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71"/>
            <p:cNvSpPr>
              <a:spLocks/>
            </p:cNvSpPr>
            <p:nvPr/>
          </p:nvSpPr>
          <p:spPr bwMode="auto">
            <a:xfrm>
              <a:off x="8424863" y="1260475"/>
              <a:ext cx="293688" cy="142875"/>
            </a:xfrm>
            <a:custGeom>
              <a:avLst/>
              <a:gdLst>
                <a:gd name="T0" fmla="*/ 3 w 78"/>
                <a:gd name="T1" fmla="*/ 2 h 38"/>
                <a:gd name="T2" fmla="*/ 1 w 78"/>
                <a:gd name="T3" fmla="*/ 9 h 38"/>
                <a:gd name="T4" fmla="*/ 1 w 78"/>
                <a:gd name="T5" fmla="*/ 12 h 38"/>
                <a:gd name="T6" fmla="*/ 76 w 78"/>
                <a:gd name="T7" fmla="*/ 35 h 38"/>
                <a:gd name="T8" fmla="*/ 78 w 78"/>
                <a:gd name="T9" fmla="*/ 32 h 38"/>
                <a:gd name="T10" fmla="*/ 77 w 78"/>
                <a:gd name="T11" fmla="*/ 24 h 38"/>
                <a:gd name="T12" fmla="*/ 75 w 78"/>
                <a:gd name="T13" fmla="*/ 23 h 38"/>
                <a:gd name="T14" fmla="*/ 6 w 78"/>
                <a:gd name="T15" fmla="*/ 1 h 38"/>
                <a:gd name="T16" fmla="*/ 3 w 78"/>
                <a:gd name="T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38">
                  <a:moveTo>
                    <a:pt x="3" y="2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10" y="16"/>
                    <a:pt x="51" y="38"/>
                    <a:pt x="76" y="35"/>
                  </a:cubicBezTo>
                  <a:cubicBezTo>
                    <a:pt x="78" y="34"/>
                    <a:pt x="78" y="33"/>
                    <a:pt x="78" y="32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6" y="23"/>
                    <a:pt x="76" y="23"/>
                    <a:pt x="75" y="23"/>
                  </a:cubicBezTo>
                  <a:cubicBezTo>
                    <a:pt x="68" y="22"/>
                    <a:pt x="40" y="20"/>
                    <a:pt x="6" y="1"/>
                  </a:cubicBezTo>
                  <a:cubicBezTo>
                    <a:pt x="5" y="0"/>
                    <a:pt x="4" y="0"/>
                    <a:pt x="3" y="2"/>
                  </a:cubicBezTo>
                  <a:close/>
                </a:path>
              </a:pathLst>
            </a:custGeom>
            <a:solidFill>
              <a:srgbClr val="393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72"/>
            <p:cNvSpPr>
              <a:spLocks/>
            </p:cNvSpPr>
            <p:nvPr/>
          </p:nvSpPr>
          <p:spPr bwMode="auto">
            <a:xfrm>
              <a:off x="7712076" y="1260475"/>
              <a:ext cx="292100" cy="142875"/>
            </a:xfrm>
            <a:custGeom>
              <a:avLst/>
              <a:gdLst>
                <a:gd name="T0" fmla="*/ 75 w 78"/>
                <a:gd name="T1" fmla="*/ 2 h 38"/>
                <a:gd name="T2" fmla="*/ 78 w 78"/>
                <a:gd name="T3" fmla="*/ 9 h 38"/>
                <a:gd name="T4" fmla="*/ 77 w 78"/>
                <a:gd name="T5" fmla="*/ 12 h 38"/>
                <a:gd name="T6" fmla="*/ 2 w 78"/>
                <a:gd name="T7" fmla="*/ 35 h 38"/>
                <a:gd name="T8" fmla="*/ 0 w 78"/>
                <a:gd name="T9" fmla="*/ 32 h 38"/>
                <a:gd name="T10" fmla="*/ 2 w 78"/>
                <a:gd name="T11" fmla="*/ 24 h 38"/>
                <a:gd name="T12" fmla="*/ 4 w 78"/>
                <a:gd name="T13" fmla="*/ 23 h 38"/>
                <a:gd name="T14" fmla="*/ 72 w 78"/>
                <a:gd name="T15" fmla="*/ 1 h 38"/>
                <a:gd name="T16" fmla="*/ 75 w 78"/>
                <a:gd name="T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38">
                  <a:moveTo>
                    <a:pt x="75" y="2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78" y="10"/>
                    <a:pt x="78" y="11"/>
                    <a:pt x="77" y="12"/>
                  </a:cubicBezTo>
                  <a:cubicBezTo>
                    <a:pt x="69" y="16"/>
                    <a:pt x="27" y="38"/>
                    <a:pt x="2" y="35"/>
                  </a:cubicBezTo>
                  <a:cubicBezTo>
                    <a:pt x="1" y="34"/>
                    <a:pt x="0" y="33"/>
                    <a:pt x="0" y="32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3" y="23"/>
                    <a:pt x="4" y="23"/>
                  </a:cubicBezTo>
                  <a:cubicBezTo>
                    <a:pt x="10" y="22"/>
                    <a:pt x="39" y="20"/>
                    <a:pt x="72" y="1"/>
                  </a:cubicBezTo>
                  <a:cubicBezTo>
                    <a:pt x="73" y="0"/>
                    <a:pt x="75" y="0"/>
                    <a:pt x="75" y="2"/>
                  </a:cubicBezTo>
                  <a:close/>
                </a:path>
              </a:pathLst>
            </a:custGeom>
            <a:solidFill>
              <a:srgbClr val="393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73"/>
            <p:cNvSpPr>
              <a:spLocks/>
            </p:cNvSpPr>
            <p:nvPr/>
          </p:nvSpPr>
          <p:spPr bwMode="auto">
            <a:xfrm>
              <a:off x="7486651" y="773113"/>
              <a:ext cx="1441450" cy="585788"/>
            </a:xfrm>
            <a:custGeom>
              <a:avLst/>
              <a:gdLst>
                <a:gd name="T0" fmla="*/ 16 w 384"/>
                <a:gd name="T1" fmla="*/ 10 h 156"/>
                <a:gd name="T2" fmla="*/ 20 w 384"/>
                <a:gd name="T3" fmla="*/ 156 h 156"/>
                <a:gd name="T4" fmla="*/ 119 w 384"/>
                <a:gd name="T5" fmla="*/ 105 h 156"/>
                <a:gd name="T6" fmla="*/ 119 w 384"/>
                <a:gd name="T7" fmla="*/ 144 h 156"/>
                <a:gd name="T8" fmla="*/ 266 w 384"/>
                <a:gd name="T9" fmla="*/ 51 h 156"/>
                <a:gd name="T10" fmla="*/ 380 w 384"/>
                <a:gd name="T11" fmla="*/ 129 h 156"/>
                <a:gd name="T12" fmla="*/ 384 w 384"/>
                <a:gd name="T13" fmla="*/ 0 h 156"/>
                <a:gd name="T14" fmla="*/ 16 w 384"/>
                <a:gd name="T15" fmla="*/ 1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156">
                  <a:moveTo>
                    <a:pt x="16" y="10"/>
                  </a:moveTo>
                  <a:cubicBezTo>
                    <a:pt x="16" y="10"/>
                    <a:pt x="0" y="104"/>
                    <a:pt x="20" y="156"/>
                  </a:cubicBezTo>
                  <a:cubicBezTo>
                    <a:pt x="20" y="156"/>
                    <a:pt x="88" y="156"/>
                    <a:pt x="119" y="105"/>
                  </a:cubicBezTo>
                  <a:cubicBezTo>
                    <a:pt x="119" y="105"/>
                    <a:pt x="129" y="131"/>
                    <a:pt x="119" y="144"/>
                  </a:cubicBezTo>
                  <a:cubicBezTo>
                    <a:pt x="119" y="144"/>
                    <a:pt x="242" y="137"/>
                    <a:pt x="266" y="51"/>
                  </a:cubicBezTo>
                  <a:cubicBezTo>
                    <a:pt x="266" y="51"/>
                    <a:pt x="302" y="138"/>
                    <a:pt x="380" y="129"/>
                  </a:cubicBezTo>
                  <a:cubicBezTo>
                    <a:pt x="384" y="0"/>
                    <a:pt x="384" y="0"/>
                    <a:pt x="384" y="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5" name="圓角矩形圖說文字 104"/>
          <p:cNvSpPr/>
          <p:nvPr/>
        </p:nvSpPr>
        <p:spPr>
          <a:xfrm>
            <a:off x="2801672" y="2586681"/>
            <a:ext cx="8388468" cy="3468051"/>
          </a:xfrm>
          <a:prstGeom prst="wedgeRoundRectCallout">
            <a:avLst>
              <a:gd name="adj1" fmla="val -56408"/>
              <a:gd name="adj2" fmla="val -175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zh-TW" sz="2800" dirty="0" smtClean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 algn="ctr">
              <a:spcAft>
                <a:spcPts val="600"/>
              </a:spcAft>
            </a:pPr>
            <a:r>
              <a:rPr lang="zh-TW" altLang="en-US" sz="2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五大學習目標</a:t>
            </a:r>
            <a:r>
              <a:rPr lang="en-US" altLang="zh-TW" sz="2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Five Learning Goals</a:t>
            </a:r>
            <a:r>
              <a:rPr lang="zh-TW" alt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(PC AGE</a:t>
            </a:r>
            <a:r>
              <a:rPr lang="en-US" altLang="zh-TW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)</a:t>
            </a:r>
            <a:endParaRPr lang="en-US" altLang="zh-TW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專業能力 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rofessional Skill</a:t>
            </a:r>
          </a:p>
          <a:p>
            <a:pPr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溝通能力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ommunication Skill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分析與問題解決能力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nalysis and Problem-Solving Skill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國際觀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lobal Perspectives</a:t>
            </a:r>
          </a:p>
          <a:p>
            <a:pPr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倫理觀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thics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7" name="圖片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4" y="696376"/>
            <a:ext cx="627759" cy="628932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87" y="709373"/>
            <a:ext cx="475492" cy="631725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8" y="5923284"/>
            <a:ext cx="1058759" cy="27089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590514" y="1233759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mtClean="0">
                <a:latin typeface="+mj-ea"/>
                <a:ea typeface="+mj-ea"/>
              </a:rPr>
              <a:t>電腦</a:t>
            </a:r>
            <a:r>
              <a:rPr lang="en-US" altLang="zh-TW" dirty="0" smtClean="0">
                <a:latin typeface="+mj-ea"/>
                <a:ea typeface="+mj-ea"/>
              </a:rPr>
              <a:t>..</a:t>
            </a:r>
            <a:r>
              <a:rPr lang="zh-TW" altLang="en-US" dirty="0" smtClean="0">
                <a:latin typeface="+mj-ea"/>
                <a:ea typeface="+mj-ea"/>
              </a:rPr>
              <a:t>時代</a:t>
            </a:r>
            <a:r>
              <a:rPr lang="en-US" altLang="zh-TW" dirty="0" smtClean="0">
                <a:latin typeface="+mj-ea"/>
                <a:ea typeface="+mj-ea"/>
              </a:rPr>
              <a:t>!?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9787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圓角矩形圖說文字 69"/>
          <p:cNvSpPr/>
          <p:nvPr/>
        </p:nvSpPr>
        <p:spPr>
          <a:xfrm>
            <a:off x="2746940" y="2910398"/>
            <a:ext cx="8520133" cy="2892041"/>
          </a:xfrm>
          <a:prstGeom prst="wedgeRoundRectCallout">
            <a:avLst>
              <a:gd name="adj1" fmla="val -56543"/>
              <a:gd name="adj2" fmla="val -1642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zh-TW" altLang="en-US" sz="2800" b="1" dirty="0" smtClean="0">
                <a:solidFill>
                  <a:srgbClr val="0000FF"/>
                </a:solidFill>
                <a:latin typeface="+mj-ea"/>
                <a:ea typeface="+mj-ea"/>
                <a:cs typeface="Arial" pitchFamily="34" charset="0"/>
              </a:rPr>
              <a:t>我們將教師依學位及經歷分為</a:t>
            </a:r>
            <a:r>
              <a:rPr lang="zh-TW" altLang="en-US" sz="3600" b="1" dirty="0" smtClean="0">
                <a:solidFill>
                  <a:srgbClr val="FF0000"/>
                </a:solidFill>
                <a:latin typeface="+mj-ea"/>
                <a:ea typeface="+mj-ea"/>
                <a:cs typeface="Arial" pitchFamily="34" charset="0"/>
              </a:rPr>
              <a:t>學術型</a:t>
            </a:r>
            <a:r>
              <a:rPr lang="zh-TW" altLang="en-US" sz="2800" b="1" dirty="0" smtClean="0">
                <a:solidFill>
                  <a:srgbClr val="0000FF"/>
                </a:solidFill>
                <a:latin typeface="+mj-ea"/>
                <a:ea typeface="+mj-ea"/>
                <a:cs typeface="Arial" pitchFamily="34" charset="0"/>
              </a:rPr>
              <a:t>及</a:t>
            </a:r>
            <a:r>
              <a:rPr lang="zh-TW" altLang="en-US" sz="3600" b="1" dirty="0" smtClean="0">
                <a:solidFill>
                  <a:srgbClr val="FF0000"/>
                </a:solidFill>
                <a:latin typeface="+mj-ea"/>
                <a:ea typeface="+mj-ea"/>
                <a:cs typeface="Arial" pitchFamily="34" charset="0"/>
              </a:rPr>
              <a:t>實務型</a:t>
            </a:r>
            <a:r>
              <a:rPr lang="zh-TW" altLang="en-US" sz="2800" b="1" dirty="0" smtClean="0">
                <a:solidFill>
                  <a:srgbClr val="0000FF"/>
                </a:solidFill>
                <a:latin typeface="+mj-ea"/>
                <a:ea typeface="+mj-ea"/>
                <a:cs typeface="Arial" pitchFamily="34" charset="0"/>
              </a:rPr>
              <a:t>，也依分類來安排課程，保證學生獲得最適合的教師教授課</a:t>
            </a:r>
            <a:r>
              <a:rPr lang="zh-TW" altLang="en-US" sz="2800" b="1" dirty="0">
                <a:solidFill>
                  <a:srgbClr val="0000FF"/>
                </a:solidFill>
                <a:latin typeface="+mj-ea"/>
                <a:ea typeface="+mj-ea"/>
                <a:cs typeface="Arial" pitchFamily="34" charset="0"/>
              </a:rPr>
              <a:t>業</a:t>
            </a:r>
            <a:r>
              <a:rPr lang="zh-TW" altLang="en-US" sz="2800" b="1" dirty="0" smtClean="0">
                <a:solidFill>
                  <a:srgbClr val="0000FF"/>
                </a:solidFill>
                <a:latin typeface="+mj-ea"/>
                <a:ea typeface="+mj-ea"/>
                <a:cs typeface="Arial" pitchFamily="34" charset="0"/>
              </a:rPr>
              <a:t>。</a:t>
            </a:r>
            <a:endParaRPr lang="en-US" altLang="zh-TW" sz="2800" b="1" dirty="0" smtClean="0">
              <a:solidFill>
                <a:srgbClr val="0000FF"/>
              </a:solidFill>
              <a:latin typeface="+mj-ea"/>
              <a:ea typeface="+mj-ea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TW" sz="2000" dirty="0" smtClean="0">
                <a:solidFill>
                  <a:srgbClr val="0000FF"/>
                </a:solidFill>
                <a:latin typeface="+mj-ea"/>
                <a:ea typeface="+mj-ea"/>
                <a:cs typeface="Arial" pitchFamily="34" charset="0"/>
              </a:rPr>
              <a:t>We classify faculty regarding their qualification into </a:t>
            </a:r>
            <a:r>
              <a:rPr lang="en-US" altLang="zh-TW" sz="2000" dirty="0" smtClean="0">
                <a:solidFill>
                  <a:srgbClr val="FF0000"/>
                </a:solidFill>
                <a:latin typeface="+mj-ea"/>
                <a:ea typeface="+mj-ea"/>
                <a:cs typeface="Arial" pitchFamily="34" charset="0"/>
              </a:rPr>
              <a:t>scholarly</a:t>
            </a:r>
            <a:r>
              <a:rPr lang="en-US" altLang="zh-TW" sz="2000" dirty="0" smtClean="0">
                <a:solidFill>
                  <a:srgbClr val="0000FF"/>
                </a:solidFill>
                <a:latin typeface="+mj-ea"/>
                <a:ea typeface="+mj-ea"/>
                <a:cs typeface="Arial" pitchFamily="34" charset="0"/>
              </a:rPr>
              <a:t> and </a:t>
            </a:r>
            <a:r>
              <a:rPr lang="en-US" altLang="zh-TW" sz="2000" dirty="0" smtClean="0">
                <a:solidFill>
                  <a:srgbClr val="FF0000"/>
                </a:solidFill>
                <a:latin typeface="+mj-ea"/>
                <a:ea typeface="+mj-ea"/>
                <a:cs typeface="Arial" pitchFamily="34" charset="0"/>
              </a:rPr>
              <a:t>practice</a:t>
            </a:r>
            <a:r>
              <a:rPr lang="en-US" altLang="zh-TW" sz="2000" dirty="0" smtClean="0">
                <a:solidFill>
                  <a:srgbClr val="0000FF"/>
                </a:solidFill>
                <a:latin typeface="+mj-ea"/>
                <a:ea typeface="+mj-ea"/>
                <a:cs typeface="Arial" pitchFamily="34" charset="0"/>
              </a:rPr>
              <a:t> to make sure they are appropriate qualified for students.</a:t>
            </a:r>
            <a:endParaRPr lang="en-US" altLang="zh-TW" sz="2800" dirty="0">
              <a:solidFill>
                <a:srgbClr val="0000FF"/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35" name="组合 509"/>
          <p:cNvGrpSpPr>
            <a:grpSpLocks noChangeAspect="1"/>
          </p:cNvGrpSpPr>
          <p:nvPr/>
        </p:nvGrpSpPr>
        <p:grpSpPr>
          <a:xfrm>
            <a:off x="1080000" y="3240000"/>
            <a:ext cx="1168797" cy="2408400"/>
            <a:chOff x="12265026" y="10258426"/>
            <a:chExt cx="1912938" cy="3941762"/>
          </a:xfrm>
        </p:grpSpPr>
        <p:sp>
          <p:nvSpPr>
            <p:cNvPr id="36" name="Freeform 324"/>
            <p:cNvSpPr>
              <a:spLocks/>
            </p:cNvSpPr>
            <p:nvPr/>
          </p:nvSpPr>
          <p:spPr bwMode="auto">
            <a:xfrm>
              <a:off x="12322176" y="10258426"/>
              <a:ext cx="1363663" cy="2143125"/>
            </a:xfrm>
            <a:custGeom>
              <a:avLst/>
              <a:gdLst>
                <a:gd name="T0" fmla="*/ 181 w 363"/>
                <a:gd name="T1" fmla="*/ 0 h 571"/>
                <a:gd name="T2" fmla="*/ 10 w 363"/>
                <a:gd name="T3" fmla="*/ 217 h 571"/>
                <a:gd name="T4" fmla="*/ 10 w 363"/>
                <a:gd name="T5" fmla="*/ 405 h 571"/>
                <a:gd name="T6" fmla="*/ 38 w 363"/>
                <a:gd name="T7" fmla="*/ 405 h 571"/>
                <a:gd name="T8" fmla="*/ 15 w 363"/>
                <a:gd name="T9" fmla="*/ 430 h 571"/>
                <a:gd name="T10" fmla="*/ 181 w 363"/>
                <a:gd name="T11" fmla="*/ 559 h 571"/>
                <a:gd name="T12" fmla="*/ 348 w 363"/>
                <a:gd name="T13" fmla="*/ 430 h 571"/>
                <a:gd name="T14" fmla="*/ 325 w 363"/>
                <a:gd name="T15" fmla="*/ 405 h 571"/>
                <a:gd name="T16" fmla="*/ 352 w 363"/>
                <a:gd name="T17" fmla="*/ 405 h 571"/>
                <a:gd name="T18" fmla="*/ 352 w 363"/>
                <a:gd name="T19" fmla="*/ 217 h 571"/>
                <a:gd name="T20" fmla="*/ 181 w 363"/>
                <a:gd name="T21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571">
                  <a:moveTo>
                    <a:pt x="181" y="0"/>
                  </a:moveTo>
                  <a:cubicBezTo>
                    <a:pt x="10" y="0"/>
                    <a:pt x="0" y="109"/>
                    <a:pt x="10" y="217"/>
                  </a:cubicBezTo>
                  <a:cubicBezTo>
                    <a:pt x="20" y="325"/>
                    <a:pt x="10" y="405"/>
                    <a:pt x="10" y="405"/>
                  </a:cubicBezTo>
                  <a:cubicBezTo>
                    <a:pt x="20" y="418"/>
                    <a:pt x="38" y="405"/>
                    <a:pt x="38" y="405"/>
                  </a:cubicBezTo>
                  <a:cubicBezTo>
                    <a:pt x="30" y="423"/>
                    <a:pt x="15" y="430"/>
                    <a:pt x="15" y="430"/>
                  </a:cubicBezTo>
                  <a:cubicBezTo>
                    <a:pt x="51" y="571"/>
                    <a:pt x="181" y="559"/>
                    <a:pt x="181" y="559"/>
                  </a:cubicBezTo>
                  <a:cubicBezTo>
                    <a:pt x="181" y="559"/>
                    <a:pt x="312" y="571"/>
                    <a:pt x="348" y="430"/>
                  </a:cubicBezTo>
                  <a:cubicBezTo>
                    <a:pt x="348" y="430"/>
                    <a:pt x="333" y="423"/>
                    <a:pt x="325" y="405"/>
                  </a:cubicBezTo>
                  <a:cubicBezTo>
                    <a:pt x="325" y="405"/>
                    <a:pt x="342" y="418"/>
                    <a:pt x="352" y="405"/>
                  </a:cubicBezTo>
                  <a:cubicBezTo>
                    <a:pt x="352" y="405"/>
                    <a:pt x="342" y="325"/>
                    <a:pt x="352" y="217"/>
                  </a:cubicBezTo>
                  <a:cubicBezTo>
                    <a:pt x="363" y="109"/>
                    <a:pt x="353" y="0"/>
                    <a:pt x="181" y="0"/>
                  </a:cubicBez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5"/>
            <p:cNvSpPr>
              <a:spLocks/>
            </p:cNvSpPr>
            <p:nvPr/>
          </p:nvSpPr>
          <p:spPr bwMode="auto">
            <a:xfrm>
              <a:off x="12679363" y="12514263"/>
              <a:ext cx="649288" cy="1590675"/>
            </a:xfrm>
            <a:custGeom>
              <a:avLst/>
              <a:gdLst>
                <a:gd name="T0" fmla="*/ 40 w 409"/>
                <a:gd name="T1" fmla="*/ 1002 h 1002"/>
                <a:gd name="T2" fmla="*/ 172 w 409"/>
                <a:gd name="T3" fmla="*/ 1002 h 1002"/>
                <a:gd name="T4" fmla="*/ 205 w 409"/>
                <a:gd name="T5" fmla="*/ 343 h 1002"/>
                <a:gd name="T6" fmla="*/ 236 w 409"/>
                <a:gd name="T7" fmla="*/ 1002 h 1002"/>
                <a:gd name="T8" fmla="*/ 371 w 409"/>
                <a:gd name="T9" fmla="*/ 1002 h 1002"/>
                <a:gd name="T10" fmla="*/ 409 w 409"/>
                <a:gd name="T11" fmla="*/ 0 h 1002"/>
                <a:gd name="T12" fmla="*/ 0 w 409"/>
                <a:gd name="T13" fmla="*/ 0 h 1002"/>
                <a:gd name="T14" fmla="*/ 40 w 409"/>
                <a:gd name="T15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1002">
                  <a:moveTo>
                    <a:pt x="40" y="1002"/>
                  </a:moveTo>
                  <a:lnTo>
                    <a:pt x="172" y="1002"/>
                  </a:lnTo>
                  <a:lnTo>
                    <a:pt x="205" y="343"/>
                  </a:lnTo>
                  <a:lnTo>
                    <a:pt x="236" y="1002"/>
                  </a:lnTo>
                  <a:lnTo>
                    <a:pt x="371" y="1002"/>
                  </a:lnTo>
                  <a:lnTo>
                    <a:pt x="409" y="0"/>
                  </a:lnTo>
                  <a:lnTo>
                    <a:pt x="0" y="0"/>
                  </a:lnTo>
                  <a:lnTo>
                    <a:pt x="40" y="1002"/>
                  </a:ln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6"/>
            <p:cNvSpPr>
              <a:spLocks/>
            </p:cNvSpPr>
            <p:nvPr/>
          </p:nvSpPr>
          <p:spPr bwMode="auto">
            <a:xfrm>
              <a:off x="13023851" y="13981113"/>
              <a:ext cx="387350" cy="219075"/>
            </a:xfrm>
            <a:custGeom>
              <a:avLst/>
              <a:gdLst>
                <a:gd name="T0" fmla="*/ 21 w 103"/>
                <a:gd name="T1" fmla="*/ 12 h 58"/>
                <a:gd name="T2" fmla="*/ 23 w 103"/>
                <a:gd name="T3" fmla="*/ 45 h 58"/>
                <a:gd name="T4" fmla="*/ 89 w 103"/>
                <a:gd name="T5" fmla="*/ 29 h 58"/>
                <a:gd name="T6" fmla="*/ 49 w 103"/>
                <a:gd name="T7" fmla="*/ 0 h 58"/>
                <a:gd name="T8" fmla="*/ 21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21" y="12"/>
                  </a:moveTo>
                  <a:cubicBezTo>
                    <a:pt x="7" y="26"/>
                    <a:pt x="0" y="42"/>
                    <a:pt x="23" y="45"/>
                  </a:cubicBezTo>
                  <a:cubicBezTo>
                    <a:pt x="44" y="47"/>
                    <a:pt x="103" y="58"/>
                    <a:pt x="89" y="29"/>
                  </a:cubicBezTo>
                  <a:cubicBezTo>
                    <a:pt x="75" y="2"/>
                    <a:pt x="58" y="0"/>
                    <a:pt x="49" y="0"/>
                  </a:cubicBezTo>
                  <a:cubicBezTo>
                    <a:pt x="40" y="0"/>
                    <a:pt x="28" y="4"/>
                    <a:pt x="21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7"/>
            <p:cNvSpPr>
              <a:spLocks/>
            </p:cNvSpPr>
            <p:nvPr/>
          </p:nvSpPr>
          <p:spPr bwMode="auto">
            <a:xfrm>
              <a:off x="12596813" y="13981113"/>
              <a:ext cx="385763" cy="219075"/>
            </a:xfrm>
            <a:custGeom>
              <a:avLst/>
              <a:gdLst>
                <a:gd name="T0" fmla="*/ 82 w 103"/>
                <a:gd name="T1" fmla="*/ 12 h 58"/>
                <a:gd name="T2" fmla="*/ 80 w 103"/>
                <a:gd name="T3" fmla="*/ 45 h 58"/>
                <a:gd name="T4" fmla="*/ 15 w 103"/>
                <a:gd name="T5" fmla="*/ 29 h 58"/>
                <a:gd name="T6" fmla="*/ 54 w 103"/>
                <a:gd name="T7" fmla="*/ 0 h 58"/>
                <a:gd name="T8" fmla="*/ 82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82" y="12"/>
                  </a:moveTo>
                  <a:cubicBezTo>
                    <a:pt x="96" y="26"/>
                    <a:pt x="103" y="42"/>
                    <a:pt x="80" y="45"/>
                  </a:cubicBezTo>
                  <a:cubicBezTo>
                    <a:pt x="59" y="47"/>
                    <a:pt x="0" y="58"/>
                    <a:pt x="15" y="29"/>
                  </a:cubicBezTo>
                  <a:cubicBezTo>
                    <a:pt x="29" y="2"/>
                    <a:pt x="45" y="0"/>
                    <a:pt x="54" y="0"/>
                  </a:cubicBezTo>
                  <a:cubicBezTo>
                    <a:pt x="63" y="0"/>
                    <a:pt x="75" y="4"/>
                    <a:pt x="82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328"/>
            <p:cNvSpPr>
              <a:spLocks noChangeArrowheads="1"/>
            </p:cNvSpPr>
            <p:nvPr/>
          </p:nvSpPr>
          <p:spPr bwMode="auto">
            <a:xfrm>
              <a:off x="12822238" y="11553826"/>
              <a:ext cx="360363" cy="987425"/>
            </a:xfrm>
            <a:prstGeom prst="rect">
              <a:avLst/>
            </a:prstGeom>
            <a:solidFill>
              <a:srgbClr val="F9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329"/>
            <p:cNvSpPr>
              <a:spLocks noChangeArrowheads="1"/>
            </p:cNvSpPr>
            <p:nvPr/>
          </p:nvSpPr>
          <p:spPr bwMode="auto">
            <a:xfrm>
              <a:off x="12963526" y="11703051"/>
              <a:ext cx="68263" cy="6826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330"/>
            <p:cNvSpPr>
              <a:spLocks noChangeArrowheads="1"/>
            </p:cNvSpPr>
            <p:nvPr/>
          </p:nvSpPr>
          <p:spPr bwMode="auto">
            <a:xfrm>
              <a:off x="12963526" y="118570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331"/>
            <p:cNvSpPr>
              <a:spLocks noChangeArrowheads="1"/>
            </p:cNvSpPr>
            <p:nvPr/>
          </p:nvSpPr>
          <p:spPr bwMode="auto">
            <a:xfrm>
              <a:off x="12963526" y="12015788"/>
              <a:ext cx="68263" cy="69850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332"/>
            <p:cNvSpPr>
              <a:spLocks noChangeArrowheads="1"/>
            </p:cNvSpPr>
            <p:nvPr/>
          </p:nvSpPr>
          <p:spPr bwMode="auto">
            <a:xfrm>
              <a:off x="12963526" y="12172951"/>
              <a:ext cx="68263" cy="66675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333"/>
            <p:cNvSpPr>
              <a:spLocks noChangeArrowheads="1"/>
            </p:cNvSpPr>
            <p:nvPr/>
          </p:nvSpPr>
          <p:spPr bwMode="auto">
            <a:xfrm>
              <a:off x="12963526" y="123269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34"/>
            <p:cNvSpPr>
              <a:spLocks/>
            </p:cNvSpPr>
            <p:nvPr/>
          </p:nvSpPr>
          <p:spPr bwMode="auto">
            <a:xfrm>
              <a:off x="12776201" y="11568113"/>
              <a:ext cx="447675" cy="161925"/>
            </a:xfrm>
            <a:custGeom>
              <a:avLst/>
              <a:gdLst>
                <a:gd name="T0" fmla="*/ 83 w 282"/>
                <a:gd name="T1" fmla="*/ 102 h 102"/>
                <a:gd name="T2" fmla="*/ 140 w 282"/>
                <a:gd name="T3" fmla="*/ 29 h 102"/>
                <a:gd name="T4" fmla="*/ 197 w 282"/>
                <a:gd name="T5" fmla="*/ 102 h 102"/>
                <a:gd name="T6" fmla="*/ 282 w 282"/>
                <a:gd name="T7" fmla="*/ 0 h 102"/>
                <a:gd name="T8" fmla="*/ 0 w 282"/>
                <a:gd name="T9" fmla="*/ 0 h 102"/>
                <a:gd name="T10" fmla="*/ 83 w 28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02">
                  <a:moveTo>
                    <a:pt x="83" y="102"/>
                  </a:moveTo>
                  <a:lnTo>
                    <a:pt x="140" y="29"/>
                  </a:lnTo>
                  <a:lnTo>
                    <a:pt x="197" y="102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83" y="10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35"/>
            <p:cNvSpPr>
              <a:spLocks/>
            </p:cNvSpPr>
            <p:nvPr/>
          </p:nvSpPr>
          <p:spPr bwMode="auto">
            <a:xfrm>
              <a:off x="12490451" y="12439651"/>
              <a:ext cx="219075" cy="377825"/>
            </a:xfrm>
            <a:custGeom>
              <a:avLst/>
              <a:gdLst>
                <a:gd name="T0" fmla="*/ 8 w 58"/>
                <a:gd name="T1" fmla="*/ 0 h 101"/>
                <a:gd name="T2" fmla="*/ 11 w 58"/>
                <a:gd name="T3" fmla="*/ 63 h 101"/>
                <a:gd name="T4" fmla="*/ 45 w 58"/>
                <a:gd name="T5" fmla="*/ 96 h 101"/>
                <a:gd name="T6" fmla="*/ 37 w 58"/>
                <a:gd name="T7" fmla="*/ 65 h 101"/>
                <a:gd name="T8" fmla="*/ 45 w 58"/>
                <a:gd name="T9" fmla="*/ 64 h 101"/>
                <a:gd name="T10" fmla="*/ 44 w 58"/>
                <a:gd name="T11" fmla="*/ 8 h 101"/>
                <a:gd name="T12" fmla="*/ 8 w 5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1">
                  <a:moveTo>
                    <a:pt x="8" y="0"/>
                  </a:moveTo>
                  <a:cubicBezTo>
                    <a:pt x="8" y="0"/>
                    <a:pt x="0" y="40"/>
                    <a:pt x="11" y="63"/>
                  </a:cubicBezTo>
                  <a:cubicBezTo>
                    <a:pt x="22" y="87"/>
                    <a:pt x="33" y="101"/>
                    <a:pt x="45" y="96"/>
                  </a:cubicBezTo>
                  <a:cubicBezTo>
                    <a:pt x="58" y="91"/>
                    <a:pt x="38" y="67"/>
                    <a:pt x="37" y="65"/>
                  </a:cubicBezTo>
                  <a:cubicBezTo>
                    <a:pt x="37" y="65"/>
                    <a:pt x="42" y="68"/>
                    <a:pt x="45" y="64"/>
                  </a:cubicBezTo>
                  <a:cubicBezTo>
                    <a:pt x="47" y="60"/>
                    <a:pt x="48" y="27"/>
                    <a:pt x="44" y="8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6"/>
            <p:cNvSpPr>
              <a:spLocks/>
            </p:cNvSpPr>
            <p:nvPr/>
          </p:nvSpPr>
          <p:spPr bwMode="auto">
            <a:xfrm>
              <a:off x="12580938" y="12630151"/>
              <a:ext cx="63500" cy="76200"/>
            </a:xfrm>
            <a:custGeom>
              <a:avLst/>
              <a:gdLst>
                <a:gd name="T0" fmla="*/ 17 w 17"/>
                <a:gd name="T1" fmla="*/ 20 h 20"/>
                <a:gd name="T2" fmla="*/ 13 w 17"/>
                <a:gd name="T3" fmla="*/ 14 h 20"/>
                <a:gd name="T4" fmla="*/ 4 w 17"/>
                <a:gd name="T5" fmla="*/ 0 h 20"/>
                <a:gd name="T6" fmla="*/ 17 w 1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0"/>
                  </a:moveTo>
                  <a:cubicBezTo>
                    <a:pt x="15" y="17"/>
                    <a:pt x="13" y="15"/>
                    <a:pt x="13" y="14"/>
                  </a:cubicBezTo>
                  <a:cubicBezTo>
                    <a:pt x="13" y="14"/>
                    <a:pt x="6" y="12"/>
                    <a:pt x="4" y="0"/>
                  </a:cubicBezTo>
                  <a:cubicBezTo>
                    <a:pt x="4" y="0"/>
                    <a:pt x="0" y="18"/>
                    <a:pt x="17" y="2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37"/>
            <p:cNvSpPr>
              <a:spLocks/>
            </p:cNvSpPr>
            <p:nvPr/>
          </p:nvSpPr>
          <p:spPr bwMode="auto">
            <a:xfrm>
              <a:off x="12476163" y="11553826"/>
              <a:ext cx="363538" cy="1477963"/>
            </a:xfrm>
            <a:custGeom>
              <a:avLst/>
              <a:gdLst>
                <a:gd name="T0" fmla="*/ 95 w 97"/>
                <a:gd name="T1" fmla="*/ 9 h 394"/>
                <a:gd name="T2" fmla="*/ 96 w 97"/>
                <a:gd name="T3" fmla="*/ 285 h 394"/>
                <a:gd name="T4" fmla="*/ 51 w 97"/>
                <a:gd name="T5" fmla="*/ 378 h 394"/>
                <a:gd name="T6" fmla="*/ 52 w 97"/>
                <a:gd name="T7" fmla="*/ 245 h 394"/>
                <a:gd name="T8" fmla="*/ 5 w 97"/>
                <a:gd name="T9" fmla="*/ 245 h 394"/>
                <a:gd name="T10" fmla="*/ 15 w 97"/>
                <a:gd name="T11" fmla="*/ 94 h 394"/>
                <a:gd name="T12" fmla="*/ 95 w 97"/>
                <a:gd name="T13" fmla="*/ 0 h 394"/>
                <a:gd name="T14" fmla="*/ 95 w 97"/>
                <a:gd name="T15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94">
                  <a:moveTo>
                    <a:pt x="95" y="9"/>
                  </a:moveTo>
                  <a:cubicBezTo>
                    <a:pt x="95" y="9"/>
                    <a:pt x="95" y="176"/>
                    <a:pt x="96" y="285"/>
                  </a:cubicBezTo>
                  <a:cubicBezTo>
                    <a:pt x="97" y="394"/>
                    <a:pt x="51" y="378"/>
                    <a:pt x="51" y="378"/>
                  </a:cubicBezTo>
                  <a:cubicBezTo>
                    <a:pt x="43" y="352"/>
                    <a:pt x="52" y="245"/>
                    <a:pt x="52" y="245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5" y="245"/>
                    <a:pt x="0" y="202"/>
                    <a:pt x="15" y="94"/>
                  </a:cubicBezTo>
                  <a:cubicBezTo>
                    <a:pt x="26" y="22"/>
                    <a:pt x="67" y="4"/>
                    <a:pt x="95" y="0"/>
                  </a:cubicBezTo>
                  <a:lnTo>
                    <a:pt x="95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38"/>
            <p:cNvSpPr>
              <a:spLocks/>
            </p:cNvSpPr>
            <p:nvPr/>
          </p:nvSpPr>
          <p:spPr bwMode="auto">
            <a:xfrm>
              <a:off x="12622213" y="11890376"/>
              <a:ext cx="87313" cy="582613"/>
            </a:xfrm>
            <a:custGeom>
              <a:avLst/>
              <a:gdLst>
                <a:gd name="T0" fmla="*/ 31 w 55"/>
                <a:gd name="T1" fmla="*/ 367 h 367"/>
                <a:gd name="T2" fmla="*/ 55 w 55"/>
                <a:gd name="T3" fmla="*/ 0 h 367"/>
                <a:gd name="T4" fmla="*/ 0 w 55"/>
                <a:gd name="T5" fmla="*/ 367 h 367"/>
                <a:gd name="T6" fmla="*/ 31 w 55"/>
                <a:gd name="T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67">
                  <a:moveTo>
                    <a:pt x="31" y="367"/>
                  </a:moveTo>
                  <a:lnTo>
                    <a:pt x="55" y="0"/>
                  </a:lnTo>
                  <a:lnTo>
                    <a:pt x="0" y="367"/>
                  </a:lnTo>
                  <a:lnTo>
                    <a:pt x="31" y="367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39"/>
            <p:cNvSpPr>
              <a:spLocks/>
            </p:cNvSpPr>
            <p:nvPr/>
          </p:nvSpPr>
          <p:spPr bwMode="auto">
            <a:xfrm>
              <a:off x="13369926" y="11790363"/>
              <a:ext cx="808038" cy="709613"/>
            </a:xfrm>
            <a:custGeom>
              <a:avLst/>
              <a:gdLst>
                <a:gd name="T0" fmla="*/ 30 w 215"/>
                <a:gd name="T1" fmla="*/ 0 h 189"/>
                <a:gd name="T2" fmla="*/ 136 w 215"/>
                <a:gd name="T3" fmla="*/ 87 h 189"/>
                <a:gd name="T4" fmla="*/ 193 w 215"/>
                <a:gd name="T5" fmla="*/ 81 h 189"/>
                <a:gd name="T6" fmla="*/ 161 w 215"/>
                <a:gd name="T7" fmla="*/ 112 h 189"/>
                <a:gd name="T8" fmla="*/ 211 w 215"/>
                <a:gd name="T9" fmla="*/ 145 h 189"/>
                <a:gd name="T10" fmla="*/ 174 w 215"/>
                <a:gd name="T11" fmla="*/ 142 h 189"/>
                <a:gd name="T12" fmla="*/ 196 w 215"/>
                <a:gd name="T13" fmla="*/ 165 h 189"/>
                <a:gd name="T14" fmla="*/ 164 w 215"/>
                <a:gd name="T15" fmla="*/ 160 h 189"/>
                <a:gd name="T16" fmla="*/ 178 w 215"/>
                <a:gd name="T17" fmla="*/ 179 h 189"/>
                <a:gd name="T18" fmla="*/ 139 w 215"/>
                <a:gd name="T19" fmla="*/ 171 h 189"/>
                <a:gd name="T20" fmla="*/ 99 w 215"/>
                <a:gd name="T21" fmla="*/ 122 h 189"/>
                <a:gd name="T22" fmla="*/ 0 w 215"/>
                <a:gd name="T23" fmla="*/ 31 h 189"/>
                <a:gd name="T24" fmla="*/ 30 w 215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189">
                  <a:moveTo>
                    <a:pt x="30" y="0"/>
                  </a:moveTo>
                  <a:cubicBezTo>
                    <a:pt x="30" y="0"/>
                    <a:pt x="105" y="89"/>
                    <a:pt x="136" y="87"/>
                  </a:cubicBezTo>
                  <a:cubicBezTo>
                    <a:pt x="168" y="84"/>
                    <a:pt x="182" y="74"/>
                    <a:pt x="193" y="81"/>
                  </a:cubicBezTo>
                  <a:cubicBezTo>
                    <a:pt x="204" y="89"/>
                    <a:pt x="178" y="113"/>
                    <a:pt x="161" y="112"/>
                  </a:cubicBezTo>
                  <a:cubicBezTo>
                    <a:pt x="161" y="112"/>
                    <a:pt x="215" y="130"/>
                    <a:pt x="211" y="145"/>
                  </a:cubicBezTo>
                  <a:cubicBezTo>
                    <a:pt x="207" y="159"/>
                    <a:pt x="174" y="142"/>
                    <a:pt x="174" y="142"/>
                  </a:cubicBezTo>
                  <a:cubicBezTo>
                    <a:pt x="174" y="142"/>
                    <a:pt x="200" y="156"/>
                    <a:pt x="196" y="165"/>
                  </a:cubicBezTo>
                  <a:cubicBezTo>
                    <a:pt x="192" y="174"/>
                    <a:pt x="164" y="160"/>
                    <a:pt x="164" y="160"/>
                  </a:cubicBezTo>
                  <a:cubicBezTo>
                    <a:pt x="164" y="160"/>
                    <a:pt x="183" y="173"/>
                    <a:pt x="178" y="179"/>
                  </a:cubicBezTo>
                  <a:cubicBezTo>
                    <a:pt x="171" y="189"/>
                    <a:pt x="139" y="171"/>
                    <a:pt x="139" y="171"/>
                  </a:cubicBezTo>
                  <a:cubicBezTo>
                    <a:pt x="120" y="160"/>
                    <a:pt x="106" y="145"/>
                    <a:pt x="99" y="122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0"/>
            <p:cNvSpPr>
              <a:spLocks/>
            </p:cNvSpPr>
            <p:nvPr/>
          </p:nvSpPr>
          <p:spPr bwMode="auto">
            <a:xfrm>
              <a:off x="13881101" y="12217401"/>
              <a:ext cx="112713" cy="123825"/>
            </a:xfrm>
            <a:custGeom>
              <a:avLst/>
              <a:gdLst>
                <a:gd name="T0" fmla="*/ 23 w 30"/>
                <a:gd name="T1" fmla="*/ 0 h 33"/>
                <a:gd name="T2" fmla="*/ 0 w 30"/>
                <a:gd name="T3" fmla="*/ 33 h 33"/>
                <a:gd name="T4" fmla="*/ 23 w 30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3">
                  <a:moveTo>
                    <a:pt x="23" y="0"/>
                  </a:moveTo>
                  <a:cubicBezTo>
                    <a:pt x="23" y="0"/>
                    <a:pt x="23" y="20"/>
                    <a:pt x="0" y="33"/>
                  </a:cubicBezTo>
                  <a:cubicBezTo>
                    <a:pt x="0" y="33"/>
                    <a:pt x="30" y="27"/>
                    <a:pt x="23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41"/>
            <p:cNvSpPr>
              <a:spLocks/>
            </p:cNvSpPr>
            <p:nvPr/>
          </p:nvSpPr>
          <p:spPr bwMode="auto">
            <a:xfrm>
              <a:off x="13163551" y="11553826"/>
              <a:ext cx="684213" cy="1477963"/>
            </a:xfrm>
            <a:custGeom>
              <a:avLst/>
              <a:gdLst>
                <a:gd name="T0" fmla="*/ 2 w 182"/>
                <a:gd name="T1" fmla="*/ 9 h 394"/>
                <a:gd name="T2" fmla="*/ 1 w 182"/>
                <a:gd name="T3" fmla="*/ 285 h 394"/>
                <a:gd name="T4" fmla="*/ 47 w 182"/>
                <a:gd name="T5" fmla="*/ 378 h 394"/>
                <a:gd name="T6" fmla="*/ 46 w 182"/>
                <a:gd name="T7" fmla="*/ 245 h 394"/>
                <a:gd name="T8" fmla="*/ 35 w 182"/>
                <a:gd name="T9" fmla="*/ 84 h 394"/>
                <a:gd name="T10" fmla="*/ 150 w 182"/>
                <a:gd name="T11" fmla="*/ 190 h 394"/>
                <a:gd name="T12" fmla="*/ 182 w 182"/>
                <a:gd name="T13" fmla="*/ 143 h 394"/>
                <a:gd name="T14" fmla="*/ 43 w 182"/>
                <a:gd name="T15" fmla="*/ 17 h 394"/>
                <a:gd name="T16" fmla="*/ 2 w 182"/>
                <a:gd name="T17" fmla="*/ 0 h 394"/>
                <a:gd name="T18" fmla="*/ 2 w 182"/>
                <a:gd name="T19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94">
                  <a:moveTo>
                    <a:pt x="2" y="9"/>
                  </a:moveTo>
                  <a:cubicBezTo>
                    <a:pt x="2" y="9"/>
                    <a:pt x="2" y="176"/>
                    <a:pt x="1" y="285"/>
                  </a:cubicBezTo>
                  <a:cubicBezTo>
                    <a:pt x="0" y="394"/>
                    <a:pt x="47" y="378"/>
                    <a:pt x="47" y="378"/>
                  </a:cubicBezTo>
                  <a:cubicBezTo>
                    <a:pt x="54" y="352"/>
                    <a:pt x="46" y="245"/>
                    <a:pt x="46" y="24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137" y="177"/>
                    <a:pt x="150" y="190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60" y="124"/>
                    <a:pt x="60" y="30"/>
                    <a:pt x="43" y="17"/>
                  </a:cubicBezTo>
                  <a:cubicBezTo>
                    <a:pt x="29" y="6"/>
                    <a:pt x="14" y="2"/>
                    <a:pt x="2" y="0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42"/>
            <p:cNvSpPr>
              <a:spLocks/>
            </p:cNvSpPr>
            <p:nvPr/>
          </p:nvSpPr>
          <p:spPr bwMode="auto">
            <a:xfrm>
              <a:off x="12265026" y="11122026"/>
              <a:ext cx="285750" cy="269875"/>
            </a:xfrm>
            <a:custGeom>
              <a:avLst/>
              <a:gdLst>
                <a:gd name="T0" fmla="*/ 62 w 76"/>
                <a:gd name="T1" fmla="*/ 12 h 72"/>
                <a:gd name="T2" fmla="*/ 35 w 76"/>
                <a:gd name="T3" fmla="*/ 4 h 72"/>
                <a:gd name="T4" fmla="*/ 76 w 76"/>
                <a:gd name="T5" fmla="*/ 72 h 72"/>
                <a:gd name="T6" fmla="*/ 62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62" y="12"/>
                  </a:moveTo>
                  <a:cubicBezTo>
                    <a:pt x="62" y="12"/>
                    <a:pt x="52" y="0"/>
                    <a:pt x="35" y="4"/>
                  </a:cubicBezTo>
                  <a:cubicBezTo>
                    <a:pt x="20" y="8"/>
                    <a:pt x="0" y="51"/>
                    <a:pt x="76" y="72"/>
                  </a:cubicBezTo>
                  <a:lnTo>
                    <a:pt x="62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43"/>
            <p:cNvSpPr>
              <a:spLocks/>
            </p:cNvSpPr>
            <p:nvPr/>
          </p:nvSpPr>
          <p:spPr bwMode="auto">
            <a:xfrm>
              <a:off x="13455651" y="11122026"/>
              <a:ext cx="285750" cy="269875"/>
            </a:xfrm>
            <a:custGeom>
              <a:avLst/>
              <a:gdLst>
                <a:gd name="T0" fmla="*/ 14 w 76"/>
                <a:gd name="T1" fmla="*/ 12 h 72"/>
                <a:gd name="T2" fmla="*/ 41 w 76"/>
                <a:gd name="T3" fmla="*/ 4 h 72"/>
                <a:gd name="T4" fmla="*/ 0 w 76"/>
                <a:gd name="T5" fmla="*/ 72 h 72"/>
                <a:gd name="T6" fmla="*/ 14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14" y="12"/>
                  </a:moveTo>
                  <a:cubicBezTo>
                    <a:pt x="14" y="12"/>
                    <a:pt x="24" y="0"/>
                    <a:pt x="41" y="4"/>
                  </a:cubicBezTo>
                  <a:cubicBezTo>
                    <a:pt x="56" y="8"/>
                    <a:pt x="76" y="51"/>
                    <a:pt x="0" y="72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44"/>
            <p:cNvSpPr>
              <a:spLocks/>
            </p:cNvSpPr>
            <p:nvPr/>
          </p:nvSpPr>
          <p:spPr bwMode="auto">
            <a:xfrm>
              <a:off x="12465051" y="10764838"/>
              <a:ext cx="1077913" cy="855663"/>
            </a:xfrm>
            <a:custGeom>
              <a:avLst/>
              <a:gdLst>
                <a:gd name="T0" fmla="*/ 232 w 287"/>
                <a:gd name="T1" fmla="*/ 199 h 228"/>
                <a:gd name="T2" fmla="*/ 179 w 287"/>
                <a:gd name="T3" fmla="*/ 219 h 228"/>
                <a:gd name="T4" fmla="*/ 107 w 287"/>
                <a:gd name="T5" fmla="*/ 219 h 228"/>
                <a:gd name="T6" fmla="*/ 55 w 287"/>
                <a:gd name="T7" fmla="*/ 199 h 228"/>
                <a:gd name="T8" fmla="*/ 0 w 287"/>
                <a:gd name="T9" fmla="*/ 118 h 228"/>
                <a:gd name="T10" fmla="*/ 0 w 287"/>
                <a:gd name="T11" fmla="*/ 0 h 228"/>
                <a:gd name="T12" fmla="*/ 287 w 287"/>
                <a:gd name="T13" fmla="*/ 0 h 228"/>
                <a:gd name="T14" fmla="*/ 287 w 287"/>
                <a:gd name="T15" fmla="*/ 118 h 228"/>
                <a:gd name="T16" fmla="*/ 232 w 287"/>
                <a:gd name="T17" fmla="*/ 19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28">
                  <a:moveTo>
                    <a:pt x="232" y="199"/>
                  </a:moveTo>
                  <a:cubicBezTo>
                    <a:pt x="179" y="219"/>
                    <a:pt x="179" y="219"/>
                    <a:pt x="179" y="219"/>
                  </a:cubicBezTo>
                  <a:cubicBezTo>
                    <a:pt x="156" y="228"/>
                    <a:pt x="130" y="228"/>
                    <a:pt x="107" y="21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22" y="186"/>
                    <a:pt x="0" y="154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7" y="118"/>
                    <a:pt x="287" y="118"/>
                    <a:pt x="287" y="118"/>
                  </a:cubicBezTo>
                  <a:cubicBezTo>
                    <a:pt x="287" y="154"/>
                    <a:pt x="265" y="186"/>
                    <a:pt x="232" y="199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45"/>
            <p:cNvSpPr>
              <a:spLocks/>
            </p:cNvSpPr>
            <p:nvPr/>
          </p:nvSpPr>
          <p:spPr bwMode="auto">
            <a:xfrm>
              <a:off x="12896851" y="11395076"/>
              <a:ext cx="236538" cy="106363"/>
            </a:xfrm>
            <a:custGeom>
              <a:avLst/>
              <a:gdLst>
                <a:gd name="T0" fmla="*/ 0 w 63"/>
                <a:gd name="T1" fmla="*/ 12 h 28"/>
                <a:gd name="T2" fmla="*/ 17 w 63"/>
                <a:gd name="T3" fmla="*/ 0 h 28"/>
                <a:gd name="T4" fmla="*/ 31 w 63"/>
                <a:gd name="T5" fmla="*/ 10 h 28"/>
                <a:gd name="T6" fmla="*/ 49 w 63"/>
                <a:gd name="T7" fmla="*/ 1 h 28"/>
                <a:gd name="T8" fmla="*/ 63 w 63"/>
                <a:gd name="T9" fmla="*/ 13 h 28"/>
                <a:gd name="T10" fmla="*/ 30 w 63"/>
                <a:gd name="T11" fmla="*/ 28 h 28"/>
                <a:gd name="T12" fmla="*/ 0 w 63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8">
                  <a:moveTo>
                    <a:pt x="0" y="12"/>
                  </a:moveTo>
                  <a:cubicBezTo>
                    <a:pt x="0" y="12"/>
                    <a:pt x="8" y="0"/>
                    <a:pt x="17" y="0"/>
                  </a:cubicBezTo>
                  <a:cubicBezTo>
                    <a:pt x="26" y="1"/>
                    <a:pt x="31" y="10"/>
                    <a:pt x="31" y="10"/>
                  </a:cubicBezTo>
                  <a:cubicBezTo>
                    <a:pt x="31" y="10"/>
                    <a:pt x="39" y="0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3" y="28"/>
                    <a:pt x="30" y="28"/>
                  </a:cubicBezTo>
                  <a:cubicBezTo>
                    <a:pt x="7" y="28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46"/>
            <p:cNvSpPr>
              <a:spLocks/>
            </p:cNvSpPr>
            <p:nvPr/>
          </p:nvSpPr>
          <p:spPr bwMode="auto">
            <a:xfrm>
              <a:off x="12633326" y="11034713"/>
              <a:ext cx="188913" cy="117475"/>
            </a:xfrm>
            <a:custGeom>
              <a:avLst/>
              <a:gdLst>
                <a:gd name="T0" fmla="*/ 4 w 50"/>
                <a:gd name="T1" fmla="*/ 31 h 31"/>
                <a:gd name="T2" fmla="*/ 0 w 50"/>
                <a:gd name="T3" fmla="*/ 28 h 31"/>
                <a:gd name="T4" fmla="*/ 23 w 50"/>
                <a:gd name="T5" fmla="*/ 0 h 31"/>
                <a:gd name="T6" fmla="*/ 50 w 50"/>
                <a:gd name="T7" fmla="*/ 22 h 31"/>
                <a:gd name="T8" fmla="*/ 47 w 50"/>
                <a:gd name="T9" fmla="*/ 26 h 31"/>
                <a:gd name="T10" fmla="*/ 43 w 50"/>
                <a:gd name="T11" fmla="*/ 23 h 31"/>
                <a:gd name="T12" fmla="*/ 23 w 50"/>
                <a:gd name="T13" fmla="*/ 7 h 31"/>
                <a:gd name="T14" fmla="*/ 7 w 50"/>
                <a:gd name="T15" fmla="*/ 28 h 31"/>
                <a:gd name="T16" fmla="*/ 4 w 50"/>
                <a:gd name="T17" fmla="*/ 31 h 31"/>
                <a:gd name="T18" fmla="*/ 4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" y="31"/>
                  </a:moveTo>
                  <a:cubicBezTo>
                    <a:pt x="2" y="31"/>
                    <a:pt x="0" y="30"/>
                    <a:pt x="0" y="28"/>
                  </a:cubicBezTo>
                  <a:cubicBezTo>
                    <a:pt x="0" y="19"/>
                    <a:pt x="5" y="1"/>
                    <a:pt x="23" y="0"/>
                  </a:cubicBezTo>
                  <a:cubicBezTo>
                    <a:pt x="40" y="0"/>
                    <a:pt x="48" y="14"/>
                    <a:pt x="50" y="22"/>
                  </a:cubicBezTo>
                  <a:cubicBezTo>
                    <a:pt x="50" y="24"/>
                    <a:pt x="49" y="26"/>
                    <a:pt x="47" y="26"/>
                  </a:cubicBezTo>
                  <a:cubicBezTo>
                    <a:pt x="45" y="27"/>
                    <a:pt x="44" y="25"/>
                    <a:pt x="43" y="23"/>
                  </a:cubicBezTo>
                  <a:cubicBezTo>
                    <a:pt x="43" y="23"/>
                    <a:pt x="39" y="7"/>
                    <a:pt x="23" y="7"/>
                  </a:cubicBezTo>
                  <a:cubicBezTo>
                    <a:pt x="7" y="8"/>
                    <a:pt x="7" y="27"/>
                    <a:pt x="7" y="28"/>
                  </a:cubicBezTo>
                  <a:cubicBezTo>
                    <a:pt x="7" y="30"/>
                    <a:pt x="6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47"/>
            <p:cNvSpPr>
              <a:spLocks/>
            </p:cNvSpPr>
            <p:nvPr/>
          </p:nvSpPr>
          <p:spPr bwMode="auto">
            <a:xfrm>
              <a:off x="12558713" y="11114088"/>
              <a:ext cx="104775" cy="38100"/>
            </a:xfrm>
            <a:custGeom>
              <a:avLst/>
              <a:gdLst>
                <a:gd name="T0" fmla="*/ 18 w 28"/>
                <a:gd name="T1" fmla="*/ 10 h 10"/>
                <a:gd name="T2" fmla="*/ 3 w 28"/>
                <a:gd name="T3" fmla="*/ 7 h 10"/>
                <a:gd name="T4" fmla="*/ 1 w 28"/>
                <a:gd name="T5" fmla="*/ 3 h 10"/>
                <a:gd name="T6" fmla="*/ 5 w 28"/>
                <a:gd name="T7" fmla="*/ 1 h 10"/>
                <a:gd name="T8" fmla="*/ 23 w 28"/>
                <a:gd name="T9" fmla="*/ 3 h 10"/>
                <a:gd name="T10" fmla="*/ 27 w 28"/>
                <a:gd name="T11" fmla="*/ 5 h 10"/>
                <a:gd name="T12" fmla="*/ 25 w 28"/>
                <a:gd name="T13" fmla="*/ 9 h 10"/>
                <a:gd name="T14" fmla="*/ 18 w 2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18" y="10"/>
                  </a:moveTo>
                  <a:cubicBezTo>
                    <a:pt x="14" y="10"/>
                    <a:pt x="9" y="10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6" y="5"/>
                    <a:pt x="23" y="3"/>
                    <a:pt x="23" y="3"/>
                  </a:cubicBezTo>
                  <a:cubicBezTo>
                    <a:pt x="25" y="2"/>
                    <a:pt x="26" y="3"/>
                    <a:pt x="27" y="5"/>
                  </a:cubicBezTo>
                  <a:cubicBezTo>
                    <a:pt x="28" y="7"/>
                    <a:pt x="26" y="9"/>
                    <a:pt x="25" y="9"/>
                  </a:cubicBezTo>
                  <a:cubicBezTo>
                    <a:pt x="24" y="9"/>
                    <a:pt x="22" y="10"/>
                    <a:pt x="18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48"/>
            <p:cNvSpPr>
              <a:spLocks/>
            </p:cNvSpPr>
            <p:nvPr/>
          </p:nvSpPr>
          <p:spPr bwMode="auto">
            <a:xfrm>
              <a:off x="12558713" y="11061701"/>
              <a:ext cx="104775" cy="63500"/>
            </a:xfrm>
            <a:custGeom>
              <a:avLst/>
              <a:gdLst>
                <a:gd name="T0" fmla="*/ 24 w 28"/>
                <a:gd name="T1" fmla="*/ 17 h 17"/>
                <a:gd name="T2" fmla="*/ 2 w 28"/>
                <a:gd name="T3" fmla="*/ 7 h 17"/>
                <a:gd name="T4" fmla="*/ 1 w 28"/>
                <a:gd name="T5" fmla="*/ 2 h 17"/>
                <a:gd name="T6" fmla="*/ 6 w 28"/>
                <a:gd name="T7" fmla="*/ 2 h 17"/>
                <a:gd name="T8" fmla="*/ 6 w 28"/>
                <a:gd name="T9" fmla="*/ 2 h 17"/>
                <a:gd name="T10" fmla="*/ 24 w 28"/>
                <a:gd name="T11" fmla="*/ 10 h 17"/>
                <a:gd name="T12" fmla="*/ 24 w 28"/>
                <a:gd name="T13" fmla="*/ 10 h 17"/>
                <a:gd name="T14" fmla="*/ 28 w 28"/>
                <a:gd name="T15" fmla="*/ 13 h 17"/>
                <a:gd name="T16" fmla="*/ 24 w 28"/>
                <a:gd name="T17" fmla="*/ 17 h 17"/>
                <a:gd name="T18" fmla="*/ 24 w 28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7">
                  <a:moveTo>
                    <a:pt x="24" y="17"/>
                  </a:moveTo>
                  <a:cubicBezTo>
                    <a:pt x="14" y="1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4"/>
                    <a:pt x="18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6" y="10"/>
                    <a:pt x="28" y="11"/>
                    <a:pt x="28" y="13"/>
                  </a:cubicBezTo>
                  <a:cubicBezTo>
                    <a:pt x="28" y="15"/>
                    <a:pt x="26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49"/>
            <p:cNvSpPr>
              <a:spLocks/>
            </p:cNvSpPr>
            <p:nvPr/>
          </p:nvSpPr>
          <p:spPr bwMode="auto">
            <a:xfrm>
              <a:off x="13166726" y="11034713"/>
              <a:ext cx="188913" cy="117475"/>
            </a:xfrm>
            <a:custGeom>
              <a:avLst/>
              <a:gdLst>
                <a:gd name="T0" fmla="*/ 46 w 50"/>
                <a:gd name="T1" fmla="*/ 31 h 31"/>
                <a:gd name="T2" fmla="*/ 46 w 50"/>
                <a:gd name="T3" fmla="*/ 31 h 31"/>
                <a:gd name="T4" fmla="*/ 43 w 50"/>
                <a:gd name="T5" fmla="*/ 28 h 31"/>
                <a:gd name="T6" fmla="*/ 27 w 50"/>
                <a:gd name="T7" fmla="*/ 7 h 31"/>
                <a:gd name="T8" fmla="*/ 7 w 50"/>
                <a:gd name="T9" fmla="*/ 23 h 31"/>
                <a:gd name="T10" fmla="*/ 3 w 50"/>
                <a:gd name="T11" fmla="*/ 26 h 31"/>
                <a:gd name="T12" fmla="*/ 0 w 50"/>
                <a:gd name="T13" fmla="*/ 22 h 31"/>
                <a:gd name="T14" fmla="*/ 27 w 50"/>
                <a:gd name="T15" fmla="*/ 0 h 31"/>
                <a:gd name="T16" fmla="*/ 50 w 50"/>
                <a:gd name="T17" fmla="*/ 28 h 31"/>
                <a:gd name="T18" fmla="*/ 46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5" y="31"/>
                    <a:pt x="43" y="30"/>
                    <a:pt x="43" y="28"/>
                  </a:cubicBezTo>
                  <a:cubicBezTo>
                    <a:pt x="43" y="27"/>
                    <a:pt x="43" y="8"/>
                    <a:pt x="27" y="7"/>
                  </a:cubicBezTo>
                  <a:cubicBezTo>
                    <a:pt x="11" y="7"/>
                    <a:pt x="7" y="23"/>
                    <a:pt x="7" y="23"/>
                  </a:cubicBezTo>
                  <a:cubicBezTo>
                    <a:pt x="7" y="25"/>
                    <a:pt x="5" y="27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2" y="14"/>
                    <a:pt x="10" y="0"/>
                    <a:pt x="27" y="0"/>
                  </a:cubicBezTo>
                  <a:cubicBezTo>
                    <a:pt x="45" y="1"/>
                    <a:pt x="50" y="19"/>
                    <a:pt x="50" y="28"/>
                  </a:cubicBezTo>
                  <a:cubicBezTo>
                    <a:pt x="50" y="30"/>
                    <a:pt x="48" y="31"/>
                    <a:pt x="46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50"/>
            <p:cNvSpPr>
              <a:spLocks/>
            </p:cNvSpPr>
            <p:nvPr/>
          </p:nvSpPr>
          <p:spPr bwMode="auto">
            <a:xfrm>
              <a:off x="13328651" y="11114088"/>
              <a:ext cx="101600" cy="38100"/>
            </a:xfrm>
            <a:custGeom>
              <a:avLst/>
              <a:gdLst>
                <a:gd name="T0" fmla="*/ 9 w 27"/>
                <a:gd name="T1" fmla="*/ 10 h 10"/>
                <a:gd name="T2" fmla="*/ 3 w 27"/>
                <a:gd name="T3" fmla="*/ 9 h 10"/>
                <a:gd name="T4" fmla="*/ 0 w 27"/>
                <a:gd name="T5" fmla="*/ 5 h 10"/>
                <a:gd name="T6" fmla="*/ 4 w 27"/>
                <a:gd name="T7" fmla="*/ 3 h 10"/>
                <a:gd name="T8" fmla="*/ 22 w 27"/>
                <a:gd name="T9" fmla="*/ 1 h 10"/>
                <a:gd name="T10" fmla="*/ 26 w 27"/>
                <a:gd name="T11" fmla="*/ 3 h 10"/>
                <a:gd name="T12" fmla="*/ 24 w 27"/>
                <a:gd name="T13" fmla="*/ 7 h 10"/>
                <a:gd name="T14" fmla="*/ 9 w 27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0">
                  <a:moveTo>
                    <a:pt x="9" y="10"/>
                  </a:moveTo>
                  <a:cubicBezTo>
                    <a:pt x="5" y="10"/>
                    <a:pt x="3" y="9"/>
                    <a:pt x="3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1" y="3"/>
                    <a:pt x="3" y="2"/>
                    <a:pt x="4" y="3"/>
                  </a:cubicBezTo>
                  <a:cubicBezTo>
                    <a:pt x="5" y="3"/>
                    <a:pt x="12" y="5"/>
                    <a:pt x="22" y="1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18" y="10"/>
                    <a:pt x="13" y="10"/>
                    <a:pt x="9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51"/>
            <p:cNvSpPr>
              <a:spLocks/>
            </p:cNvSpPr>
            <p:nvPr/>
          </p:nvSpPr>
          <p:spPr bwMode="auto">
            <a:xfrm>
              <a:off x="13325476" y="11061701"/>
              <a:ext cx="104775" cy="63500"/>
            </a:xfrm>
            <a:custGeom>
              <a:avLst/>
              <a:gdLst>
                <a:gd name="T0" fmla="*/ 4 w 28"/>
                <a:gd name="T1" fmla="*/ 17 h 17"/>
                <a:gd name="T2" fmla="*/ 4 w 28"/>
                <a:gd name="T3" fmla="*/ 17 h 17"/>
                <a:gd name="T4" fmla="*/ 0 w 28"/>
                <a:gd name="T5" fmla="*/ 13 h 17"/>
                <a:gd name="T6" fmla="*/ 4 w 28"/>
                <a:gd name="T7" fmla="*/ 10 h 17"/>
                <a:gd name="T8" fmla="*/ 4 w 28"/>
                <a:gd name="T9" fmla="*/ 10 h 17"/>
                <a:gd name="T10" fmla="*/ 22 w 28"/>
                <a:gd name="T11" fmla="*/ 2 h 17"/>
                <a:gd name="T12" fmla="*/ 27 w 28"/>
                <a:gd name="T13" fmla="*/ 2 h 17"/>
                <a:gd name="T14" fmla="*/ 26 w 28"/>
                <a:gd name="T15" fmla="*/ 7 h 17"/>
                <a:gd name="T16" fmla="*/ 4 w 2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11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0" y="10"/>
                    <a:pt x="19" y="4"/>
                    <a:pt x="22" y="2"/>
                  </a:cubicBezTo>
                  <a:cubicBezTo>
                    <a:pt x="23" y="0"/>
                    <a:pt x="26" y="1"/>
                    <a:pt x="27" y="2"/>
                  </a:cubicBezTo>
                  <a:cubicBezTo>
                    <a:pt x="28" y="4"/>
                    <a:pt x="28" y="6"/>
                    <a:pt x="26" y="7"/>
                  </a:cubicBezTo>
                  <a:cubicBezTo>
                    <a:pt x="26" y="7"/>
                    <a:pt x="14" y="17"/>
                    <a:pt x="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52"/>
            <p:cNvSpPr>
              <a:spLocks/>
            </p:cNvSpPr>
            <p:nvPr/>
          </p:nvSpPr>
          <p:spPr bwMode="auto">
            <a:xfrm>
              <a:off x="12441238" y="10566401"/>
              <a:ext cx="1109663" cy="574675"/>
            </a:xfrm>
            <a:custGeom>
              <a:avLst/>
              <a:gdLst>
                <a:gd name="T0" fmla="*/ 6 w 295"/>
                <a:gd name="T1" fmla="*/ 153 h 153"/>
                <a:gd name="T2" fmla="*/ 90 w 295"/>
                <a:gd name="T3" fmla="*/ 66 h 153"/>
                <a:gd name="T4" fmla="*/ 295 w 295"/>
                <a:gd name="T5" fmla="*/ 125 h 153"/>
                <a:gd name="T6" fmla="*/ 295 w 295"/>
                <a:gd name="T7" fmla="*/ 0 h 153"/>
                <a:gd name="T8" fmla="*/ 5 w 295"/>
                <a:gd name="T9" fmla="*/ 0 h 153"/>
                <a:gd name="T10" fmla="*/ 0 w 295"/>
                <a:gd name="T11" fmla="*/ 141 h 153"/>
                <a:gd name="T12" fmla="*/ 6 w 295"/>
                <a:gd name="T1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3">
                  <a:moveTo>
                    <a:pt x="6" y="153"/>
                  </a:moveTo>
                  <a:cubicBezTo>
                    <a:pt x="6" y="153"/>
                    <a:pt x="68" y="131"/>
                    <a:pt x="90" y="66"/>
                  </a:cubicBezTo>
                  <a:cubicBezTo>
                    <a:pt x="90" y="66"/>
                    <a:pt x="150" y="137"/>
                    <a:pt x="295" y="125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6" y="153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圓角矩形圖說文字 33"/>
          <p:cNvSpPr/>
          <p:nvPr/>
        </p:nvSpPr>
        <p:spPr>
          <a:xfrm>
            <a:off x="4982308" y="1015939"/>
            <a:ext cx="4282044" cy="1200191"/>
          </a:xfrm>
          <a:prstGeom prst="wedgeRoundRectCallout">
            <a:avLst>
              <a:gd name="adj1" fmla="val -56286"/>
              <a:gd name="adj2" fmla="val -20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所以師資這一環，要怎麼保障？</a:t>
            </a:r>
            <a:endParaRPr lang="en-US" altLang="zh-TW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600"/>
              </a:spcBef>
            </a:pP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How to assure faculty qualification?</a:t>
            </a:r>
          </a:p>
        </p:txBody>
      </p:sp>
      <p:grpSp>
        <p:nvGrpSpPr>
          <p:cNvPr id="66" name="组合 514"/>
          <p:cNvGrpSpPr>
            <a:grpSpLocks noChangeAspect="1"/>
          </p:cNvGrpSpPr>
          <p:nvPr/>
        </p:nvGrpSpPr>
        <p:grpSpPr>
          <a:xfrm>
            <a:off x="4007768" y="1015939"/>
            <a:ext cx="741743" cy="1371388"/>
            <a:chOff x="7219951" y="5757863"/>
            <a:chExt cx="2111375" cy="3903663"/>
          </a:xfrm>
        </p:grpSpPr>
        <p:sp>
          <p:nvSpPr>
            <p:cNvPr id="68" name="Freeform 478"/>
            <p:cNvSpPr>
              <a:spLocks/>
            </p:cNvSpPr>
            <p:nvPr/>
          </p:nvSpPr>
          <p:spPr bwMode="auto">
            <a:xfrm>
              <a:off x="8462963" y="7904163"/>
              <a:ext cx="420688" cy="684213"/>
            </a:xfrm>
            <a:custGeom>
              <a:avLst/>
              <a:gdLst>
                <a:gd name="T0" fmla="*/ 62 w 265"/>
                <a:gd name="T1" fmla="*/ 69 h 431"/>
                <a:gd name="T2" fmla="*/ 263 w 265"/>
                <a:gd name="T3" fmla="*/ 0 h 431"/>
                <a:gd name="T4" fmla="*/ 265 w 265"/>
                <a:gd name="T5" fmla="*/ 350 h 431"/>
                <a:gd name="T6" fmla="*/ 0 w 265"/>
                <a:gd name="T7" fmla="*/ 431 h 431"/>
                <a:gd name="T8" fmla="*/ 0 w 265"/>
                <a:gd name="T9" fmla="*/ 227 h 431"/>
                <a:gd name="T10" fmla="*/ 62 w 265"/>
                <a:gd name="T11" fmla="*/ 6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431">
                  <a:moveTo>
                    <a:pt x="62" y="69"/>
                  </a:moveTo>
                  <a:lnTo>
                    <a:pt x="263" y="0"/>
                  </a:lnTo>
                  <a:lnTo>
                    <a:pt x="265" y="350"/>
                  </a:lnTo>
                  <a:lnTo>
                    <a:pt x="0" y="431"/>
                  </a:lnTo>
                  <a:lnTo>
                    <a:pt x="0" y="227"/>
                  </a:lnTo>
                  <a:lnTo>
                    <a:pt x="62" y="69"/>
                  </a:lnTo>
                  <a:close/>
                </a:path>
              </a:pathLst>
            </a:cu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479"/>
            <p:cNvSpPr>
              <a:spLocks/>
            </p:cNvSpPr>
            <p:nvPr/>
          </p:nvSpPr>
          <p:spPr bwMode="auto">
            <a:xfrm>
              <a:off x="8170863" y="8951913"/>
              <a:ext cx="285750" cy="709613"/>
            </a:xfrm>
            <a:custGeom>
              <a:avLst/>
              <a:gdLst>
                <a:gd name="T0" fmla="*/ 0 w 76"/>
                <a:gd name="T1" fmla="*/ 0 h 189"/>
                <a:gd name="T2" fmla="*/ 76 w 76"/>
                <a:gd name="T3" fmla="*/ 0 h 189"/>
                <a:gd name="T4" fmla="*/ 38 w 76"/>
                <a:gd name="T5" fmla="*/ 189 h 189"/>
                <a:gd name="T6" fmla="*/ 0 w 76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89">
                  <a:moveTo>
                    <a:pt x="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3" y="189"/>
                    <a:pt x="38" y="189"/>
                  </a:cubicBezTo>
                  <a:cubicBezTo>
                    <a:pt x="3" y="1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480"/>
            <p:cNvSpPr>
              <a:spLocks/>
            </p:cNvSpPr>
            <p:nvPr/>
          </p:nvSpPr>
          <p:spPr bwMode="auto">
            <a:xfrm>
              <a:off x="8234363" y="9526588"/>
              <a:ext cx="157163" cy="134938"/>
            </a:xfrm>
            <a:custGeom>
              <a:avLst/>
              <a:gdLst>
                <a:gd name="T0" fmla="*/ 21 w 42"/>
                <a:gd name="T1" fmla="*/ 0 h 36"/>
                <a:gd name="T2" fmla="*/ 0 w 42"/>
                <a:gd name="T3" fmla="*/ 5 h 36"/>
                <a:gd name="T4" fmla="*/ 21 w 42"/>
                <a:gd name="T5" fmla="*/ 36 h 36"/>
                <a:gd name="T6" fmla="*/ 21 w 42"/>
                <a:gd name="T7" fmla="*/ 36 h 36"/>
                <a:gd name="T8" fmla="*/ 42 w 42"/>
                <a:gd name="T9" fmla="*/ 5 h 36"/>
                <a:gd name="T10" fmla="*/ 21 w 4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6">
                  <a:moveTo>
                    <a:pt x="21" y="0"/>
                  </a:moveTo>
                  <a:cubicBezTo>
                    <a:pt x="10" y="0"/>
                    <a:pt x="4" y="3"/>
                    <a:pt x="0" y="5"/>
                  </a:cubicBezTo>
                  <a:cubicBezTo>
                    <a:pt x="6" y="23"/>
                    <a:pt x="12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6"/>
                    <a:pt x="37" y="23"/>
                    <a:pt x="42" y="5"/>
                  </a:cubicBezTo>
                  <a:cubicBezTo>
                    <a:pt x="39" y="3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481"/>
            <p:cNvSpPr>
              <a:spLocks/>
            </p:cNvSpPr>
            <p:nvPr/>
          </p:nvSpPr>
          <p:spPr bwMode="auto">
            <a:xfrm>
              <a:off x="7780338" y="8951913"/>
              <a:ext cx="284163" cy="709613"/>
            </a:xfrm>
            <a:custGeom>
              <a:avLst/>
              <a:gdLst>
                <a:gd name="T0" fmla="*/ 0 w 76"/>
                <a:gd name="T1" fmla="*/ 0 h 189"/>
                <a:gd name="T2" fmla="*/ 76 w 76"/>
                <a:gd name="T3" fmla="*/ 0 h 189"/>
                <a:gd name="T4" fmla="*/ 38 w 76"/>
                <a:gd name="T5" fmla="*/ 189 h 189"/>
                <a:gd name="T6" fmla="*/ 0 w 76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89">
                  <a:moveTo>
                    <a:pt x="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3" y="189"/>
                    <a:pt x="38" y="189"/>
                  </a:cubicBezTo>
                  <a:cubicBezTo>
                    <a:pt x="3" y="1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82"/>
            <p:cNvSpPr>
              <a:spLocks/>
            </p:cNvSpPr>
            <p:nvPr/>
          </p:nvSpPr>
          <p:spPr bwMode="auto">
            <a:xfrm>
              <a:off x="7843838" y="9526588"/>
              <a:ext cx="157163" cy="134938"/>
            </a:xfrm>
            <a:custGeom>
              <a:avLst/>
              <a:gdLst>
                <a:gd name="T0" fmla="*/ 21 w 42"/>
                <a:gd name="T1" fmla="*/ 0 h 36"/>
                <a:gd name="T2" fmla="*/ 0 w 42"/>
                <a:gd name="T3" fmla="*/ 5 h 36"/>
                <a:gd name="T4" fmla="*/ 21 w 42"/>
                <a:gd name="T5" fmla="*/ 36 h 36"/>
                <a:gd name="T6" fmla="*/ 21 w 42"/>
                <a:gd name="T7" fmla="*/ 36 h 36"/>
                <a:gd name="T8" fmla="*/ 42 w 42"/>
                <a:gd name="T9" fmla="*/ 5 h 36"/>
                <a:gd name="T10" fmla="*/ 21 w 4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6">
                  <a:moveTo>
                    <a:pt x="21" y="0"/>
                  </a:moveTo>
                  <a:cubicBezTo>
                    <a:pt x="10" y="0"/>
                    <a:pt x="4" y="3"/>
                    <a:pt x="0" y="5"/>
                  </a:cubicBezTo>
                  <a:cubicBezTo>
                    <a:pt x="6" y="23"/>
                    <a:pt x="12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6"/>
                    <a:pt x="37" y="23"/>
                    <a:pt x="42" y="5"/>
                  </a:cubicBezTo>
                  <a:cubicBezTo>
                    <a:pt x="39" y="3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83"/>
            <p:cNvSpPr>
              <a:spLocks/>
            </p:cNvSpPr>
            <p:nvPr/>
          </p:nvSpPr>
          <p:spPr bwMode="auto">
            <a:xfrm>
              <a:off x="7689851" y="8239126"/>
              <a:ext cx="852488" cy="712788"/>
            </a:xfrm>
            <a:custGeom>
              <a:avLst/>
              <a:gdLst>
                <a:gd name="T0" fmla="*/ 4 w 227"/>
                <a:gd name="T1" fmla="*/ 3 h 190"/>
                <a:gd name="T2" fmla="*/ 224 w 227"/>
                <a:gd name="T3" fmla="*/ 0 h 190"/>
                <a:gd name="T4" fmla="*/ 217 w 227"/>
                <a:gd name="T5" fmla="*/ 190 h 190"/>
                <a:gd name="T6" fmla="*/ 10 w 227"/>
                <a:gd name="T7" fmla="*/ 190 h 190"/>
                <a:gd name="T8" fmla="*/ 4 w 227"/>
                <a:gd name="T9" fmla="*/ 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90">
                  <a:moveTo>
                    <a:pt x="4" y="3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7" y="67"/>
                    <a:pt x="226" y="131"/>
                    <a:pt x="217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" y="132"/>
                    <a:pt x="0" y="69"/>
                    <a:pt x="4" y="3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484"/>
            <p:cNvSpPr>
              <a:spLocks/>
            </p:cNvSpPr>
            <p:nvPr/>
          </p:nvSpPr>
          <p:spPr bwMode="auto">
            <a:xfrm>
              <a:off x="7489826" y="8148638"/>
              <a:ext cx="282575" cy="454025"/>
            </a:xfrm>
            <a:custGeom>
              <a:avLst/>
              <a:gdLst>
                <a:gd name="T0" fmla="*/ 12 w 75"/>
                <a:gd name="T1" fmla="*/ 0 h 121"/>
                <a:gd name="T2" fmla="*/ 14 w 75"/>
                <a:gd name="T3" fmla="*/ 72 h 121"/>
                <a:gd name="T4" fmla="*/ 59 w 75"/>
                <a:gd name="T5" fmla="*/ 115 h 121"/>
                <a:gd name="T6" fmla="*/ 47 w 75"/>
                <a:gd name="T7" fmla="*/ 75 h 121"/>
                <a:gd name="T8" fmla="*/ 58 w 75"/>
                <a:gd name="T9" fmla="*/ 73 h 121"/>
                <a:gd name="T10" fmla="*/ 54 w 75"/>
                <a:gd name="T11" fmla="*/ 16 h 121"/>
                <a:gd name="T12" fmla="*/ 12 w 75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21">
                  <a:moveTo>
                    <a:pt x="12" y="0"/>
                  </a:moveTo>
                  <a:cubicBezTo>
                    <a:pt x="12" y="0"/>
                    <a:pt x="0" y="41"/>
                    <a:pt x="14" y="72"/>
                  </a:cubicBezTo>
                  <a:cubicBezTo>
                    <a:pt x="28" y="103"/>
                    <a:pt x="42" y="121"/>
                    <a:pt x="59" y="115"/>
                  </a:cubicBezTo>
                  <a:cubicBezTo>
                    <a:pt x="75" y="109"/>
                    <a:pt x="49" y="77"/>
                    <a:pt x="47" y="75"/>
                  </a:cubicBezTo>
                  <a:cubicBezTo>
                    <a:pt x="47" y="75"/>
                    <a:pt x="55" y="79"/>
                    <a:pt x="58" y="73"/>
                  </a:cubicBezTo>
                  <a:cubicBezTo>
                    <a:pt x="60" y="68"/>
                    <a:pt x="61" y="40"/>
                    <a:pt x="54" y="1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485"/>
            <p:cNvSpPr>
              <a:spLocks/>
            </p:cNvSpPr>
            <p:nvPr/>
          </p:nvSpPr>
          <p:spPr bwMode="auto">
            <a:xfrm>
              <a:off x="7607301" y="8362951"/>
              <a:ext cx="82550" cy="96838"/>
            </a:xfrm>
            <a:custGeom>
              <a:avLst/>
              <a:gdLst>
                <a:gd name="T0" fmla="*/ 22 w 22"/>
                <a:gd name="T1" fmla="*/ 26 h 26"/>
                <a:gd name="T2" fmla="*/ 16 w 22"/>
                <a:gd name="T3" fmla="*/ 18 h 26"/>
                <a:gd name="T4" fmla="*/ 5 w 22"/>
                <a:gd name="T5" fmla="*/ 0 h 26"/>
                <a:gd name="T6" fmla="*/ 22 w 2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cubicBezTo>
                    <a:pt x="19" y="22"/>
                    <a:pt x="17" y="18"/>
                    <a:pt x="16" y="18"/>
                  </a:cubicBezTo>
                  <a:cubicBezTo>
                    <a:pt x="16" y="18"/>
                    <a:pt x="8" y="15"/>
                    <a:pt x="5" y="0"/>
                  </a:cubicBezTo>
                  <a:cubicBezTo>
                    <a:pt x="5" y="0"/>
                    <a:pt x="0" y="23"/>
                    <a:pt x="22" y="26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86"/>
            <p:cNvSpPr>
              <a:spLocks/>
            </p:cNvSpPr>
            <p:nvPr/>
          </p:nvSpPr>
          <p:spPr bwMode="auto">
            <a:xfrm>
              <a:off x="7742238" y="7278688"/>
              <a:ext cx="750888" cy="1054100"/>
            </a:xfrm>
            <a:custGeom>
              <a:avLst/>
              <a:gdLst>
                <a:gd name="T0" fmla="*/ 27 w 200"/>
                <a:gd name="T1" fmla="*/ 269 h 281"/>
                <a:gd name="T2" fmla="*/ 180 w 200"/>
                <a:gd name="T3" fmla="*/ 265 h 281"/>
                <a:gd name="T4" fmla="*/ 200 w 200"/>
                <a:gd name="T5" fmla="*/ 241 h 281"/>
                <a:gd name="T6" fmla="*/ 184 w 200"/>
                <a:gd name="T7" fmla="*/ 19 h 281"/>
                <a:gd name="T8" fmla="*/ 163 w 200"/>
                <a:gd name="T9" fmla="*/ 0 h 281"/>
                <a:gd name="T10" fmla="*/ 36 w 200"/>
                <a:gd name="T11" fmla="*/ 14 h 281"/>
                <a:gd name="T12" fmla="*/ 20 w 200"/>
                <a:gd name="T13" fmla="*/ 25 h 281"/>
                <a:gd name="T14" fmla="*/ 0 w 200"/>
                <a:gd name="T15" fmla="*/ 237 h 281"/>
                <a:gd name="T16" fmla="*/ 27 w 200"/>
                <a:gd name="T17" fmla="*/ 26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81">
                  <a:moveTo>
                    <a:pt x="27" y="269"/>
                  </a:moveTo>
                  <a:cubicBezTo>
                    <a:pt x="27" y="269"/>
                    <a:pt x="120" y="281"/>
                    <a:pt x="180" y="265"/>
                  </a:cubicBezTo>
                  <a:cubicBezTo>
                    <a:pt x="200" y="241"/>
                    <a:pt x="200" y="241"/>
                    <a:pt x="200" y="241"/>
                  </a:cubicBezTo>
                  <a:cubicBezTo>
                    <a:pt x="184" y="19"/>
                    <a:pt x="184" y="19"/>
                    <a:pt x="184" y="1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0" y="237"/>
                    <a:pt x="0" y="237"/>
                    <a:pt x="0" y="237"/>
                  </a:cubicBezTo>
                  <a:lnTo>
                    <a:pt x="27" y="269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487"/>
            <p:cNvSpPr>
              <a:spLocks/>
            </p:cNvSpPr>
            <p:nvPr/>
          </p:nvSpPr>
          <p:spPr bwMode="auto">
            <a:xfrm>
              <a:off x="7896226" y="7304088"/>
              <a:ext cx="458788" cy="484188"/>
            </a:xfrm>
            <a:custGeom>
              <a:avLst/>
              <a:gdLst>
                <a:gd name="T0" fmla="*/ 0 w 122"/>
                <a:gd name="T1" fmla="*/ 0 h 129"/>
                <a:gd name="T2" fmla="*/ 122 w 122"/>
                <a:gd name="T3" fmla="*/ 0 h 129"/>
                <a:gd name="T4" fmla="*/ 54 w 122"/>
                <a:gd name="T5" fmla="*/ 129 h 129"/>
                <a:gd name="T6" fmla="*/ 0 w 122"/>
                <a:gd name="T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29">
                  <a:moveTo>
                    <a:pt x="0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72" y="129"/>
                    <a:pt x="54" y="129"/>
                  </a:cubicBezTo>
                  <a:cubicBezTo>
                    <a:pt x="36" y="12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Oval 488"/>
            <p:cNvSpPr>
              <a:spLocks noChangeArrowheads="1"/>
            </p:cNvSpPr>
            <p:nvPr/>
          </p:nvSpPr>
          <p:spPr bwMode="auto">
            <a:xfrm>
              <a:off x="8061326" y="7881938"/>
              <a:ext cx="85725" cy="87313"/>
            </a:xfrm>
            <a:prstGeom prst="ellipse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489"/>
            <p:cNvSpPr>
              <a:spLocks noChangeArrowheads="1"/>
            </p:cNvSpPr>
            <p:nvPr/>
          </p:nvSpPr>
          <p:spPr bwMode="auto">
            <a:xfrm>
              <a:off x="8061326" y="8088313"/>
              <a:ext cx="85725" cy="90488"/>
            </a:xfrm>
            <a:prstGeom prst="ellipse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490"/>
            <p:cNvSpPr>
              <a:spLocks/>
            </p:cNvSpPr>
            <p:nvPr/>
          </p:nvSpPr>
          <p:spPr bwMode="auto">
            <a:xfrm>
              <a:off x="7516813" y="7319963"/>
              <a:ext cx="360363" cy="968375"/>
            </a:xfrm>
            <a:custGeom>
              <a:avLst/>
              <a:gdLst>
                <a:gd name="T0" fmla="*/ 96 w 96"/>
                <a:gd name="T1" fmla="*/ 0 h 258"/>
                <a:gd name="T2" fmla="*/ 0 w 96"/>
                <a:gd name="T3" fmla="*/ 245 h 258"/>
                <a:gd name="T4" fmla="*/ 50 w 96"/>
                <a:gd name="T5" fmla="*/ 248 h 258"/>
                <a:gd name="T6" fmla="*/ 87 w 96"/>
                <a:gd name="T7" fmla="*/ 258 h 258"/>
                <a:gd name="T8" fmla="*/ 96 w 96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58">
                  <a:moveTo>
                    <a:pt x="96" y="0"/>
                  </a:moveTo>
                  <a:cubicBezTo>
                    <a:pt x="60" y="10"/>
                    <a:pt x="5" y="56"/>
                    <a:pt x="0" y="245"/>
                  </a:cubicBezTo>
                  <a:cubicBezTo>
                    <a:pt x="0" y="245"/>
                    <a:pt x="30" y="252"/>
                    <a:pt x="50" y="248"/>
                  </a:cubicBezTo>
                  <a:cubicBezTo>
                    <a:pt x="50" y="248"/>
                    <a:pt x="63" y="253"/>
                    <a:pt x="87" y="258"/>
                  </a:cubicBezTo>
                  <a:cubicBezTo>
                    <a:pt x="60" y="139"/>
                    <a:pt x="87" y="29"/>
                    <a:pt x="96" y="0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491"/>
            <p:cNvSpPr>
              <a:spLocks/>
            </p:cNvSpPr>
            <p:nvPr/>
          </p:nvSpPr>
          <p:spPr bwMode="auto">
            <a:xfrm>
              <a:off x="8372476" y="7304088"/>
              <a:ext cx="350838" cy="968375"/>
            </a:xfrm>
            <a:custGeom>
              <a:avLst/>
              <a:gdLst>
                <a:gd name="T0" fmla="*/ 0 w 93"/>
                <a:gd name="T1" fmla="*/ 0 h 258"/>
                <a:gd name="T2" fmla="*/ 12 w 93"/>
                <a:gd name="T3" fmla="*/ 258 h 258"/>
                <a:gd name="T4" fmla="*/ 42 w 93"/>
                <a:gd name="T5" fmla="*/ 249 h 258"/>
                <a:gd name="T6" fmla="*/ 50 w 93"/>
                <a:gd name="T7" fmla="*/ 189 h 258"/>
                <a:gd name="T8" fmla="*/ 93 w 93"/>
                <a:gd name="T9" fmla="*/ 174 h 258"/>
                <a:gd name="T10" fmla="*/ 0 w 93"/>
                <a:gd name="T1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8">
                  <a:moveTo>
                    <a:pt x="0" y="0"/>
                  </a:moveTo>
                  <a:cubicBezTo>
                    <a:pt x="29" y="101"/>
                    <a:pt x="19" y="207"/>
                    <a:pt x="12" y="258"/>
                  </a:cubicBezTo>
                  <a:cubicBezTo>
                    <a:pt x="22" y="255"/>
                    <a:pt x="32" y="252"/>
                    <a:pt x="42" y="24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93" y="174"/>
                    <a:pt x="93" y="174"/>
                    <a:pt x="93" y="174"/>
                  </a:cubicBezTo>
                  <a:cubicBezTo>
                    <a:pt x="93" y="174"/>
                    <a:pt x="88" y="16"/>
                    <a:pt x="0" y="0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492"/>
            <p:cNvSpPr>
              <a:spLocks/>
            </p:cNvSpPr>
            <p:nvPr/>
          </p:nvSpPr>
          <p:spPr bwMode="auto">
            <a:xfrm>
              <a:off x="7648576" y="7920038"/>
              <a:ext cx="55563" cy="333375"/>
            </a:xfrm>
            <a:custGeom>
              <a:avLst/>
              <a:gdLst>
                <a:gd name="T0" fmla="*/ 15 w 15"/>
                <a:gd name="T1" fmla="*/ 0 h 89"/>
                <a:gd name="T2" fmla="*/ 8 w 15"/>
                <a:gd name="T3" fmla="*/ 89 h 89"/>
                <a:gd name="T4" fmla="*/ 8 w 15"/>
                <a:gd name="T5" fmla="*/ 89 h 89"/>
                <a:gd name="T6" fmla="*/ 15 w 15"/>
                <a:gd name="T7" fmla="*/ 88 h 89"/>
                <a:gd name="T8" fmla="*/ 15 w 1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9">
                  <a:moveTo>
                    <a:pt x="15" y="0"/>
                  </a:moveTo>
                  <a:cubicBezTo>
                    <a:pt x="15" y="0"/>
                    <a:pt x="0" y="35"/>
                    <a:pt x="8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10" y="89"/>
                    <a:pt x="12" y="88"/>
                    <a:pt x="15" y="88"/>
                  </a:cubicBezTo>
                  <a:cubicBezTo>
                    <a:pt x="15" y="88"/>
                    <a:pt x="7" y="29"/>
                    <a:pt x="15" y="0"/>
                  </a:cubicBez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493"/>
            <p:cNvSpPr>
              <a:spLocks/>
            </p:cNvSpPr>
            <p:nvPr/>
          </p:nvSpPr>
          <p:spPr bwMode="auto">
            <a:xfrm>
              <a:off x="8561388" y="7773988"/>
              <a:ext cx="55563" cy="239713"/>
            </a:xfrm>
            <a:custGeom>
              <a:avLst/>
              <a:gdLst>
                <a:gd name="T0" fmla="*/ 0 w 15"/>
                <a:gd name="T1" fmla="*/ 64 h 64"/>
                <a:gd name="T2" fmla="*/ 3 w 15"/>
                <a:gd name="T3" fmla="*/ 0 h 64"/>
                <a:gd name="T4" fmla="*/ 8 w 15"/>
                <a:gd name="T5" fmla="*/ 61 h 64"/>
                <a:gd name="T6" fmla="*/ 0 w 15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64">
                  <a:moveTo>
                    <a:pt x="0" y="64"/>
                  </a:moveTo>
                  <a:cubicBezTo>
                    <a:pt x="0" y="64"/>
                    <a:pt x="3" y="21"/>
                    <a:pt x="3" y="0"/>
                  </a:cubicBezTo>
                  <a:cubicBezTo>
                    <a:pt x="3" y="0"/>
                    <a:pt x="15" y="34"/>
                    <a:pt x="8" y="61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494"/>
            <p:cNvSpPr>
              <a:spLocks/>
            </p:cNvSpPr>
            <p:nvPr/>
          </p:nvSpPr>
          <p:spPr bwMode="auto">
            <a:xfrm>
              <a:off x="8812213" y="6257926"/>
              <a:ext cx="519113" cy="1073150"/>
            </a:xfrm>
            <a:custGeom>
              <a:avLst/>
              <a:gdLst>
                <a:gd name="T0" fmla="*/ 0 w 138"/>
                <a:gd name="T1" fmla="*/ 44 h 286"/>
                <a:gd name="T2" fmla="*/ 62 w 138"/>
                <a:gd name="T3" fmla="*/ 35 h 286"/>
                <a:gd name="T4" fmla="*/ 96 w 138"/>
                <a:gd name="T5" fmla="*/ 94 h 286"/>
                <a:gd name="T6" fmla="*/ 129 w 138"/>
                <a:gd name="T7" fmla="*/ 205 h 286"/>
                <a:gd name="T8" fmla="*/ 125 w 138"/>
                <a:gd name="T9" fmla="*/ 219 h 286"/>
                <a:gd name="T10" fmla="*/ 138 w 138"/>
                <a:gd name="T11" fmla="*/ 215 h 286"/>
                <a:gd name="T12" fmla="*/ 7 w 138"/>
                <a:gd name="T13" fmla="*/ 114 h 286"/>
                <a:gd name="T14" fmla="*/ 0 w 138"/>
                <a:gd name="T15" fmla="*/ 4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286">
                  <a:moveTo>
                    <a:pt x="0" y="44"/>
                  </a:moveTo>
                  <a:cubicBezTo>
                    <a:pt x="0" y="44"/>
                    <a:pt x="14" y="0"/>
                    <a:pt x="62" y="35"/>
                  </a:cubicBezTo>
                  <a:cubicBezTo>
                    <a:pt x="77" y="47"/>
                    <a:pt x="93" y="69"/>
                    <a:pt x="96" y="94"/>
                  </a:cubicBezTo>
                  <a:cubicBezTo>
                    <a:pt x="102" y="145"/>
                    <a:pt x="68" y="208"/>
                    <a:pt x="129" y="205"/>
                  </a:cubicBezTo>
                  <a:cubicBezTo>
                    <a:pt x="129" y="205"/>
                    <a:pt x="132" y="216"/>
                    <a:pt x="125" y="219"/>
                  </a:cubicBezTo>
                  <a:cubicBezTo>
                    <a:pt x="125" y="219"/>
                    <a:pt x="132" y="221"/>
                    <a:pt x="138" y="215"/>
                  </a:cubicBezTo>
                  <a:cubicBezTo>
                    <a:pt x="135" y="275"/>
                    <a:pt x="17" y="286"/>
                    <a:pt x="7" y="114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495"/>
            <p:cNvSpPr>
              <a:spLocks/>
            </p:cNvSpPr>
            <p:nvPr/>
          </p:nvSpPr>
          <p:spPr bwMode="auto">
            <a:xfrm>
              <a:off x="8812213" y="6365876"/>
              <a:ext cx="184150" cy="382588"/>
            </a:xfrm>
            <a:custGeom>
              <a:avLst/>
              <a:gdLst>
                <a:gd name="T0" fmla="*/ 0 w 49"/>
                <a:gd name="T1" fmla="*/ 0 h 102"/>
                <a:gd name="T2" fmla="*/ 32 w 49"/>
                <a:gd name="T3" fmla="*/ 16 h 102"/>
                <a:gd name="T4" fmla="*/ 3 w 49"/>
                <a:gd name="T5" fmla="*/ 102 h 102"/>
                <a:gd name="T6" fmla="*/ 0 w 49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02">
                  <a:moveTo>
                    <a:pt x="0" y="0"/>
                  </a:moveTo>
                  <a:cubicBezTo>
                    <a:pt x="0" y="0"/>
                    <a:pt x="23" y="4"/>
                    <a:pt x="32" y="16"/>
                  </a:cubicBezTo>
                  <a:cubicBezTo>
                    <a:pt x="49" y="37"/>
                    <a:pt x="36" y="94"/>
                    <a:pt x="3" y="1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496"/>
            <p:cNvSpPr>
              <a:spLocks/>
            </p:cNvSpPr>
            <p:nvPr/>
          </p:nvSpPr>
          <p:spPr bwMode="auto">
            <a:xfrm>
              <a:off x="7219951" y="5757863"/>
              <a:ext cx="1739900" cy="1438275"/>
            </a:xfrm>
            <a:custGeom>
              <a:avLst/>
              <a:gdLst>
                <a:gd name="T0" fmla="*/ 138 w 463"/>
                <a:gd name="T1" fmla="*/ 383 h 383"/>
                <a:gd name="T2" fmla="*/ 41 w 463"/>
                <a:gd name="T3" fmla="*/ 304 h 383"/>
                <a:gd name="T4" fmla="*/ 235 w 463"/>
                <a:gd name="T5" fmla="*/ 0 h 383"/>
                <a:gd name="T6" fmla="*/ 420 w 463"/>
                <a:gd name="T7" fmla="*/ 308 h 383"/>
                <a:gd name="T8" fmla="*/ 321 w 463"/>
                <a:gd name="T9" fmla="*/ 382 h 383"/>
                <a:gd name="T10" fmla="*/ 138 w 463"/>
                <a:gd name="T11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3" h="383">
                  <a:moveTo>
                    <a:pt x="138" y="383"/>
                  </a:moveTo>
                  <a:cubicBezTo>
                    <a:pt x="138" y="383"/>
                    <a:pt x="61" y="359"/>
                    <a:pt x="41" y="304"/>
                  </a:cubicBezTo>
                  <a:cubicBezTo>
                    <a:pt x="0" y="191"/>
                    <a:pt x="26" y="0"/>
                    <a:pt x="235" y="0"/>
                  </a:cubicBezTo>
                  <a:cubicBezTo>
                    <a:pt x="426" y="0"/>
                    <a:pt x="463" y="192"/>
                    <a:pt x="420" y="308"/>
                  </a:cubicBezTo>
                  <a:cubicBezTo>
                    <a:pt x="397" y="369"/>
                    <a:pt x="321" y="382"/>
                    <a:pt x="321" y="382"/>
                  </a:cubicBezTo>
                  <a:lnTo>
                    <a:pt x="138" y="383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497"/>
            <p:cNvSpPr>
              <a:spLocks/>
            </p:cNvSpPr>
            <p:nvPr/>
          </p:nvSpPr>
          <p:spPr bwMode="auto">
            <a:xfrm>
              <a:off x="7561263" y="6181726"/>
              <a:ext cx="1066800" cy="1231900"/>
            </a:xfrm>
            <a:custGeom>
              <a:avLst/>
              <a:gdLst>
                <a:gd name="T0" fmla="*/ 143 w 284"/>
                <a:gd name="T1" fmla="*/ 328 h 328"/>
                <a:gd name="T2" fmla="*/ 141 w 284"/>
                <a:gd name="T3" fmla="*/ 328 h 328"/>
                <a:gd name="T4" fmla="*/ 0 w 284"/>
                <a:gd name="T5" fmla="*/ 188 h 328"/>
                <a:gd name="T6" fmla="*/ 0 w 284"/>
                <a:gd name="T7" fmla="*/ 154 h 328"/>
                <a:gd name="T8" fmla="*/ 129 w 284"/>
                <a:gd name="T9" fmla="*/ 0 h 328"/>
                <a:gd name="T10" fmla="*/ 103 w 284"/>
                <a:gd name="T11" fmla="*/ 79 h 328"/>
                <a:gd name="T12" fmla="*/ 170 w 284"/>
                <a:gd name="T13" fmla="*/ 14 h 328"/>
                <a:gd name="T14" fmla="*/ 147 w 284"/>
                <a:gd name="T15" fmla="*/ 81 h 328"/>
                <a:gd name="T16" fmla="*/ 189 w 284"/>
                <a:gd name="T17" fmla="*/ 28 h 328"/>
                <a:gd name="T18" fmla="*/ 284 w 284"/>
                <a:gd name="T19" fmla="*/ 162 h 328"/>
                <a:gd name="T20" fmla="*/ 284 w 284"/>
                <a:gd name="T21" fmla="*/ 188 h 328"/>
                <a:gd name="T22" fmla="*/ 143 w 284"/>
                <a:gd name="T2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328">
                  <a:moveTo>
                    <a:pt x="143" y="328"/>
                  </a:moveTo>
                  <a:cubicBezTo>
                    <a:pt x="141" y="328"/>
                    <a:pt x="141" y="328"/>
                    <a:pt x="141" y="328"/>
                  </a:cubicBezTo>
                  <a:cubicBezTo>
                    <a:pt x="63" y="328"/>
                    <a:pt x="0" y="265"/>
                    <a:pt x="0" y="188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2" y="120"/>
                    <a:pt x="95" y="68"/>
                    <a:pt x="129" y="0"/>
                  </a:cubicBezTo>
                  <a:cubicBezTo>
                    <a:pt x="134" y="31"/>
                    <a:pt x="124" y="57"/>
                    <a:pt x="103" y="79"/>
                  </a:cubicBezTo>
                  <a:cubicBezTo>
                    <a:pt x="131" y="68"/>
                    <a:pt x="153" y="46"/>
                    <a:pt x="170" y="14"/>
                  </a:cubicBezTo>
                  <a:cubicBezTo>
                    <a:pt x="167" y="42"/>
                    <a:pt x="159" y="64"/>
                    <a:pt x="147" y="81"/>
                  </a:cubicBezTo>
                  <a:cubicBezTo>
                    <a:pt x="167" y="69"/>
                    <a:pt x="181" y="52"/>
                    <a:pt x="189" y="28"/>
                  </a:cubicBezTo>
                  <a:cubicBezTo>
                    <a:pt x="195" y="78"/>
                    <a:pt x="230" y="126"/>
                    <a:pt x="284" y="162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84" y="265"/>
                    <a:pt x="221" y="328"/>
                    <a:pt x="143" y="328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498"/>
            <p:cNvSpPr>
              <a:spLocks/>
            </p:cNvSpPr>
            <p:nvPr/>
          </p:nvSpPr>
          <p:spPr bwMode="auto">
            <a:xfrm>
              <a:off x="8027988" y="6989763"/>
              <a:ext cx="142875" cy="74613"/>
            </a:xfrm>
            <a:custGeom>
              <a:avLst/>
              <a:gdLst>
                <a:gd name="T0" fmla="*/ 0 w 38"/>
                <a:gd name="T1" fmla="*/ 20 h 20"/>
                <a:gd name="T2" fmla="*/ 19 w 38"/>
                <a:gd name="T3" fmla="*/ 0 h 20"/>
                <a:gd name="T4" fmla="*/ 38 w 38"/>
                <a:gd name="T5" fmla="*/ 20 h 20"/>
                <a:gd name="T6" fmla="*/ 19 w 38"/>
                <a:gd name="T7" fmla="*/ 7 h 20"/>
                <a:gd name="T8" fmla="*/ 0 w 3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0" y="20"/>
                  </a:moveTo>
                  <a:cubicBezTo>
                    <a:pt x="0" y="20"/>
                    <a:pt x="7" y="0"/>
                    <a:pt x="19" y="0"/>
                  </a:cubicBezTo>
                  <a:cubicBezTo>
                    <a:pt x="31" y="0"/>
                    <a:pt x="38" y="20"/>
                    <a:pt x="38" y="20"/>
                  </a:cubicBezTo>
                  <a:cubicBezTo>
                    <a:pt x="38" y="20"/>
                    <a:pt x="30" y="7"/>
                    <a:pt x="19" y="7"/>
                  </a:cubicBezTo>
                  <a:cubicBezTo>
                    <a:pt x="8" y="7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499"/>
            <p:cNvSpPr>
              <a:spLocks/>
            </p:cNvSpPr>
            <p:nvPr/>
          </p:nvSpPr>
          <p:spPr bwMode="auto">
            <a:xfrm>
              <a:off x="8005763" y="7172326"/>
              <a:ext cx="190500" cy="131763"/>
            </a:xfrm>
            <a:custGeom>
              <a:avLst/>
              <a:gdLst>
                <a:gd name="T0" fmla="*/ 0 w 51"/>
                <a:gd name="T1" fmla="*/ 12 h 35"/>
                <a:gd name="T2" fmla="*/ 14 w 51"/>
                <a:gd name="T3" fmla="*/ 0 h 35"/>
                <a:gd name="T4" fmla="*/ 25 w 51"/>
                <a:gd name="T5" fmla="*/ 10 h 35"/>
                <a:gd name="T6" fmla="*/ 39 w 51"/>
                <a:gd name="T7" fmla="*/ 1 h 35"/>
                <a:gd name="T8" fmla="*/ 51 w 51"/>
                <a:gd name="T9" fmla="*/ 12 h 35"/>
                <a:gd name="T10" fmla="*/ 25 w 51"/>
                <a:gd name="T11" fmla="*/ 35 h 35"/>
                <a:gd name="T12" fmla="*/ 0 w 51"/>
                <a:gd name="T13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5">
                  <a:moveTo>
                    <a:pt x="0" y="12"/>
                  </a:moveTo>
                  <a:cubicBezTo>
                    <a:pt x="0" y="12"/>
                    <a:pt x="7" y="0"/>
                    <a:pt x="14" y="0"/>
                  </a:cubicBezTo>
                  <a:cubicBezTo>
                    <a:pt x="21" y="1"/>
                    <a:pt x="25" y="10"/>
                    <a:pt x="25" y="10"/>
                  </a:cubicBezTo>
                  <a:cubicBezTo>
                    <a:pt x="25" y="10"/>
                    <a:pt x="32" y="0"/>
                    <a:pt x="39" y="1"/>
                  </a:cubicBezTo>
                  <a:cubicBezTo>
                    <a:pt x="47" y="1"/>
                    <a:pt x="51" y="12"/>
                    <a:pt x="51" y="12"/>
                  </a:cubicBezTo>
                  <a:cubicBezTo>
                    <a:pt x="51" y="12"/>
                    <a:pt x="44" y="35"/>
                    <a:pt x="25" y="35"/>
                  </a:cubicBezTo>
                  <a:cubicBezTo>
                    <a:pt x="7" y="35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Oval 500"/>
            <p:cNvSpPr>
              <a:spLocks noChangeArrowheads="1"/>
            </p:cNvSpPr>
            <p:nvPr/>
          </p:nvSpPr>
          <p:spPr bwMode="auto">
            <a:xfrm>
              <a:off x="7756526" y="6778626"/>
              <a:ext cx="244475" cy="198438"/>
            </a:xfrm>
            <a:prstGeom prst="ellipse">
              <a:avLst/>
            </a:prstGeom>
            <a:solidFill>
              <a:srgbClr val="89C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Oval 501"/>
            <p:cNvSpPr>
              <a:spLocks noChangeArrowheads="1"/>
            </p:cNvSpPr>
            <p:nvPr/>
          </p:nvSpPr>
          <p:spPr bwMode="auto">
            <a:xfrm>
              <a:off x="8201026" y="6778626"/>
              <a:ext cx="242888" cy="198438"/>
            </a:xfrm>
            <a:prstGeom prst="ellipse">
              <a:avLst/>
            </a:prstGeom>
            <a:solidFill>
              <a:srgbClr val="89C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502"/>
            <p:cNvSpPr>
              <a:spLocks/>
            </p:cNvSpPr>
            <p:nvPr/>
          </p:nvSpPr>
          <p:spPr bwMode="auto">
            <a:xfrm>
              <a:off x="7989888" y="6842126"/>
              <a:ext cx="225425" cy="52388"/>
            </a:xfrm>
            <a:custGeom>
              <a:avLst/>
              <a:gdLst>
                <a:gd name="T0" fmla="*/ 3 w 60"/>
                <a:gd name="T1" fmla="*/ 13 h 14"/>
                <a:gd name="T2" fmla="*/ 0 w 60"/>
                <a:gd name="T3" fmla="*/ 11 h 14"/>
                <a:gd name="T4" fmla="*/ 2 w 60"/>
                <a:gd name="T5" fmla="*/ 6 h 14"/>
                <a:gd name="T6" fmla="*/ 57 w 60"/>
                <a:gd name="T7" fmla="*/ 7 h 14"/>
                <a:gd name="T8" fmla="*/ 59 w 60"/>
                <a:gd name="T9" fmla="*/ 11 h 14"/>
                <a:gd name="T10" fmla="*/ 55 w 60"/>
                <a:gd name="T11" fmla="*/ 13 h 14"/>
                <a:gd name="T12" fmla="*/ 5 w 60"/>
                <a:gd name="T13" fmla="*/ 13 h 14"/>
                <a:gd name="T14" fmla="*/ 3 w 60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3" y="13"/>
                  </a:moveTo>
                  <a:cubicBezTo>
                    <a:pt x="2" y="13"/>
                    <a:pt x="1" y="12"/>
                    <a:pt x="0" y="11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21" y="0"/>
                    <a:pt x="40" y="0"/>
                    <a:pt x="57" y="7"/>
                  </a:cubicBezTo>
                  <a:cubicBezTo>
                    <a:pt x="59" y="7"/>
                    <a:pt x="60" y="9"/>
                    <a:pt x="59" y="11"/>
                  </a:cubicBezTo>
                  <a:cubicBezTo>
                    <a:pt x="59" y="13"/>
                    <a:pt x="57" y="14"/>
                    <a:pt x="55" y="13"/>
                  </a:cubicBezTo>
                  <a:cubicBezTo>
                    <a:pt x="39" y="7"/>
                    <a:pt x="22" y="7"/>
                    <a:pt x="5" y="13"/>
                  </a:cubicBezTo>
                  <a:cubicBezTo>
                    <a:pt x="4" y="13"/>
                    <a:pt x="4" y="13"/>
                    <a:pt x="3" y="13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503"/>
            <p:cNvSpPr>
              <a:spLocks/>
            </p:cNvSpPr>
            <p:nvPr/>
          </p:nvSpPr>
          <p:spPr bwMode="auto">
            <a:xfrm>
              <a:off x="7550151" y="6872288"/>
              <a:ext cx="222250" cy="26988"/>
            </a:xfrm>
            <a:custGeom>
              <a:avLst/>
              <a:gdLst>
                <a:gd name="T0" fmla="*/ 55 w 59"/>
                <a:gd name="T1" fmla="*/ 7 h 7"/>
                <a:gd name="T2" fmla="*/ 3 w 59"/>
                <a:gd name="T3" fmla="*/ 7 h 7"/>
                <a:gd name="T4" fmla="*/ 0 w 59"/>
                <a:gd name="T5" fmla="*/ 3 h 7"/>
                <a:gd name="T6" fmla="*/ 3 w 59"/>
                <a:gd name="T7" fmla="*/ 0 h 7"/>
                <a:gd name="T8" fmla="*/ 55 w 59"/>
                <a:gd name="T9" fmla="*/ 0 h 7"/>
                <a:gd name="T10" fmla="*/ 59 w 59"/>
                <a:gd name="T11" fmla="*/ 3 h 7"/>
                <a:gd name="T12" fmla="*/ 55 w 5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">
                  <a:moveTo>
                    <a:pt x="55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9" y="1"/>
                    <a:pt x="59" y="3"/>
                  </a:cubicBezTo>
                  <a:cubicBezTo>
                    <a:pt x="59" y="5"/>
                    <a:pt x="57" y="7"/>
                    <a:pt x="55" y="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504"/>
            <p:cNvSpPr>
              <a:spLocks/>
            </p:cNvSpPr>
            <p:nvPr/>
          </p:nvSpPr>
          <p:spPr bwMode="auto">
            <a:xfrm>
              <a:off x="8432801" y="6872288"/>
              <a:ext cx="207963" cy="26988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3 w 55"/>
                <a:gd name="T7" fmla="*/ 0 h 7"/>
                <a:gd name="T8" fmla="*/ 52 w 55"/>
                <a:gd name="T9" fmla="*/ 0 h 7"/>
                <a:gd name="T10" fmla="*/ 55 w 55"/>
                <a:gd name="T11" fmla="*/ 3 h 7"/>
                <a:gd name="T12" fmla="*/ 52 w 5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684671" y="2321427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我們這麼認真</a:t>
            </a:r>
            <a:r>
              <a:rPr lang="en-US" altLang="zh-TW" dirty="0" smtClean="0">
                <a:latin typeface="+mj-ea"/>
                <a:ea typeface="+mj-ea"/>
              </a:rPr>
              <a:t>,</a:t>
            </a:r>
          </a:p>
          <a:p>
            <a:r>
              <a:rPr lang="zh-TW" altLang="en-US" dirty="0" smtClean="0">
                <a:latin typeface="+mj-ea"/>
                <a:ea typeface="+mj-ea"/>
              </a:rPr>
              <a:t>你也要專心上課</a:t>
            </a:r>
            <a:r>
              <a:rPr lang="en-US" altLang="zh-TW" dirty="0">
                <a:latin typeface="+mj-ea"/>
                <a:ea typeface="+mj-ea"/>
              </a:rPr>
              <a:t>!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67" name="圖片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4" y="696376"/>
            <a:ext cx="627759" cy="628932"/>
          </a:xfrm>
          <a:prstGeom prst="rect">
            <a:avLst/>
          </a:prstGeom>
        </p:spPr>
      </p:pic>
      <p:pic>
        <p:nvPicPr>
          <p:cNvPr id="97" name="圖片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87" y="709373"/>
            <a:ext cx="475492" cy="631725"/>
          </a:xfrm>
          <a:prstGeom prst="rect">
            <a:avLst/>
          </a:prstGeom>
        </p:spPr>
      </p:pic>
      <p:pic>
        <p:nvPicPr>
          <p:cNvPr id="98" name="圖片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8" y="5923284"/>
            <a:ext cx="1058759" cy="27089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509728" y="111338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我還有問題</a:t>
            </a:r>
            <a:r>
              <a:rPr lang="en-US" altLang="zh-TW" dirty="0" smtClean="0">
                <a:latin typeface="+mj-ea"/>
                <a:ea typeface="+mj-ea"/>
              </a:rPr>
              <a:t>…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2660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圓角矩形圖說文字 69"/>
          <p:cNvSpPr/>
          <p:nvPr/>
        </p:nvSpPr>
        <p:spPr>
          <a:xfrm>
            <a:off x="2599921" y="2387327"/>
            <a:ext cx="8968687" cy="3756777"/>
          </a:xfrm>
          <a:prstGeom prst="wedgeRoundRectCallout">
            <a:avLst>
              <a:gd name="adj1" fmla="val -56543"/>
              <a:gd name="adj2" fmla="val -1433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endParaRPr lang="en-US" altLang="zh-TW" sz="3200" b="1" dirty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5" name="组合 509"/>
          <p:cNvGrpSpPr>
            <a:grpSpLocks noChangeAspect="1"/>
          </p:cNvGrpSpPr>
          <p:nvPr/>
        </p:nvGrpSpPr>
        <p:grpSpPr>
          <a:xfrm>
            <a:off x="1080000" y="3240000"/>
            <a:ext cx="1168797" cy="2408400"/>
            <a:chOff x="12265026" y="10258426"/>
            <a:chExt cx="1912938" cy="3941762"/>
          </a:xfrm>
        </p:grpSpPr>
        <p:sp>
          <p:nvSpPr>
            <p:cNvPr id="36" name="Freeform 324"/>
            <p:cNvSpPr>
              <a:spLocks/>
            </p:cNvSpPr>
            <p:nvPr/>
          </p:nvSpPr>
          <p:spPr bwMode="auto">
            <a:xfrm>
              <a:off x="12322176" y="10258426"/>
              <a:ext cx="1363663" cy="2143125"/>
            </a:xfrm>
            <a:custGeom>
              <a:avLst/>
              <a:gdLst>
                <a:gd name="T0" fmla="*/ 181 w 363"/>
                <a:gd name="T1" fmla="*/ 0 h 571"/>
                <a:gd name="T2" fmla="*/ 10 w 363"/>
                <a:gd name="T3" fmla="*/ 217 h 571"/>
                <a:gd name="T4" fmla="*/ 10 w 363"/>
                <a:gd name="T5" fmla="*/ 405 h 571"/>
                <a:gd name="T6" fmla="*/ 38 w 363"/>
                <a:gd name="T7" fmla="*/ 405 h 571"/>
                <a:gd name="T8" fmla="*/ 15 w 363"/>
                <a:gd name="T9" fmla="*/ 430 h 571"/>
                <a:gd name="T10" fmla="*/ 181 w 363"/>
                <a:gd name="T11" fmla="*/ 559 h 571"/>
                <a:gd name="T12" fmla="*/ 348 w 363"/>
                <a:gd name="T13" fmla="*/ 430 h 571"/>
                <a:gd name="T14" fmla="*/ 325 w 363"/>
                <a:gd name="T15" fmla="*/ 405 h 571"/>
                <a:gd name="T16" fmla="*/ 352 w 363"/>
                <a:gd name="T17" fmla="*/ 405 h 571"/>
                <a:gd name="T18" fmla="*/ 352 w 363"/>
                <a:gd name="T19" fmla="*/ 217 h 571"/>
                <a:gd name="T20" fmla="*/ 181 w 363"/>
                <a:gd name="T21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571">
                  <a:moveTo>
                    <a:pt x="181" y="0"/>
                  </a:moveTo>
                  <a:cubicBezTo>
                    <a:pt x="10" y="0"/>
                    <a:pt x="0" y="109"/>
                    <a:pt x="10" y="217"/>
                  </a:cubicBezTo>
                  <a:cubicBezTo>
                    <a:pt x="20" y="325"/>
                    <a:pt x="10" y="405"/>
                    <a:pt x="10" y="405"/>
                  </a:cubicBezTo>
                  <a:cubicBezTo>
                    <a:pt x="20" y="418"/>
                    <a:pt x="38" y="405"/>
                    <a:pt x="38" y="405"/>
                  </a:cubicBezTo>
                  <a:cubicBezTo>
                    <a:pt x="30" y="423"/>
                    <a:pt x="15" y="430"/>
                    <a:pt x="15" y="430"/>
                  </a:cubicBezTo>
                  <a:cubicBezTo>
                    <a:pt x="51" y="571"/>
                    <a:pt x="181" y="559"/>
                    <a:pt x="181" y="559"/>
                  </a:cubicBezTo>
                  <a:cubicBezTo>
                    <a:pt x="181" y="559"/>
                    <a:pt x="312" y="571"/>
                    <a:pt x="348" y="430"/>
                  </a:cubicBezTo>
                  <a:cubicBezTo>
                    <a:pt x="348" y="430"/>
                    <a:pt x="333" y="423"/>
                    <a:pt x="325" y="405"/>
                  </a:cubicBezTo>
                  <a:cubicBezTo>
                    <a:pt x="325" y="405"/>
                    <a:pt x="342" y="418"/>
                    <a:pt x="352" y="405"/>
                  </a:cubicBezTo>
                  <a:cubicBezTo>
                    <a:pt x="352" y="405"/>
                    <a:pt x="342" y="325"/>
                    <a:pt x="352" y="217"/>
                  </a:cubicBezTo>
                  <a:cubicBezTo>
                    <a:pt x="363" y="109"/>
                    <a:pt x="353" y="0"/>
                    <a:pt x="181" y="0"/>
                  </a:cubicBez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5"/>
            <p:cNvSpPr>
              <a:spLocks/>
            </p:cNvSpPr>
            <p:nvPr/>
          </p:nvSpPr>
          <p:spPr bwMode="auto">
            <a:xfrm>
              <a:off x="12679363" y="12514263"/>
              <a:ext cx="649288" cy="1590675"/>
            </a:xfrm>
            <a:custGeom>
              <a:avLst/>
              <a:gdLst>
                <a:gd name="T0" fmla="*/ 40 w 409"/>
                <a:gd name="T1" fmla="*/ 1002 h 1002"/>
                <a:gd name="T2" fmla="*/ 172 w 409"/>
                <a:gd name="T3" fmla="*/ 1002 h 1002"/>
                <a:gd name="T4" fmla="*/ 205 w 409"/>
                <a:gd name="T5" fmla="*/ 343 h 1002"/>
                <a:gd name="T6" fmla="*/ 236 w 409"/>
                <a:gd name="T7" fmla="*/ 1002 h 1002"/>
                <a:gd name="T8" fmla="*/ 371 w 409"/>
                <a:gd name="T9" fmla="*/ 1002 h 1002"/>
                <a:gd name="T10" fmla="*/ 409 w 409"/>
                <a:gd name="T11" fmla="*/ 0 h 1002"/>
                <a:gd name="T12" fmla="*/ 0 w 409"/>
                <a:gd name="T13" fmla="*/ 0 h 1002"/>
                <a:gd name="T14" fmla="*/ 40 w 409"/>
                <a:gd name="T15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1002">
                  <a:moveTo>
                    <a:pt x="40" y="1002"/>
                  </a:moveTo>
                  <a:lnTo>
                    <a:pt x="172" y="1002"/>
                  </a:lnTo>
                  <a:lnTo>
                    <a:pt x="205" y="343"/>
                  </a:lnTo>
                  <a:lnTo>
                    <a:pt x="236" y="1002"/>
                  </a:lnTo>
                  <a:lnTo>
                    <a:pt x="371" y="1002"/>
                  </a:lnTo>
                  <a:lnTo>
                    <a:pt x="409" y="0"/>
                  </a:lnTo>
                  <a:lnTo>
                    <a:pt x="0" y="0"/>
                  </a:lnTo>
                  <a:lnTo>
                    <a:pt x="40" y="1002"/>
                  </a:ln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6"/>
            <p:cNvSpPr>
              <a:spLocks/>
            </p:cNvSpPr>
            <p:nvPr/>
          </p:nvSpPr>
          <p:spPr bwMode="auto">
            <a:xfrm>
              <a:off x="13023851" y="13981113"/>
              <a:ext cx="387350" cy="219075"/>
            </a:xfrm>
            <a:custGeom>
              <a:avLst/>
              <a:gdLst>
                <a:gd name="T0" fmla="*/ 21 w 103"/>
                <a:gd name="T1" fmla="*/ 12 h 58"/>
                <a:gd name="T2" fmla="*/ 23 w 103"/>
                <a:gd name="T3" fmla="*/ 45 h 58"/>
                <a:gd name="T4" fmla="*/ 89 w 103"/>
                <a:gd name="T5" fmla="*/ 29 h 58"/>
                <a:gd name="T6" fmla="*/ 49 w 103"/>
                <a:gd name="T7" fmla="*/ 0 h 58"/>
                <a:gd name="T8" fmla="*/ 21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21" y="12"/>
                  </a:moveTo>
                  <a:cubicBezTo>
                    <a:pt x="7" y="26"/>
                    <a:pt x="0" y="42"/>
                    <a:pt x="23" y="45"/>
                  </a:cubicBezTo>
                  <a:cubicBezTo>
                    <a:pt x="44" y="47"/>
                    <a:pt x="103" y="58"/>
                    <a:pt x="89" y="29"/>
                  </a:cubicBezTo>
                  <a:cubicBezTo>
                    <a:pt x="75" y="2"/>
                    <a:pt x="58" y="0"/>
                    <a:pt x="49" y="0"/>
                  </a:cubicBezTo>
                  <a:cubicBezTo>
                    <a:pt x="40" y="0"/>
                    <a:pt x="28" y="4"/>
                    <a:pt x="21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7"/>
            <p:cNvSpPr>
              <a:spLocks/>
            </p:cNvSpPr>
            <p:nvPr/>
          </p:nvSpPr>
          <p:spPr bwMode="auto">
            <a:xfrm>
              <a:off x="12596813" y="13981113"/>
              <a:ext cx="385763" cy="219075"/>
            </a:xfrm>
            <a:custGeom>
              <a:avLst/>
              <a:gdLst>
                <a:gd name="T0" fmla="*/ 82 w 103"/>
                <a:gd name="T1" fmla="*/ 12 h 58"/>
                <a:gd name="T2" fmla="*/ 80 w 103"/>
                <a:gd name="T3" fmla="*/ 45 h 58"/>
                <a:gd name="T4" fmla="*/ 15 w 103"/>
                <a:gd name="T5" fmla="*/ 29 h 58"/>
                <a:gd name="T6" fmla="*/ 54 w 103"/>
                <a:gd name="T7" fmla="*/ 0 h 58"/>
                <a:gd name="T8" fmla="*/ 82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82" y="12"/>
                  </a:moveTo>
                  <a:cubicBezTo>
                    <a:pt x="96" y="26"/>
                    <a:pt x="103" y="42"/>
                    <a:pt x="80" y="45"/>
                  </a:cubicBezTo>
                  <a:cubicBezTo>
                    <a:pt x="59" y="47"/>
                    <a:pt x="0" y="58"/>
                    <a:pt x="15" y="29"/>
                  </a:cubicBezTo>
                  <a:cubicBezTo>
                    <a:pt x="29" y="2"/>
                    <a:pt x="45" y="0"/>
                    <a:pt x="54" y="0"/>
                  </a:cubicBezTo>
                  <a:cubicBezTo>
                    <a:pt x="63" y="0"/>
                    <a:pt x="75" y="4"/>
                    <a:pt x="82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328"/>
            <p:cNvSpPr>
              <a:spLocks noChangeArrowheads="1"/>
            </p:cNvSpPr>
            <p:nvPr/>
          </p:nvSpPr>
          <p:spPr bwMode="auto">
            <a:xfrm>
              <a:off x="12822238" y="11553826"/>
              <a:ext cx="360363" cy="987425"/>
            </a:xfrm>
            <a:prstGeom prst="rect">
              <a:avLst/>
            </a:prstGeom>
            <a:solidFill>
              <a:srgbClr val="F9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329"/>
            <p:cNvSpPr>
              <a:spLocks noChangeArrowheads="1"/>
            </p:cNvSpPr>
            <p:nvPr/>
          </p:nvSpPr>
          <p:spPr bwMode="auto">
            <a:xfrm>
              <a:off x="12963526" y="11703051"/>
              <a:ext cx="68263" cy="6826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330"/>
            <p:cNvSpPr>
              <a:spLocks noChangeArrowheads="1"/>
            </p:cNvSpPr>
            <p:nvPr/>
          </p:nvSpPr>
          <p:spPr bwMode="auto">
            <a:xfrm>
              <a:off x="12963526" y="118570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331"/>
            <p:cNvSpPr>
              <a:spLocks noChangeArrowheads="1"/>
            </p:cNvSpPr>
            <p:nvPr/>
          </p:nvSpPr>
          <p:spPr bwMode="auto">
            <a:xfrm>
              <a:off x="12963526" y="12015788"/>
              <a:ext cx="68263" cy="69850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332"/>
            <p:cNvSpPr>
              <a:spLocks noChangeArrowheads="1"/>
            </p:cNvSpPr>
            <p:nvPr/>
          </p:nvSpPr>
          <p:spPr bwMode="auto">
            <a:xfrm>
              <a:off x="12963526" y="12172951"/>
              <a:ext cx="68263" cy="66675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333"/>
            <p:cNvSpPr>
              <a:spLocks noChangeArrowheads="1"/>
            </p:cNvSpPr>
            <p:nvPr/>
          </p:nvSpPr>
          <p:spPr bwMode="auto">
            <a:xfrm>
              <a:off x="12963526" y="123269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34"/>
            <p:cNvSpPr>
              <a:spLocks/>
            </p:cNvSpPr>
            <p:nvPr/>
          </p:nvSpPr>
          <p:spPr bwMode="auto">
            <a:xfrm>
              <a:off x="12776201" y="11568113"/>
              <a:ext cx="447675" cy="161925"/>
            </a:xfrm>
            <a:custGeom>
              <a:avLst/>
              <a:gdLst>
                <a:gd name="T0" fmla="*/ 83 w 282"/>
                <a:gd name="T1" fmla="*/ 102 h 102"/>
                <a:gd name="T2" fmla="*/ 140 w 282"/>
                <a:gd name="T3" fmla="*/ 29 h 102"/>
                <a:gd name="T4" fmla="*/ 197 w 282"/>
                <a:gd name="T5" fmla="*/ 102 h 102"/>
                <a:gd name="T6" fmla="*/ 282 w 282"/>
                <a:gd name="T7" fmla="*/ 0 h 102"/>
                <a:gd name="T8" fmla="*/ 0 w 282"/>
                <a:gd name="T9" fmla="*/ 0 h 102"/>
                <a:gd name="T10" fmla="*/ 83 w 28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02">
                  <a:moveTo>
                    <a:pt x="83" y="102"/>
                  </a:moveTo>
                  <a:lnTo>
                    <a:pt x="140" y="29"/>
                  </a:lnTo>
                  <a:lnTo>
                    <a:pt x="197" y="102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83" y="10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35"/>
            <p:cNvSpPr>
              <a:spLocks/>
            </p:cNvSpPr>
            <p:nvPr/>
          </p:nvSpPr>
          <p:spPr bwMode="auto">
            <a:xfrm>
              <a:off x="12490451" y="12439651"/>
              <a:ext cx="219075" cy="377825"/>
            </a:xfrm>
            <a:custGeom>
              <a:avLst/>
              <a:gdLst>
                <a:gd name="T0" fmla="*/ 8 w 58"/>
                <a:gd name="T1" fmla="*/ 0 h 101"/>
                <a:gd name="T2" fmla="*/ 11 w 58"/>
                <a:gd name="T3" fmla="*/ 63 h 101"/>
                <a:gd name="T4" fmla="*/ 45 w 58"/>
                <a:gd name="T5" fmla="*/ 96 h 101"/>
                <a:gd name="T6" fmla="*/ 37 w 58"/>
                <a:gd name="T7" fmla="*/ 65 h 101"/>
                <a:gd name="T8" fmla="*/ 45 w 58"/>
                <a:gd name="T9" fmla="*/ 64 h 101"/>
                <a:gd name="T10" fmla="*/ 44 w 58"/>
                <a:gd name="T11" fmla="*/ 8 h 101"/>
                <a:gd name="T12" fmla="*/ 8 w 5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1">
                  <a:moveTo>
                    <a:pt x="8" y="0"/>
                  </a:moveTo>
                  <a:cubicBezTo>
                    <a:pt x="8" y="0"/>
                    <a:pt x="0" y="40"/>
                    <a:pt x="11" y="63"/>
                  </a:cubicBezTo>
                  <a:cubicBezTo>
                    <a:pt x="22" y="87"/>
                    <a:pt x="33" y="101"/>
                    <a:pt x="45" y="96"/>
                  </a:cubicBezTo>
                  <a:cubicBezTo>
                    <a:pt x="58" y="91"/>
                    <a:pt x="38" y="67"/>
                    <a:pt x="37" y="65"/>
                  </a:cubicBezTo>
                  <a:cubicBezTo>
                    <a:pt x="37" y="65"/>
                    <a:pt x="42" y="68"/>
                    <a:pt x="45" y="64"/>
                  </a:cubicBezTo>
                  <a:cubicBezTo>
                    <a:pt x="47" y="60"/>
                    <a:pt x="48" y="27"/>
                    <a:pt x="44" y="8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6"/>
            <p:cNvSpPr>
              <a:spLocks/>
            </p:cNvSpPr>
            <p:nvPr/>
          </p:nvSpPr>
          <p:spPr bwMode="auto">
            <a:xfrm>
              <a:off x="12580938" y="12630151"/>
              <a:ext cx="63500" cy="76200"/>
            </a:xfrm>
            <a:custGeom>
              <a:avLst/>
              <a:gdLst>
                <a:gd name="T0" fmla="*/ 17 w 17"/>
                <a:gd name="T1" fmla="*/ 20 h 20"/>
                <a:gd name="T2" fmla="*/ 13 w 17"/>
                <a:gd name="T3" fmla="*/ 14 h 20"/>
                <a:gd name="T4" fmla="*/ 4 w 17"/>
                <a:gd name="T5" fmla="*/ 0 h 20"/>
                <a:gd name="T6" fmla="*/ 17 w 1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0"/>
                  </a:moveTo>
                  <a:cubicBezTo>
                    <a:pt x="15" y="17"/>
                    <a:pt x="13" y="15"/>
                    <a:pt x="13" y="14"/>
                  </a:cubicBezTo>
                  <a:cubicBezTo>
                    <a:pt x="13" y="14"/>
                    <a:pt x="6" y="12"/>
                    <a:pt x="4" y="0"/>
                  </a:cubicBezTo>
                  <a:cubicBezTo>
                    <a:pt x="4" y="0"/>
                    <a:pt x="0" y="18"/>
                    <a:pt x="17" y="2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37"/>
            <p:cNvSpPr>
              <a:spLocks/>
            </p:cNvSpPr>
            <p:nvPr/>
          </p:nvSpPr>
          <p:spPr bwMode="auto">
            <a:xfrm>
              <a:off x="12476163" y="11553826"/>
              <a:ext cx="363538" cy="1477963"/>
            </a:xfrm>
            <a:custGeom>
              <a:avLst/>
              <a:gdLst>
                <a:gd name="T0" fmla="*/ 95 w 97"/>
                <a:gd name="T1" fmla="*/ 9 h 394"/>
                <a:gd name="T2" fmla="*/ 96 w 97"/>
                <a:gd name="T3" fmla="*/ 285 h 394"/>
                <a:gd name="T4" fmla="*/ 51 w 97"/>
                <a:gd name="T5" fmla="*/ 378 h 394"/>
                <a:gd name="T6" fmla="*/ 52 w 97"/>
                <a:gd name="T7" fmla="*/ 245 h 394"/>
                <a:gd name="T8" fmla="*/ 5 w 97"/>
                <a:gd name="T9" fmla="*/ 245 h 394"/>
                <a:gd name="T10" fmla="*/ 15 w 97"/>
                <a:gd name="T11" fmla="*/ 94 h 394"/>
                <a:gd name="T12" fmla="*/ 95 w 97"/>
                <a:gd name="T13" fmla="*/ 0 h 394"/>
                <a:gd name="T14" fmla="*/ 95 w 97"/>
                <a:gd name="T15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94">
                  <a:moveTo>
                    <a:pt x="95" y="9"/>
                  </a:moveTo>
                  <a:cubicBezTo>
                    <a:pt x="95" y="9"/>
                    <a:pt x="95" y="176"/>
                    <a:pt x="96" y="285"/>
                  </a:cubicBezTo>
                  <a:cubicBezTo>
                    <a:pt x="97" y="394"/>
                    <a:pt x="51" y="378"/>
                    <a:pt x="51" y="378"/>
                  </a:cubicBezTo>
                  <a:cubicBezTo>
                    <a:pt x="43" y="352"/>
                    <a:pt x="52" y="245"/>
                    <a:pt x="52" y="245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5" y="245"/>
                    <a:pt x="0" y="202"/>
                    <a:pt x="15" y="94"/>
                  </a:cubicBezTo>
                  <a:cubicBezTo>
                    <a:pt x="26" y="22"/>
                    <a:pt x="67" y="4"/>
                    <a:pt x="95" y="0"/>
                  </a:cubicBezTo>
                  <a:lnTo>
                    <a:pt x="95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38"/>
            <p:cNvSpPr>
              <a:spLocks/>
            </p:cNvSpPr>
            <p:nvPr/>
          </p:nvSpPr>
          <p:spPr bwMode="auto">
            <a:xfrm>
              <a:off x="12622213" y="11890376"/>
              <a:ext cx="87313" cy="582613"/>
            </a:xfrm>
            <a:custGeom>
              <a:avLst/>
              <a:gdLst>
                <a:gd name="T0" fmla="*/ 31 w 55"/>
                <a:gd name="T1" fmla="*/ 367 h 367"/>
                <a:gd name="T2" fmla="*/ 55 w 55"/>
                <a:gd name="T3" fmla="*/ 0 h 367"/>
                <a:gd name="T4" fmla="*/ 0 w 55"/>
                <a:gd name="T5" fmla="*/ 367 h 367"/>
                <a:gd name="T6" fmla="*/ 31 w 55"/>
                <a:gd name="T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67">
                  <a:moveTo>
                    <a:pt x="31" y="367"/>
                  </a:moveTo>
                  <a:lnTo>
                    <a:pt x="55" y="0"/>
                  </a:lnTo>
                  <a:lnTo>
                    <a:pt x="0" y="367"/>
                  </a:lnTo>
                  <a:lnTo>
                    <a:pt x="31" y="367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39"/>
            <p:cNvSpPr>
              <a:spLocks/>
            </p:cNvSpPr>
            <p:nvPr/>
          </p:nvSpPr>
          <p:spPr bwMode="auto">
            <a:xfrm>
              <a:off x="13369926" y="11790363"/>
              <a:ext cx="808038" cy="709613"/>
            </a:xfrm>
            <a:custGeom>
              <a:avLst/>
              <a:gdLst>
                <a:gd name="T0" fmla="*/ 30 w 215"/>
                <a:gd name="T1" fmla="*/ 0 h 189"/>
                <a:gd name="T2" fmla="*/ 136 w 215"/>
                <a:gd name="T3" fmla="*/ 87 h 189"/>
                <a:gd name="T4" fmla="*/ 193 w 215"/>
                <a:gd name="T5" fmla="*/ 81 h 189"/>
                <a:gd name="T6" fmla="*/ 161 w 215"/>
                <a:gd name="T7" fmla="*/ 112 h 189"/>
                <a:gd name="T8" fmla="*/ 211 w 215"/>
                <a:gd name="T9" fmla="*/ 145 h 189"/>
                <a:gd name="T10" fmla="*/ 174 w 215"/>
                <a:gd name="T11" fmla="*/ 142 h 189"/>
                <a:gd name="T12" fmla="*/ 196 w 215"/>
                <a:gd name="T13" fmla="*/ 165 h 189"/>
                <a:gd name="T14" fmla="*/ 164 w 215"/>
                <a:gd name="T15" fmla="*/ 160 h 189"/>
                <a:gd name="T16" fmla="*/ 178 w 215"/>
                <a:gd name="T17" fmla="*/ 179 h 189"/>
                <a:gd name="T18" fmla="*/ 139 w 215"/>
                <a:gd name="T19" fmla="*/ 171 h 189"/>
                <a:gd name="T20" fmla="*/ 99 w 215"/>
                <a:gd name="T21" fmla="*/ 122 h 189"/>
                <a:gd name="T22" fmla="*/ 0 w 215"/>
                <a:gd name="T23" fmla="*/ 31 h 189"/>
                <a:gd name="T24" fmla="*/ 30 w 215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189">
                  <a:moveTo>
                    <a:pt x="30" y="0"/>
                  </a:moveTo>
                  <a:cubicBezTo>
                    <a:pt x="30" y="0"/>
                    <a:pt x="105" y="89"/>
                    <a:pt x="136" y="87"/>
                  </a:cubicBezTo>
                  <a:cubicBezTo>
                    <a:pt x="168" y="84"/>
                    <a:pt x="182" y="74"/>
                    <a:pt x="193" y="81"/>
                  </a:cubicBezTo>
                  <a:cubicBezTo>
                    <a:pt x="204" y="89"/>
                    <a:pt x="178" y="113"/>
                    <a:pt x="161" y="112"/>
                  </a:cubicBezTo>
                  <a:cubicBezTo>
                    <a:pt x="161" y="112"/>
                    <a:pt x="215" y="130"/>
                    <a:pt x="211" y="145"/>
                  </a:cubicBezTo>
                  <a:cubicBezTo>
                    <a:pt x="207" y="159"/>
                    <a:pt x="174" y="142"/>
                    <a:pt x="174" y="142"/>
                  </a:cubicBezTo>
                  <a:cubicBezTo>
                    <a:pt x="174" y="142"/>
                    <a:pt x="200" y="156"/>
                    <a:pt x="196" y="165"/>
                  </a:cubicBezTo>
                  <a:cubicBezTo>
                    <a:pt x="192" y="174"/>
                    <a:pt x="164" y="160"/>
                    <a:pt x="164" y="160"/>
                  </a:cubicBezTo>
                  <a:cubicBezTo>
                    <a:pt x="164" y="160"/>
                    <a:pt x="183" y="173"/>
                    <a:pt x="178" y="179"/>
                  </a:cubicBezTo>
                  <a:cubicBezTo>
                    <a:pt x="171" y="189"/>
                    <a:pt x="139" y="171"/>
                    <a:pt x="139" y="171"/>
                  </a:cubicBezTo>
                  <a:cubicBezTo>
                    <a:pt x="120" y="160"/>
                    <a:pt x="106" y="145"/>
                    <a:pt x="99" y="122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0"/>
            <p:cNvSpPr>
              <a:spLocks/>
            </p:cNvSpPr>
            <p:nvPr/>
          </p:nvSpPr>
          <p:spPr bwMode="auto">
            <a:xfrm>
              <a:off x="13881101" y="12217401"/>
              <a:ext cx="112713" cy="123825"/>
            </a:xfrm>
            <a:custGeom>
              <a:avLst/>
              <a:gdLst>
                <a:gd name="T0" fmla="*/ 23 w 30"/>
                <a:gd name="T1" fmla="*/ 0 h 33"/>
                <a:gd name="T2" fmla="*/ 0 w 30"/>
                <a:gd name="T3" fmla="*/ 33 h 33"/>
                <a:gd name="T4" fmla="*/ 23 w 30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3">
                  <a:moveTo>
                    <a:pt x="23" y="0"/>
                  </a:moveTo>
                  <a:cubicBezTo>
                    <a:pt x="23" y="0"/>
                    <a:pt x="23" y="20"/>
                    <a:pt x="0" y="33"/>
                  </a:cubicBezTo>
                  <a:cubicBezTo>
                    <a:pt x="0" y="33"/>
                    <a:pt x="30" y="27"/>
                    <a:pt x="23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41"/>
            <p:cNvSpPr>
              <a:spLocks/>
            </p:cNvSpPr>
            <p:nvPr/>
          </p:nvSpPr>
          <p:spPr bwMode="auto">
            <a:xfrm>
              <a:off x="13163551" y="11553826"/>
              <a:ext cx="684213" cy="1477963"/>
            </a:xfrm>
            <a:custGeom>
              <a:avLst/>
              <a:gdLst>
                <a:gd name="T0" fmla="*/ 2 w 182"/>
                <a:gd name="T1" fmla="*/ 9 h 394"/>
                <a:gd name="T2" fmla="*/ 1 w 182"/>
                <a:gd name="T3" fmla="*/ 285 h 394"/>
                <a:gd name="T4" fmla="*/ 47 w 182"/>
                <a:gd name="T5" fmla="*/ 378 h 394"/>
                <a:gd name="T6" fmla="*/ 46 w 182"/>
                <a:gd name="T7" fmla="*/ 245 h 394"/>
                <a:gd name="T8" fmla="*/ 35 w 182"/>
                <a:gd name="T9" fmla="*/ 84 h 394"/>
                <a:gd name="T10" fmla="*/ 150 w 182"/>
                <a:gd name="T11" fmla="*/ 190 h 394"/>
                <a:gd name="T12" fmla="*/ 182 w 182"/>
                <a:gd name="T13" fmla="*/ 143 h 394"/>
                <a:gd name="T14" fmla="*/ 43 w 182"/>
                <a:gd name="T15" fmla="*/ 17 h 394"/>
                <a:gd name="T16" fmla="*/ 2 w 182"/>
                <a:gd name="T17" fmla="*/ 0 h 394"/>
                <a:gd name="T18" fmla="*/ 2 w 182"/>
                <a:gd name="T19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94">
                  <a:moveTo>
                    <a:pt x="2" y="9"/>
                  </a:moveTo>
                  <a:cubicBezTo>
                    <a:pt x="2" y="9"/>
                    <a:pt x="2" y="176"/>
                    <a:pt x="1" y="285"/>
                  </a:cubicBezTo>
                  <a:cubicBezTo>
                    <a:pt x="0" y="394"/>
                    <a:pt x="47" y="378"/>
                    <a:pt x="47" y="378"/>
                  </a:cubicBezTo>
                  <a:cubicBezTo>
                    <a:pt x="54" y="352"/>
                    <a:pt x="46" y="245"/>
                    <a:pt x="46" y="24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137" y="177"/>
                    <a:pt x="150" y="190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60" y="124"/>
                    <a:pt x="60" y="30"/>
                    <a:pt x="43" y="17"/>
                  </a:cubicBezTo>
                  <a:cubicBezTo>
                    <a:pt x="29" y="6"/>
                    <a:pt x="14" y="2"/>
                    <a:pt x="2" y="0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42"/>
            <p:cNvSpPr>
              <a:spLocks/>
            </p:cNvSpPr>
            <p:nvPr/>
          </p:nvSpPr>
          <p:spPr bwMode="auto">
            <a:xfrm>
              <a:off x="12265026" y="11122026"/>
              <a:ext cx="285750" cy="269875"/>
            </a:xfrm>
            <a:custGeom>
              <a:avLst/>
              <a:gdLst>
                <a:gd name="T0" fmla="*/ 62 w 76"/>
                <a:gd name="T1" fmla="*/ 12 h 72"/>
                <a:gd name="T2" fmla="*/ 35 w 76"/>
                <a:gd name="T3" fmla="*/ 4 h 72"/>
                <a:gd name="T4" fmla="*/ 76 w 76"/>
                <a:gd name="T5" fmla="*/ 72 h 72"/>
                <a:gd name="T6" fmla="*/ 62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62" y="12"/>
                  </a:moveTo>
                  <a:cubicBezTo>
                    <a:pt x="62" y="12"/>
                    <a:pt x="52" y="0"/>
                    <a:pt x="35" y="4"/>
                  </a:cubicBezTo>
                  <a:cubicBezTo>
                    <a:pt x="20" y="8"/>
                    <a:pt x="0" y="51"/>
                    <a:pt x="76" y="72"/>
                  </a:cubicBezTo>
                  <a:lnTo>
                    <a:pt x="62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43"/>
            <p:cNvSpPr>
              <a:spLocks/>
            </p:cNvSpPr>
            <p:nvPr/>
          </p:nvSpPr>
          <p:spPr bwMode="auto">
            <a:xfrm>
              <a:off x="13455651" y="11122026"/>
              <a:ext cx="285750" cy="269875"/>
            </a:xfrm>
            <a:custGeom>
              <a:avLst/>
              <a:gdLst>
                <a:gd name="T0" fmla="*/ 14 w 76"/>
                <a:gd name="T1" fmla="*/ 12 h 72"/>
                <a:gd name="T2" fmla="*/ 41 w 76"/>
                <a:gd name="T3" fmla="*/ 4 h 72"/>
                <a:gd name="T4" fmla="*/ 0 w 76"/>
                <a:gd name="T5" fmla="*/ 72 h 72"/>
                <a:gd name="T6" fmla="*/ 14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14" y="12"/>
                  </a:moveTo>
                  <a:cubicBezTo>
                    <a:pt x="14" y="12"/>
                    <a:pt x="24" y="0"/>
                    <a:pt x="41" y="4"/>
                  </a:cubicBezTo>
                  <a:cubicBezTo>
                    <a:pt x="56" y="8"/>
                    <a:pt x="76" y="51"/>
                    <a:pt x="0" y="72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44"/>
            <p:cNvSpPr>
              <a:spLocks/>
            </p:cNvSpPr>
            <p:nvPr/>
          </p:nvSpPr>
          <p:spPr bwMode="auto">
            <a:xfrm>
              <a:off x="12465051" y="10764838"/>
              <a:ext cx="1077913" cy="855663"/>
            </a:xfrm>
            <a:custGeom>
              <a:avLst/>
              <a:gdLst>
                <a:gd name="T0" fmla="*/ 232 w 287"/>
                <a:gd name="T1" fmla="*/ 199 h 228"/>
                <a:gd name="T2" fmla="*/ 179 w 287"/>
                <a:gd name="T3" fmla="*/ 219 h 228"/>
                <a:gd name="T4" fmla="*/ 107 w 287"/>
                <a:gd name="T5" fmla="*/ 219 h 228"/>
                <a:gd name="T6" fmla="*/ 55 w 287"/>
                <a:gd name="T7" fmla="*/ 199 h 228"/>
                <a:gd name="T8" fmla="*/ 0 w 287"/>
                <a:gd name="T9" fmla="*/ 118 h 228"/>
                <a:gd name="T10" fmla="*/ 0 w 287"/>
                <a:gd name="T11" fmla="*/ 0 h 228"/>
                <a:gd name="T12" fmla="*/ 287 w 287"/>
                <a:gd name="T13" fmla="*/ 0 h 228"/>
                <a:gd name="T14" fmla="*/ 287 w 287"/>
                <a:gd name="T15" fmla="*/ 118 h 228"/>
                <a:gd name="T16" fmla="*/ 232 w 287"/>
                <a:gd name="T17" fmla="*/ 19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28">
                  <a:moveTo>
                    <a:pt x="232" y="199"/>
                  </a:moveTo>
                  <a:cubicBezTo>
                    <a:pt x="179" y="219"/>
                    <a:pt x="179" y="219"/>
                    <a:pt x="179" y="219"/>
                  </a:cubicBezTo>
                  <a:cubicBezTo>
                    <a:pt x="156" y="228"/>
                    <a:pt x="130" y="228"/>
                    <a:pt x="107" y="21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22" y="186"/>
                    <a:pt x="0" y="154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7" y="118"/>
                    <a:pt x="287" y="118"/>
                    <a:pt x="287" y="118"/>
                  </a:cubicBezTo>
                  <a:cubicBezTo>
                    <a:pt x="287" y="154"/>
                    <a:pt x="265" y="186"/>
                    <a:pt x="232" y="199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45"/>
            <p:cNvSpPr>
              <a:spLocks/>
            </p:cNvSpPr>
            <p:nvPr/>
          </p:nvSpPr>
          <p:spPr bwMode="auto">
            <a:xfrm>
              <a:off x="12896851" y="11395076"/>
              <a:ext cx="236538" cy="106363"/>
            </a:xfrm>
            <a:custGeom>
              <a:avLst/>
              <a:gdLst>
                <a:gd name="T0" fmla="*/ 0 w 63"/>
                <a:gd name="T1" fmla="*/ 12 h 28"/>
                <a:gd name="T2" fmla="*/ 17 w 63"/>
                <a:gd name="T3" fmla="*/ 0 h 28"/>
                <a:gd name="T4" fmla="*/ 31 w 63"/>
                <a:gd name="T5" fmla="*/ 10 h 28"/>
                <a:gd name="T6" fmla="*/ 49 w 63"/>
                <a:gd name="T7" fmla="*/ 1 h 28"/>
                <a:gd name="T8" fmla="*/ 63 w 63"/>
                <a:gd name="T9" fmla="*/ 13 h 28"/>
                <a:gd name="T10" fmla="*/ 30 w 63"/>
                <a:gd name="T11" fmla="*/ 28 h 28"/>
                <a:gd name="T12" fmla="*/ 0 w 63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8">
                  <a:moveTo>
                    <a:pt x="0" y="12"/>
                  </a:moveTo>
                  <a:cubicBezTo>
                    <a:pt x="0" y="12"/>
                    <a:pt x="8" y="0"/>
                    <a:pt x="17" y="0"/>
                  </a:cubicBezTo>
                  <a:cubicBezTo>
                    <a:pt x="26" y="1"/>
                    <a:pt x="31" y="10"/>
                    <a:pt x="31" y="10"/>
                  </a:cubicBezTo>
                  <a:cubicBezTo>
                    <a:pt x="31" y="10"/>
                    <a:pt x="39" y="0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3" y="28"/>
                    <a:pt x="30" y="28"/>
                  </a:cubicBezTo>
                  <a:cubicBezTo>
                    <a:pt x="7" y="28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46"/>
            <p:cNvSpPr>
              <a:spLocks/>
            </p:cNvSpPr>
            <p:nvPr/>
          </p:nvSpPr>
          <p:spPr bwMode="auto">
            <a:xfrm>
              <a:off x="12633326" y="11034713"/>
              <a:ext cx="188913" cy="117475"/>
            </a:xfrm>
            <a:custGeom>
              <a:avLst/>
              <a:gdLst>
                <a:gd name="T0" fmla="*/ 4 w 50"/>
                <a:gd name="T1" fmla="*/ 31 h 31"/>
                <a:gd name="T2" fmla="*/ 0 w 50"/>
                <a:gd name="T3" fmla="*/ 28 h 31"/>
                <a:gd name="T4" fmla="*/ 23 w 50"/>
                <a:gd name="T5" fmla="*/ 0 h 31"/>
                <a:gd name="T6" fmla="*/ 50 w 50"/>
                <a:gd name="T7" fmla="*/ 22 h 31"/>
                <a:gd name="T8" fmla="*/ 47 w 50"/>
                <a:gd name="T9" fmla="*/ 26 h 31"/>
                <a:gd name="T10" fmla="*/ 43 w 50"/>
                <a:gd name="T11" fmla="*/ 23 h 31"/>
                <a:gd name="T12" fmla="*/ 23 w 50"/>
                <a:gd name="T13" fmla="*/ 7 h 31"/>
                <a:gd name="T14" fmla="*/ 7 w 50"/>
                <a:gd name="T15" fmla="*/ 28 h 31"/>
                <a:gd name="T16" fmla="*/ 4 w 50"/>
                <a:gd name="T17" fmla="*/ 31 h 31"/>
                <a:gd name="T18" fmla="*/ 4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" y="31"/>
                  </a:moveTo>
                  <a:cubicBezTo>
                    <a:pt x="2" y="31"/>
                    <a:pt x="0" y="30"/>
                    <a:pt x="0" y="28"/>
                  </a:cubicBezTo>
                  <a:cubicBezTo>
                    <a:pt x="0" y="19"/>
                    <a:pt x="5" y="1"/>
                    <a:pt x="23" y="0"/>
                  </a:cubicBezTo>
                  <a:cubicBezTo>
                    <a:pt x="40" y="0"/>
                    <a:pt x="48" y="14"/>
                    <a:pt x="50" y="22"/>
                  </a:cubicBezTo>
                  <a:cubicBezTo>
                    <a:pt x="50" y="24"/>
                    <a:pt x="49" y="26"/>
                    <a:pt x="47" y="26"/>
                  </a:cubicBezTo>
                  <a:cubicBezTo>
                    <a:pt x="45" y="27"/>
                    <a:pt x="44" y="25"/>
                    <a:pt x="43" y="23"/>
                  </a:cubicBezTo>
                  <a:cubicBezTo>
                    <a:pt x="43" y="23"/>
                    <a:pt x="39" y="7"/>
                    <a:pt x="23" y="7"/>
                  </a:cubicBezTo>
                  <a:cubicBezTo>
                    <a:pt x="7" y="8"/>
                    <a:pt x="7" y="27"/>
                    <a:pt x="7" y="28"/>
                  </a:cubicBezTo>
                  <a:cubicBezTo>
                    <a:pt x="7" y="30"/>
                    <a:pt x="6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47"/>
            <p:cNvSpPr>
              <a:spLocks/>
            </p:cNvSpPr>
            <p:nvPr/>
          </p:nvSpPr>
          <p:spPr bwMode="auto">
            <a:xfrm>
              <a:off x="12558713" y="11114088"/>
              <a:ext cx="104775" cy="38100"/>
            </a:xfrm>
            <a:custGeom>
              <a:avLst/>
              <a:gdLst>
                <a:gd name="T0" fmla="*/ 18 w 28"/>
                <a:gd name="T1" fmla="*/ 10 h 10"/>
                <a:gd name="T2" fmla="*/ 3 w 28"/>
                <a:gd name="T3" fmla="*/ 7 h 10"/>
                <a:gd name="T4" fmla="*/ 1 w 28"/>
                <a:gd name="T5" fmla="*/ 3 h 10"/>
                <a:gd name="T6" fmla="*/ 5 w 28"/>
                <a:gd name="T7" fmla="*/ 1 h 10"/>
                <a:gd name="T8" fmla="*/ 23 w 28"/>
                <a:gd name="T9" fmla="*/ 3 h 10"/>
                <a:gd name="T10" fmla="*/ 27 w 28"/>
                <a:gd name="T11" fmla="*/ 5 h 10"/>
                <a:gd name="T12" fmla="*/ 25 w 28"/>
                <a:gd name="T13" fmla="*/ 9 h 10"/>
                <a:gd name="T14" fmla="*/ 18 w 2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18" y="10"/>
                  </a:moveTo>
                  <a:cubicBezTo>
                    <a:pt x="14" y="10"/>
                    <a:pt x="9" y="10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6" y="5"/>
                    <a:pt x="23" y="3"/>
                    <a:pt x="23" y="3"/>
                  </a:cubicBezTo>
                  <a:cubicBezTo>
                    <a:pt x="25" y="2"/>
                    <a:pt x="26" y="3"/>
                    <a:pt x="27" y="5"/>
                  </a:cubicBezTo>
                  <a:cubicBezTo>
                    <a:pt x="28" y="7"/>
                    <a:pt x="26" y="9"/>
                    <a:pt x="25" y="9"/>
                  </a:cubicBezTo>
                  <a:cubicBezTo>
                    <a:pt x="24" y="9"/>
                    <a:pt x="22" y="10"/>
                    <a:pt x="18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48"/>
            <p:cNvSpPr>
              <a:spLocks/>
            </p:cNvSpPr>
            <p:nvPr/>
          </p:nvSpPr>
          <p:spPr bwMode="auto">
            <a:xfrm>
              <a:off x="12558713" y="11061701"/>
              <a:ext cx="104775" cy="63500"/>
            </a:xfrm>
            <a:custGeom>
              <a:avLst/>
              <a:gdLst>
                <a:gd name="T0" fmla="*/ 24 w 28"/>
                <a:gd name="T1" fmla="*/ 17 h 17"/>
                <a:gd name="T2" fmla="*/ 2 w 28"/>
                <a:gd name="T3" fmla="*/ 7 h 17"/>
                <a:gd name="T4" fmla="*/ 1 w 28"/>
                <a:gd name="T5" fmla="*/ 2 h 17"/>
                <a:gd name="T6" fmla="*/ 6 w 28"/>
                <a:gd name="T7" fmla="*/ 2 h 17"/>
                <a:gd name="T8" fmla="*/ 6 w 28"/>
                <a:gd name="T9" fmla="*/ 2 h 17"/>
                <a:gd name="T10" fmla="*/ 24 w 28"/>
                <a:gd name="T11" fmla="*/ 10 h 17"/>
                <a:gd name="T12" fmla="*/ 24 w 28"/>
                <a:gd name="T13" fmla="*/ 10 h 17"/>
                <a:gd name="T14" fmla="*/ 28 w 28"/>
                <a:gd name="T15" fmla="*/ 13 h 17"/>
                <a:gd name="T16" fmla="*/ 24 w 28"/>
                <a:gd name="T17" fmla="*/ 17 h 17"/>
                <a:gd name="T18" fmla="*/ 24 w 28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7">
                  <a:moveTo>
                    <a:pt x="24" y="17"/>
                  </a:moveTo>
                  <a:cubicBezTo>
                    <a:pt x="14" y="1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4"/>
                    <a:pt x="18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6" y="10"/>
                    <a:pt x="28" y="11"/>
                    <a:pt x="28" y="13"/>
                  </a:cubicBezTo>
                  <a:cubicBezTo>
                    <a:pt x="28" y="15"/>
                    <a:pt x="26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49"/>
            <p:cNvSpPr>
              <a:spLocks/>
            </p:cNvSpPr>
            <p:nvPr/>
          </p:nvSpPr>
          <p:spPr bwMode="auto">
            <a:xfrm>
              <a:off x="13166726" y="11034713"/>
              <a:ext cx="188913" cy="117475"/>
            </a:xfrm>
            <a:custGeom>
              <a:avLst/>
              <a:gdLst>
                <a:gd name="T0" fmla="*/ 46 w 50"/>
                <a:gd name="T1" fmla="*/ 31 h 31"/>
                <a:gd name="T2" fmla="*/ 46 w 50"/>
                <a:gd name="T3" fmla="*/ 31 h 31"/>
                <a:gd name="T4" fmla="*/ 43 w 50"/>
                <a:gd name="T5" fmla="*/ 28 h 31"/>
                <a:gd name="T6" fmla="*/ 27 w 50"/>
                <a:gd name="T7" fmla="*/ 7 h 31"/>
                <a:gd name="T8" fmla="*/ 7 w 50"/>
                <a:gd name="T9" fmla="*/ 23 h 31"/>
                <a:gd name="T10" fmla="*/ 3 w 50"/>
                <a:gd name="T11" fmla="*/ 26 h 31"/>
                <a:gd name="T12" fmla="*/ 0 w 50"/>
                <a:gd name="T13" fmla="*/ 22 h 31"/>
                <a:gd name="T14" fmla="*/ 27 w 50"/>
                <a:gd name="T15" fmla="*/ 0 h 31"/>
                <a:gd name="T16" fmla="*/ 50 w 50"/>
                <a:gd name="T17" fmla="*/ 28 h 31"/>
                <a:gd name="T18" fmla="*/ 46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5" y="31"/>
                    <a:pt x="43" y="30"/>
                    <a:pt x="43" y="28"/>
                  </a:cubicBezTo>
                  <a:cubicBezTo>
                    <a:pt x="43" y="27"/>
                    <a:pt x="43" y="8"/>
                    <a:pt x="27" y="7"/>
                  </a:cubicBezTo>
                  <a:cubicBezTo>
                    <a:pt x="11" y="7"/>
                    <a:pt x="7" y="23"/>
                    <a:pt x="7" y="23"/>
                  </a:cubicBezTo>
                  <a:cubicBezTo>
                    <a:pt x="7" y="25"/>
                    <a:pt x="5" y="27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2" y="14"/>
                    <a:pt x="10" y="0"/>
                    <a:pt x="27" y="0"/>
                  </a:cubicBezTo>
                  <a:cubicBezTo>
                    <a:pt x="45" y="1"/>
                    <a:pt x="50" y="19"/>
                    <a:pt x="50" y="28"/>
                  </a:cubicBezTo>
                  <a:cubicBezTo>
                    <a:pt x="50" y="30"/>
                    <a:pt x="48" y="31"/>
                    <a:pt x="46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50"/>
            <p:cNvSpPr>
              <a:spLocks/>
            </p:cNvSpPr>
            <p:nvPr/>
          </p:nvSpPr>
          <p:spPr bwMode="auto">
            <a:xfrm>
              <a:off x="13328651" y="11114088"/>
              <a:ext cx="101600" cy="38100"/>
            </a:xfrm>
            <a:custGeom>
              <a:avLst/>
              <a:gdLst>
                <a:gd name="T0" fmla="*/ 9 w 27"/>
                <a:gd name="T1" fmla="*/ 10 h 10"/>
                <a:gd name="T2" fmla="*/ 3 w 27"/>
                <a:gd name="T3" fmla="*/ 9 h 10"/>
                <a:gd name="T4" fmla="*/ 0 w 27"/>
                <a:gd name="T5" fmla="*/ 5 h 10"/>
                <a:gd name="T6" fmla="*/ 4 w 27"/>
                <a:gd name="T7" fmla="*/ 3 h 10"/>
                <a:gd name="T8" fmla="*/ 22 w 27"/>
                <a:gd name="T9" fmla="*/ 1 h 10"/>
                <a:gd name="T10" fmla="*/ 26 w 27"/>
                <a:gd name="T11" fmla="*/ 3 h 10"/>
                <a:gd name="T12" fmla="*/ 24 w 27"/>
                <a:gd name="T13" fmla="*/ 7 h 10"/>
                <a:gd name="T14" fmla="*/ 9 w 27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0">
                  <a:moveTo>
                    <a:pt x="9" y="10"/>
                  </a:moveTo>
                  <a:cubicBezTo>
                    <a:pt x="5" y="10"/>
                    <a:pt x="3" y="9"/>
                    <a:pt x="3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1" y="3"/>
                    <a:pt x="3" y="2"/>
                    <a:pt x="4" y="3"/>
                  </a:cubicBezTo>
                  <a:cubicBezTo>
                    <a:pt x="5" y="3"/>
                    <a:pt x="12" y="5"/>
                    <a:pt x="22" y="1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18" y="10"/>
                    <a:pt x="13" y="10"/>
                    <a:pt x="9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51"/>
            <p:cNvSpPr>
              <a:spLocks/>
            </p:cNvSpPr>
            <p:nvPr/>
          </p:nvSpPr>
          <p:spPr bwMode="auto">
            <a:xfrm>
              <a:off x="13325476" y="11061701"/>
              <a:ext cx="104775" cy="63500"/>
            </a:xfrm>
            <a:custGeom>
              <a:avLst/>
              <a:gdLst>
                <a:gd name="T0" fmla="*/ 4 w 28"/>
                <a:gd name="T1" fmla="*/ 17 h 17"/>
                <a:gd name="T2" fmla="*/ 4 w 28"/>
                <a:gd name="T3" fmla="*/ 17 h 17"/>
                <a:gd name="T4" fmla="*/ 0 w 28"/>
                <a:gd name="T5" fmla="*/ 13 h 17"/>
                <a:gd name="T6" fmla="*/ 4 w 28"/>
                <a:gd name="T7" fmla="*/ 10 h 17"/>
                <a:gd name="T8" fmla="*/ 4 w 28"/>
                <a:gd name="T9" fmla="*/ 10 h 17"/>
                <a:gd name="T10" fmla="*/ 22 w 28"/>
                <a:gd name="T11" fmla="*/ 2 h 17"/>
                <a:gd name="T12" fmla="*/ 27 w 28"/>
                <a:gd name="T13" fmla="*/ 2 h 17"/>
                <a:gd name="T14" fmla="*/ 26 w 28"/>
                <a:gd name="T15" fmla="*/ 7 h 17"/>
                <a:gd name="T16" fmla="*/ 4 w 2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11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0" y="10"/>
                    <a:pt x="19" y="4"/>
                    <a:pt x="22" y="2"/>
                  </a:cubicBezTo>
                  <a:cubicBezTo>
                    <a:pt x="23" y="0"/>
                    <a:pt x="26" y="1"/>
                    <a:pt x="27" y="2"/>
                  </a:cubicBezTo>
                  <a:cubicBezTo>
                    <a:pt x="28" y="4"/>
                    <a:pt x="28" y="6"/>
                    <a:pt x="26" y="7"/>
                  </a:cubicBezTo>
                  <a:cubicBezTo>
                    <a:pt x="26" y="7"/>
                    <a:pt x="14" y="17"/>
                    <a:pt x="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52"/>
            <p:cNvSpPr>
              <a:spLocks/>
            </p:cNvSpPr>
            <p:nvPr/>
          </p:nvSpPr>
          <p:spPr bwMode="auto">
            <a:xfrm>
              <a:off x="12441238" y="10566401"/>
              <a:ext cx="1109663" cy="574675"/>
            </a:xfrm>
            <a:custGeom>
              <a:avLst/>
              <a:gdLst>
                <a:gd name="T0" fmla="*/ 6 w 295"/>
                <a:gd name="T1" fmla="*/ 153 h 153"/>
                <a:gd name="T2" fmla="*/ 90 w 295"/>
                <a:gd name="T3" fmla="*/ 66 h 153"/>
                <a:gd name="T4" fmla="*/ 295 w 295"/>
                <a:gd name="T5" fmla="*/ 125 h 153"/>
                <a:gd name="T6" fmla="*/ 295 w 295"/>
                <a:gd name="T7" fmla="*/ 0 h 153"/>
                <a:gd name="T8" fmla="*/ 5 w 295"/>
                <a:gd name="T9" fmla="*/ 0 h 153"/>
                <a:gd name="T10" fmla="*/ 0 w 295"/>
                <a:gd name="T11" fmla="*/ 141 h 153"/>
                <a:gd name="T12" fmla="*/ 6 w 295"/>
                <a:gd name="T1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3">
                  <a:moveTo>
                    <a:pt x="6" y="153"/>
                  </a:moveTo>
                  <a:cubicBezTo>
                    <a:pt x="6" y="153"/>
                    <a:pt x="68" y="131"/>
                    <a:pt x="90" y="66"/>
                  </a:cubicBezTo>
                  <a:cubicBezTo>
                    <a:pt x="90" y="66"/>
                    <a:pt x="150" y="137"/>
                    <a:pt x="295" y="125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6" y="153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圓角矩形圖說文字 33"/>
          <p:cNvSpPr/>
          <p:nvPr/>
        </p:nvSpPr>
        <p:spPr>
          <a:xfrm>
            <a:off x="4982308" y="1015940"/>
            <a:ext cx="2265820" cy="915188"/>
          </a:xfrm>
          <a:prstGeom prst="wedgeRoundRectCallout">
            <a:avLst>
              <a:gd name="adj1" fmla="val -56286"/>
              <a:gd name="adj2" fmla="val -20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怎麼分類呢？</a:t>
            </a:r>
            <a:endParaRPr lang="en-US" altLang="zh-TW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600"/>
              </a:spcBef>
            </a:pP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How to classify?</a:t>
            </a:r>
          </a:p>
        </p:txBody>
      </p:sp>
      <p:grpSp>
        <p:nvGrpSpPr>
          <p:cNvPr id="66" name="组合 514"/>
          <p:cNvGrpSpPr>
            <a:grpSpLocks noChangeAspect="1"/>
          </p:cNvGrpSpPr>
          <p:nvPr/>
        </p:nvGrpSpPr>
        <p:grpSpPr>
          <a:xfrm>
            <a:off x="4007768" y="1015939"/>
            <a:ext cx="741743" cy="1371388"/>
            <a:chOff x="7219951" y="5757863"/>
            <a:chExt cx="2111375" cy="3903663"/>
          </a:xfrm>
        </p:grpSpPr>
        <p:sp>
          <p:nvSpPr>
            <p:cNvPr id="68" name="Freeform 478"/>
            <p:cNvSpPr>
              <a:spLocks/>
            </p:cNvSpPr>
            <p:nvPr/>
          </p:nvSpPr>
          <p:spPr bwMode="auto">
            <a:xfrm>
              <a:off x="8462963" y="7904163"/>
              <a:ext cx="420688" cy="684213"/>
            </a:xfrm>
            <a:custGeom>
              <a:avLst/>
              <a:gdLst>
                <a:gd name="T0" fmla="*/ 62 w 265"/>
                <a:gd name="T1" fmla="*/ 69 h 431"/>
                <a:gd name="T2" fmla="*/ 263 w 265"/>
                <a:gd name="T3" fmla="*/ 0 h 431"/>
                <a:gd name="T4" fmla="*/ 265 w 265"/>
                <a:gd name="T5" fmla="*/ 350 h 431"/>
                <a:gd name="T6" fmla="*/ 0 w 265"/>
                <a:gd name="T7" fmla="*/ 431 h 431"/>
                <a:gd name="T8" fmla="*/ 0 w 265"/>
                <a:gd name="T9" fmla="*/ 227 h 431"/>
                <a:gd name="T10" fmla="*/ 62 w 265"/>
                <a:gd name="T11" fmla="*/ 6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431">
                  <a:moveTo>
                    <a:pt x="62" y="69"/>
                  </a:moveTo>
                  <a:lnTo>
                    <a:pt x="263" y="0"/>
                  </a:lnTo>
                  <a:lnTo>
                    <a:pt x="265" y="350"/>
                  </a:lnTo>
                  <a:lnTo>
                    <a:pt x="0" y="431"/>
                  </a:lnTo>
                  <a:lnTo>
                    <a:pt x="0" y="227"/>
                  </a:lnTo>
                  <a:lnTo>
                    <a:pt x="62" y="69"/>
                  </a:lnTo>
                  <a:close/>
                </a:path>
              </a:pathLst>
            </a:cu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479"/>
            <p:cNvSpPr>
              <a:spLocks/>
            </p:cNvSpPr>
            <p:nvPr/>
          </p:nvSpPr>
          <p:spPr bwMode="auto">
            <a:xfrm>
              <a:off x="8170863" y="8951913"/>
              <a:ext cx="285750" cy="709613"/>
            </a:xfrm>
            <a:custGeom>
              <a:avLst/>
              <a:gdLst>
                <a:gd name="T0" fmla="*/ 0 w 76"/>
                <a:gd name="T1" fmla="*/ 0 h 189"/>
                <a:gd name="T2" fmla="*/ 76 w 76"/>
                <a:gd name="T3" fmla="*/ 0 h 189"/>
                <a:gd name="T4" fmla="*/ 38 w 76"/>
                <a:gd name="T5" fmla="*/ 189 h 189"/>
                <a:gd name="T6" fmla="*/ 0 w 76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89">
                  <a:moveTo>
                    <a:pt x="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3" y="189"/>
                    <a:pt x="38" y="189"/>
                  </a:cubicBezTo>
                  <a:cubicBezTo>
                    <a:pt x="3" y="1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480"/>
            <p:cNvSpPr>
              <a:spLocks/>
            </p:cNvSpPr>
            <p:nvPr/>
          </p:nvSpPr>
          <p:spPr bwMode="auto">
            <a:xfrm>
              <a:off x="8234363" y="9526588"/>
              <a:ext cx="157163" cy="134938"/>
            </a:xfrm>
            <a:custGeom>
              <a:avLst/>
              <a:gdLst>
                <a:gd name="T0" fmla="*/ 21 w 42"/>
                <a:gd name="T1" fmla="*/ 0 h 36"/>
                <a:gd name="T2" fmla="*/ 0 w 42"/>
                <a:gd name="T3" fmla="*/ 5 h 36"/>
                <a:gd name="T4" fmla="*/ 21 w 42"/>
                <a:gd name="T5" fmla="*/ 36 h 36"/>
                <a:gd name="T6" fmla="*/ 21 w 42"/>
                <a:gd name="T7" fmla="*/ 36 h 36"/>
                <a:gd name="T8" fmla="*/ 42 w 42"/>
                <a:gd name="T9" fmla="*/ 5 h 36"/>
                <a:gd name="T10" fmla="*/ 21 w 4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6">
                  <a:moveTo>
                    <a:pt x="21" y="0"/>
                  </a:moveTo>
                  <a:cubicBezTo>
                    <a:pt x="10" y="0"/>
                    <a:pt x="4" y="3"/>
                    <a:pt x="0" y="5"/>
                  </a:cubicBezTo>
                  <a:cubicBezTo>
                    <a:pt x="6" y="23"/>
                    <a:pt x="12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6"/>
                    <a:pt x="37" y="23"/>
                    <a:pt x="42" y="5"/>
                  </a:cubicBezTo>
                  <a:cubicBezTo>
                    <a:pt x="39" y="3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481"/>
            <p:cNvSpPr>
              <a:spLocks/>
            </p:cNvSpPr>
            <p:nvPr/>
          </p:nvSpPr>
          <p:spPr bwMode="auto">
            <a:xfrm>
              <a:off x="7780338" y="8951913"/>
              <a:ext cx="284163" cy="709613"/>
            </a:xfrm>
            <a:custGeom>
              <a:avLst/>
              <a:gdLst>
                <a:gd name="T0" fmla="*/ 0 w 76"/>
                <a:gd name="T1" fmla="*/ 0 h 189"/>
                <a:gd name="T2" fmla="*/ 76 w 76"/>
                <a:gd name="T3" fmla="*/ 0 h 189"/>
                <a:gd name="T4" fmla="*/ 38 w 76"/>
                <a:gd name="T5" fmla="*/ 189 h 189"/>
                <a:gd name="T6" fmla="*/ 0 w 76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89">
                  <a:moveTo>
                    <a:pt x="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3" y="189"/>
                    <a:pt x="38" y="189"/>
                  </a:cubicBezTo>
                  <a:cubicBezTo>
                    <a:pt x="3" y="1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82"/>
            <p:cNvSpPr>
              <a:spLocks/>
            </p:cNvSpPr>
            <p:nvPr/>
          </p:nvSpPr>
          <p:spPr bwMode="auto">
            <a:xfrm>
              <a:off x="7843838" y="9526588"/>
              <a:ext cx="157163" cy="134938"/>
            </a:xfrm>
            <a:custGeom>
              <a:avLst/>
              <a:gdLst>
                <a:gd name="T0" fmla="*/ 21 w 42"/>
                <a:gd name="T1" fmla="*/ 0 h 36"/>
                <a:gd name="T2" fmla="*/ 0 w 42"/>
                <a:gd name="T3" fmla="*/ 5 h 36"/>
                <a:gd name="T4" fmla="*/ 21 w 42"/>
                <a:gd name="T5" fmla="*/ 36 h 36"/>
                <a:gd name="T6" fmla="*/ 21 w 42"/>
                <a:gd name="T7" fmla="*/ 36 h 36"/>
                <a:gd name="T8" fmla="*/ 42 w 42"/>
                <a:gd name="T9" fmla="*/ 5 h 36"/>
                <a:gd name="T10" fmla="*/ 21 w 4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6">
                  <a:moveTo>
                    <a:pt x="21" y="0"/>
                  </a:moveTo>
                  <a:cubicBezTo>
                    <a:pt x="10" y="0"/>
                    <a:pt x="4" y="3"/>
                    <a:pt x="0" y="5"/>
                  </a:cubicBezTo>
                  <a:cubicBezTo>
                    <a:pt x="6" y="23"/>
                    <a:pt x="12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6"/>
                    <a:pt x="37" y="23"/>
                    <a:pt x="42" y="5"/>
                  </a:cubicBezTo>
                  <a:cubicBezTo>
                    <a:pt x="39" y="3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83"/>
            <p:cNvSpPr>
              <a:spLocks/>
            </p:cNvSpPr>
            <p:nvPr/>
          </p:nvSpPr>
          <p:spPr bwMode="auto">
            <a:xfrm>
              <a:off x="7689851" y="8239126"/>
              <a:ext cx="852488" cy="712788"/>
            </a:xfrm>
            <a:custGeom>
              <a:avLst/>
              <a:gdLst>
                <a:gd name="T0" fmla="*/ 4 w 227"/>
                <a:gd name="T1" fmla="*/ 3 h 190"/>
                <a:gd name="T2" fmla="*/ 224 w 227"/>
                <a:gd name="T3" fmla="*/ 0 h 190"/>
                <a:gd name="T4" fmla="*/ 217 w 227"/>
                <a:gd name="T5" fmla="*/ 190 h 190"/>
                <a:gd name="T6" fmla="*/ 10 w 227"/>
                <a:gd name="T7" fmla="*/ 190 h 190"/>
                <a:gd name="T8" fmla="*/ 4 w 227"/>
                <a:gd name="T9" fmla="*/ 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90">
                  <a:moveTo>
                    <a:pt x="4" y="3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7" y="67"/>
                    <a:pt x="226" y="131"/>
                    <a:pt x="217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" y="132"/>
                    <a:pt x="0" y="69"/>
                    <a:pt x="4" y="3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484"/>
            <p:cNvSpPr>
              <a:spLocks/>
            </p:cNvSpPr>
            <p:nvPr/>
          </p:nvSpPr>
          <p:spPr bwMode="auto">
            <a:xfrm>
              <a:off x="7489826" y="8148638"/>
              <a:ext cx="282575" cy="454025"/>
            </a:xfrm>
            <a:custGeom>
              <a:avLst/>
              <a:gdLst>
                <a:gd name="T0" fmla="*/ 12 w 75"/>
                <a:gd name="T1" fmla="*/ 0 h 121"/>
                <a:gd name="T2" fmla="*/ 14 w 75"/>
                <a:gd name="T3" fmla="*/ 72 h 121"/>
                <a:gd name="T4" fmla="*/ 59 w 75"/>
                <a:gd name="T5" fmla="*/ 115 h 121"/>
                <a:gd name="T6" fmla="*/ 47 w 75"/>
                <a:gd name="T7" fmla="*/ 75 h 121"/>
                <a:gd name="T8" fmla="*/ 58 w 75"/>
                <a:gd name="T9" fmla="*/ 73 h 121"/>
                <a:gd name="T10" fmla="*/ 54 w 75"/>
                <a:gd name="T11" fmla="*/ 16 h 121"/>
                <a:gd name="T12" fmla="*/ 12 w 75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21">
                  <a:moveTo>
                    <a:pt x="12" y="0"/>
                  </a:moveTo>
                  <a:cubicBezTo>
                    <a:pt x="12" y="0"/>
                    <a:pt x="0" y="41"/>
                    <a:pt x="14" y="72"/>
                  </a:cubicBezTo>
                  <a:cubicBezTo>
                    <a:pt x="28" y="103"/>
                    <a:pt x="42" y="121"/>
                    <a:pt x="59" y="115"/>
                  </a:cubicBezTo>
                  <a:cubicBezTo>
                    <a:pt x="75" y="109"/>
                    <a:pt x="49" y="77"/>
                    <a:pt x="47" y="75"/>
                  </a:cubicBezTo>
                  <a:cubicBezTo>
                    <a:pt x="47" y="75"/>
                    <a:pt x="55" y="79"/>
                    <a:pt x="58" y="73"/>
                  </a:cubicBezTo>
                  <a:cubicBezTo>
                    <a:pt x="60" y="68"/>
                    <a:pt x="61" y="40"/>
                    <a:pt x="54" y="1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485"/>
            <p:cNvSpPr>
              <a:spLocks/>
            </p:cNvSpPr>
            <p:nvPr/>
          </p:nvSpPr>
          <p:spPr bwMode="auto">
            <a:xfrm>
              <a:off x="7607301" y="8362951"/>
              <a:ext cx="82550" cy="96838"/>
            </a:xfrm>
            <a:custGeom>
              <a:avLst/>
              <a:gdLst>
                <a:gd name="T0" fmla="*/ 22 w 22"/>
                <a:gd name="T1" fmla="*/ 26 h 26"/>
                <a:gd name="T2" fmla="*/ 16 w 22"/>
                <a:gd name="T3" fmla="*/ 18 h 26"/>
                <a:gd name="T4" fmla="*/ 5 w 22"/>
                <a:gd name="T5" fmla="*/ 0 h 26"/>
                <a:gd name="T6" fmla="*/ 22 w 2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cubicBezTo>
                    <a:pt x="19" y="22"/>
                    <a:pt x="17" y="18"/>
                    <a:pt x="16" y="18"/>
                  </a:cubicBezTo>
                  <a:cubicBezTo>
                    <a:pt x="16" y="18"/>
                    <a:pt x="8" y="15"/>
                    <a:pt x="5" y="0"/>
                  </a:cubicBezTo>
                  <a:cubicBezTo>
                    <a:pt x="5" y="0"/>
                    <a:pt x="0" y="23"/>
                    <a:pt x="22" y="26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86"/>
            <p:cNvSpPr>
              <a:spLocks/>
            </p:cNvSpPr>
            <p:nvPr/>
          </p:nvSpPr>
          <p:spPr bwMode="auto">
            <a:xfrm>
              <a:off x="7742238" y="7278688"/>
              <a:ext cx="750888" cy="1054100"/>
            </a:xfrm>
            <a:custGeom>
              <a:avLst/>
              <a:gdLst>
                <a:gd name="T0" fmla="*/ 27 w 200"/>
                <a:gd name="T1" fmla="*/ 269 h 281"/>
                <a:gd name="T2" fmla="*/ 180 w 200"/>
                <a:gd name="T3" fmla="*/ 265 h 281"/>
                <a:gd name="T4" fmla="*/ 200 w 200"/>
                <a:gd name="T5" fmla="*/ 241 h 281"/>
                <a:gd name="T6" fmla="*/ 184 w 200"/>
                <a:gd name="T7" fmla="*/ 19 h 281"/>
                <a:gd name="T8" fmla="*/ 163 w 200"/>
                <a:gd name="T9" fmla="*/ 0 h 281"/>
                <a:gd name="T10" fmla="*/ 36 w 200"/>
                <a:gd name="T11" fmla="*/ 14 h 281"/>
                <a:gd name="T12" fmla="*/ 20 w 200"/>
                <a:gd name="T13" fmla="*/ 25 h 281"/>
                <a:gd name="T14" fmla="*/ 0 w 200"/>
                <a:gd name="T15" fmla="*/ 237 h 281"/>
                <a:gd name="T16" fmla="*/ 27 w 200"/>
                <a:gd name="T17" fmla="*/ 26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81">
                  <a:moveTo>
                    <a:pt x="27" y="269"/>
                  </a:moveTo>
                  <a:cubicBezTo>
                    <a:pt x="27" y="269"/>
                    <a:pt x="120" y="281"/>
                    <a:pt x="180" y="265"/>
                  </a:cubicBezTo>
                  <a:cubicBezTo>
                    <a:pt x="200" y="241"/>
                    <a:pt x="200" y="241"/>
                    <a:pt x="200" y="241"/>
                  </a:cubicBezTo>
                  <a:cubicBezTo>
                    <a:pt x="184" y="19"/>
                    <a:pt x="184" y="19"/>
                    <a:pt x="184" y="1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0" y="237"/>
                    <a:pt x="0" y="237"/>
                    <a:pt x="0" y="237"/>
                  </a:cubicBezTo>
                  <a:lnTo>
                    <a:pt x="27" y="269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487"/>
            <p:cNvSpPr>
              <a:spLocks/>
            </p:cNvSpPr>
            <p:nvPr/>
          </p:nvSpPr>
          <p:spPr bwMode="auto">
            <a:xfrm>
              <a:off x="7896226" y="7304088"/>
              <a:ext cx="458788" cy="484188"/>
            </a:xfrm>
            <a:custGeom>
              <a:avLst/>
              <a:gdLst>
                <a:gd name="T0" fmla="*/ 0 w 122"/>
                <a:gd name="T1" fmla="*/ 0 h 129"/>
                <a:gd name="T2" fmla="*/ 122 w 122"/>
                <a:gd name="T3" fmla="*/ 0 h 129"/>
                <a:gd name="T4" fmla="*/ 54 w 122"/>
                <a:gd name="T5" fmla="*/ 129 h 129"/>
                <a:gd name="T6" fmla="*/ 0 w 122"/>
                <a:gd name="T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29">
                  <a:moveTo>
                    <a:pt x="0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72" y="129"/>
                    <a:pt x="54" y="129"/>
                  </a:cubicBezTo>
                  <a:cubicBezTo>
                    <a:pt x="36" y="12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Oval 488"/>
            <p:cNvSpPr>
              <a:spLocks noChangeArrowheads="1"/>
            </p:cNvSpPr>
            <p:nvPr/>
          </p:nvSpPr>
          <p:spPr bwMode="auto">
            <a:xfrm>
              <a:off x="8061326" y="7881938"/>
              <a:ext cx="85725" cy="87313"/>
            </a:xfrm>
            <a:prstGeom prst="ellipse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489"/>
            <p:cNvSpPr>
              <a:spLocks noChangeArrowheads="1"/>
            </p:cNvSpPr>
            <p:nvPr/>
          </p:nvSpPr>
          <p:spPr bwMode="auto">
            <a:xfrm>
              <a:off x="8061326" y="8088313"/>
              <a:ext cx="85725" cy="90488"/>
            </a:xfrm>
            <a:prstGeom prst="ellipse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490"/>
            <p:cNvSpPr>
              <a:spLocks/>
            </p:cNvSpPr>
            <p:nvPr/>
          </p:nvSpPr>
          <p:spPr bwMode="auto">
            <a:xfrm>
              <a:off x="7516813" y="7319963"/>
              <a:ext cx="360363" cy="968375"/>
            </a:xfrm>
            <a:custGeom>
              <a:avLst/>
              <a:gdLst>
                <a:gd name="T0" fmla="*/ 96 w 96"/>
                <a:gd name="T1" fmla="*/ 0 h 258"/>
                <a:gd name="T2" fmla="*/ 0 w 96"/>
                <a:gd name="T3" fmla="*/ 245 h 258"/>
                <a:gd name="T4" fmla="*/ 50 w 96"/>
                <a:gd name="T5" fmla="*/ 248 h 258"/>
                <a:gd name="T6" fmla="*/ 87 w 96"/>
                <a:gd name="T7" fmla="*/ 258 h 258"/>
                <a:gd name="T8" fmla="*/ 96 w 96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58">
                  <a:moveTo>
                    <a:pt x="96" y="0"/>
                  </a:moveTo>
                  <a:cubicBezTo>
                    <a:pt x="60" y="10"/>
                    <a:pt x="5" y="56"/>
                    <a:pt x="0" y="245"/>
                  </a:cubicBezTo>
                  <a:cubicBezTo>
                    <a:pt x="0" y="245"/>
                    <a:pt x="30" y="252"/>
                    <a:pt x="50" y="248"/>
                  </a:cubicBezTo>
                  <a:cubicBezTo>
                    <a:pt x="50" y="248"/>
                    <a:pt x="63" y="253"/>
                    <a:pt x="87" y="258"/>
                  </a:cubicBezTo>
                  <a:cubicBezTo>
                    <a:pt x="60" y="139"/>
                    <a:pt x="87" y="29"/>
                    <a:pt x="96" y="0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491"/>
            <p:cNvSpPr>
              <a:spLocks/>
            </p:cNvSpPr>
            <p:nvPr/>
          </p:nvSpPr>
          <p:spPr bwMode="auto">
            <a:xfrm>
              <a:off x="8372476" y="7304088"/>
              <a:ext cx="350838" cy="968375"/>
            </a:xfrm>
            <a:custGeom>
              <a:avLst/>
              <a:gdLst>
                <a:gd name="T0" fmla="*/ 0 w 93"/>
                <a:gd name="T1" fmla="*/ 0 h 258"/>
                <a:gd name="T2" fmla="*/ 12 w 93"/>
                <a:gd name="T3" fmla="*/ 258 h 258"/>
                <a:gd name="T4" fmla="*/ 42 w 93"/>
                <a:gd name="T5" fmla="*/ 249 h 258"/>
                <a:gd name="T6" fmla="*/ 50 w 93"/>
                <a:gd name="T7" fmla="*/ 189 h 258"/>
                <a:gd name="T8" fmla="*/ 93 w 93"/>
                <a:gd name="T9" fmla="*/ 174 h 258"/>
                <a:gd name="T10" fmla="*/ 0 w 93"/>
                <a:gd name="T1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8">
                  <a:moveTo>
                    <a:pt x="0" y="0"/>
                  </a:moveTo>
                  <a:cubicBezTo>
                    <a:pt x="29" y="101"/>
                    <a:pt x="19" y="207"/>
                    <a:pt x="12" y="258"/>
                  </a:cubicBezTo>
                  <a:cubicBezTo>
                    <a:pt x="22" y="255"/>
                    <a:pt x="32" y="252"/>
                    <a:pt x="42" y="24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93" y="174"/>
                    <a:pt x="93" y="174"/>
                    <a:pt x="93" y="174"/>
                  </a:cubicBezTo>
                  <a:cubicBezTo>
                    <a:pt x="93" y="174"/>
                    <a:pt x="88" y="16"/>
                    <a:pt x="0" y="0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492"/>
            <p:cNvSpPr>
              <a:spLocks/>
            </p:cNvSpPr>
            <p:nvPr/>
          </p:nvSpPr>
          <p:spPr bwMode="auto">
            <a:xfrm>
              <a:off x="7648576" y="7920038"/>
              <a:ext cx="55563" cy="333375"/>
            </a:xfrm>
            <a:custGeom>
              <a:avLst/>
              <a:gdLst>
                <a:gd name="T0" fmla="*/ 15 w 15"/>
                <a:gd name="T1" fmla="*/ 0 h 89"/>
                <a:gd name="T2" fmla="*/ 8 w 15"/>
                <a:gd name="T3" fmla="*/ 89 h 89"/>
                <a:gd name="T4" fmla="*/ 8 w 15"/>
                <a:gd name="T5" fmla="*/ 89 h 89"/>
                <a:gd name="T6" fmla="*/ 15 w 15"/>
                <a:gd name="T7" fmla="*/ 88 h 89"/>
                <a:gd name="T8" fmla="*/ 15 w 1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9">
                  <a:moveTo>
                    <a:pt x="15" y="0"/>
                  </a:moveTo>
                  <a:cubicBezTo>
                    <a:pt x="15" y="0"/>
                    <a:pt x="0" y="35"/>
                    <a:pt x="8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10" y="89"/>
                    <a:pt x="12" y="88"/>
                    <a:pt x="15" y="88"/>
                  </a:cubicBezTo>
                  <a:cubicBezTo>
                    <a:pt x="15" y="88"/>
                    <a:pt x="7" y="29"/>
                    <a:pt x="15" y="0"/>
                  </a:cubicBez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493"/>
            <p:cNvSpPr>
              <a:spLocks/>
            </p:cNvSpPr>
            <p:nvPr/>
          </p:nvSpPr>
          <p:spPr bwMode="auto">
            <a:xfrm>
              <a:off x="8561388" y="7773988"/>
              <a:ext cx="55563" cy="239713"/>
            </a:xfrm>
            <a:custGeom>
              <a:avLst/>
              <a:gdLst>
                <a:gd name="T0" fmla="*/ 0 w 15"/>
                <a:gd name="T1" fmla="*/ 64 h 64"/>
                <a:gd name="T2" fmla="*/ 3 w 15"/>
                <a:gd name="T3" fmla="*/ 0 h 64"/>
                <a:gd name="T4" fmla="*/ 8 w 15"/>
                <a:gd name="T5" fmla="*/ 61 h 64"/>
                <a:gd name="T6" fmla="*/ 0 w 15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64">
                  <a:moveTo>
                    <a:pt x="0" y="64"/>
                  </a:moveTo>
                  <a:cubicBezTo>
                    <a:pt x="0" y="64"/>
                    <a:pt x="3" y="21"/>
                    <a:pt x="3" y="0"/>
                  </a:cubicBezTo>
                  <a:cubicBezTo>
                    <a:pt x="3" y="0"/>
                    <a:pt x="15" y="34"/>
                    <a:pt x="8" y="61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494"/>
            <p:cNvSpPr>
              <a:spLocks/>
            </p:cNvSpPr>
            <p:nvPr/>
          </p:nvSpPr>
          <p:spPr bwMode="auto">
            <a:xfrm>
              <a:off x="8812213" y="6257926"/>
              <a:ext cx="519113" cy="1073150"/>
            </a:xfrm>
            <a:custGeom>
              <a:avLst/>
              <a:gdLst>
                <a:gd name="T0" fmla="*/ 0 w 138"/>
                <a:gd name="T1" fmla="*/ 44 h 286"/>
                <a:gd name="T2" fmla="*/ 62 w 138"/>
                <a:gd name="T3" fmla="*/ 35 h 286"/>
                <a:gd name="T4" fmla="*/ 96 w 138"/>
                <a:gd name="T5" fmla="*/ 94 h 286"/>
                <a:gd name="T6" fmla="*/ 129 w 138"/>
                <a:gd name="T7" fmla="*/ 205 h 286"/>
                <a:gd name="T8" fmla="*/ 125 w 138"/>
                <a:gd name="T9" fmla="*/ 219 h 286"/>
                <a:gd name="T10" fmla="*/ 138 w 138"/>
                <a:gd name="T11" fmla="*/ 215 h 286"/>
                <a:gd name="T12" fmla="*/ 7 w 138"/>
                <a:gd name="T13" fmla="*/ 114 h 286"/>
                <a:gd name="T14" fmla="*/ 0 w 138"/>
                <a:gd name="T15" fmla="*/ 4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286">
                  <a:moveTo>
                    <a:pt x="0" y="44"/>
                  </a:moveTo>
                  <a:cubicBezTo>
                    <a:pt x="0" y="44"/>
                    <a:pt x="14" y="0"/>
                    <a:pt x="62" y="35"/>
                  </a:cubicBezTo>
                  <a:cubicBezTo>
                    <a:pt x="77" y="47"/>
                    <a:pt x="93" y="69"/>
                    <a:pt x="96" y="94"/>
                  </a:cubicBezTo>
                  <a:cubicBezTo>
                    <a:pt x="102" y="145"/>
                    <a:pt x="68" y="208"/>
                    <a:pt x="129" y="205"/>
                  </a:cubicBezTo>
                  <a:cubicBezTo>
                    <a:pt x="129" y="205"/>
                    <a:pt x="132" y="216"/>
                    <a:pt x="125" y="219"/>
                  </a:cubicBezTo>
                  <a:cubicBezTo>
                    <a:pt x="125" y="219"/>
                    <a:pt x="132" y="221"/>
                    <a:pt x="138" y="215"/>
                  </a:cubicBezTo>
                  <a:cubicBezTo>
                    <a:pt x="135" y="275"/>
                    <a:pt x="17" y="286"/>
                    <a:pt x="7" y="114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495"/>
            <p:cNvSpPr>
              <a:spLocks/>
            </p:cNvSpPr>
            <p:nvPr/>
          </p:nvSpPr>
          <p:spPr bwMode="auto">
            <a:xfrm>
              <a:off x="8812213" y="6365876"/>
              <a:ext cx="184150" cy="382588"/>
            </a:xfrm>
            <a:custGeom>
              <a:avLst/>
              <a:gdLst>
                <a:gd name="T0" fmla="*/ 0 w 49"/>
                <a:gd name="T1" fmla="*/ 0 h 102"/>
                <a:gd name="T2" fmla="*/ 32 w 49"/>
                <a:gd name="T3" fmla="*/ 16 h 102"/>
                <a:gd name="T4" fmla="*/ 3 w 49"/>
                <a:gd name="T5" fmla="*/ 102 h 102"/>
                <a:gd name="T6" fmla="*/ 0 w 49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02">
                  <a:moveTo>
                    <a:pt x="0" y="0"/>
                  </a:moveTo>
                  <a:cubicBezTo>
                    <a:pt x="0" y="0"/>
                    <a:pt x="23" y="4"/>
                    <a:pt x="32" y="16"/>
                  </a:cubicBezTo>
                  <a:cubicBezTo>
                    <a:pt x="49" y="37"/>
                    <a:pt x="36" y="94"/>
                    <a:pt x="3" y="1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496"/>
            <p:cNvSpPr>
              <a:spLocks/>
            </p:cNvSpPr>
            <p:nvPr/>
          </p:nvSpPr>
          <p:spPr bwMode="auto">
            <a:xfrm>
              <a:off x="7219951" y="5757863"/>
              <a:ext cx="1739900" cy="1438275"/>
            </a:xfrm>
            <a:custGeom>
              <a:avLst/>
              <a:gdLst>
                <a:gd name="T0" fmla="*/ 138 w 463"/>
                <a:gd name="T1" fmla="*/ 383 h 383"/>
                <a:gd name="T2" fmla="*/ 41 w 463"/>
                <a:gd name="T3" fmla="*/ 304 h 383"/>
                <a:gd name="T4" fmla="*/ 235 w 463"/>
                <a:gd name="T5" fmla="*/ 0 h 383"/>
                <a:gd name="T6" fmla="*/ 420 w 463"/>
                <a:gd name="T7" fmla="*/ 308 h 383"/>
                <a:gd name="T8" fmla="*/ 321 w 463"/>
                <a:gd name="T9" fmla="*/ 382 h 383"/>
                <a:gd name="T10" fmla="*/ 138 w 463"/>
                <a:gd name="T11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3" h="383">
                  <a:moveTo>
                    <a:pt x="138" y="383"/>
                  </a:moveTo>
                  <a:cubicBezTo>
                    <a:pt x="138" y="383"/>
                    <a:pt x="61" y="359"/>
                    <a:pt x="41" y="304"/>
                  </a:cubicBezTo>
                  <a:cubicBezTo>
                    <a:pt x="0" y="191"/>
                    <a:pt x="26" y="0"/>
                    <a:pt x="235" y="0"/>
                  </a:cubicBezTo>
                  <a:cubicBezTo>
                    <a:pt x="426" y="0"/>
                    <a:pt x="463" y="192"/>
                    <a:pt x="420" y="308"/>
                  </a:cubicBezTo>
                  <a:cubicBezTo>
                    <a:pt x="397" y="369"/>
                    <a:pt x="321" y="382"/>
                    <a:pt x="321" y="382"/>
                  </a:cubicBezTo>
                  <a:lnTo>
                    <a:pt x="138" y="383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497"/>
            <p:cNvSpPr>
              <a:spLocks/>
            </p:cNvSpPr>
            <p:nvPr/>
          </p:nvSpPr>
          <p:spPr bwMode="auto">
            <a:xfrm>
              <a:off x="7561263" y="6181726"/>
              <a:ext cx="1066800" cy="1231900"/>
            </a:xfrm>
            <a:custGeom>
              <a:avLst/>
              <a:gdLst>
                <a:gd name="T0" fmla="*/ 143 w 284"/>
                <a:gd name="T1" fmla="*/ 328 h 328"/>
                <a:gd name="T2" fmla="*/ 141 w 284"/>
                <a:gd name="T3" fmla="*/ 328 h 328"/>
                <a:gd name="T4" fmla="*/ 0 w 284"/>
                <a:gd name="T5" fmla="*/ 188 h 328"/>
                <a:gd name="T6" fmla="*/ 0 w 284"/>
                <a:gd name="T7" fmla="*/ 154 h 328"/>
                <a:gd name="T8" fmla="*/ 129 w 284"/>
                <a:gd name="T9" fmla="*/ 0 h 328"/>
                <a:gd name="T10" fmla="*/ 103 w 284"/>
                <a:gd name="T11" fmla="*/ 79 h 328"/>
                <a:gd name="T12" fmla="*/ 170 w 284"/>
                <a:gd name="T13" fmla="*/ 14 h 328"/>
                <a:gd name="T14" fmla="*/ 147 w 284"/>
                <a:gd name="T15" fmla="*/ 81 h 328"/>
                <a:gd name="T16" fmla="*/ 189 w 284"/>
                <a:gd name="T17" fmla="*/ 28 h 328"/>
                <a:gd name="T18" fmla="*/ 284 w 284"/>
                <a:gd name="T19" fmla="*/ 162 h 328"/>
                <a:gd name="T20" fmla="*/ 284 w 284"/>
                <a:gd name="T21" fmla="*/ 188 h 328"/>
                <a:gd name="T22" fmla="*/ 143 w 284"/>
                <a:gd name="T2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328">
                  <a:moveTo>
                    <a:pt x="143" y="328"/>
                  </a:moveTo>
                  <a:cubicBezTo>
                    <a:pt x="141" y="328"/>
                    <a:pt x="141" y="328"/>
                    <a:pt x="141" y="328"/>
                  </a:cubicBezTo>
                  <a:cubicBezTo>
                    <a:pt x="63" y="328"/>
                    <a:pt x="0" y="265"/>
                    <a:pt x="0" y="188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2" y="120"/>
                    <a:pt x="95" y="68"/>
                    <a:pt x="129" y="0"/>
                  </a:cubicBezTo>
                  <a:cubicBezTo>
                    <a:pt x="134" y="31"/>
                    <a:pt x="124" y="57"/>
                    <a:pt x="103" y="79"/>
                  </a:cubicBezTo>
                  <a:cubicBezTo>
                    <a:pt x="131" y="68"/>
                    <a:pt x="153" y="46"/>
                    <a:pt x="170" y="14"/>
                  </a:cubicBezTo>
                  <a:cubicBezTo>
                    <a:pt x="167" y="42"/>
                    <a:pt x="159" y="64"/>
                    <a:pt x="147" y="81"/>
                  </a:cubicBezTo>
                  <a:cubicBezTo>
                    <a:pt x="167" y="69"/>
                    <a:pt x="181" y="52"/>
                    <a:pt x="189" y="28"/>
                  </a:cubicBezTo>
                  <a:cubicBezTo>
                    <a:pt x="195" y="78"/>
                    <a:pt x="230" y="126"/>
                    <a:pt x="284" y="162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84" y="265"/>
                    <a:pt x="221" y="328"/>
                    <a:pt x="143" y="328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498"/>
            <p:cNvSpPr>
              <a:spLocks/>
            </p:cNvSpPr>
            <p:nvPr/>
          </p:nvSpPr>
          <p:spPr bwMode="auto">
            <a:xfrm>
              <a:off x="8027988" y="6989763"/>
              <a:ext cx="142875" cy="74613"/>
            </a:xfrm>
            <a:custGeom>
              <a:avLst/>
              <a:gdLst>
                <a:gd name="T0" fmla="*/ 0 w 38"/>
                <a:gd name="T1" fmla="*/ 20 h 20"/>
                <a:gd name="T2" fmla="*/ 19 w 38"/>
                <a:gd name="T3" fmla="*/ 0 h 20"/>
                <a:gd name="T4" fmla="*/ 38 w 38"/>
                <a:gd name="T5" fmla="*/ 20 h 20"/>
                <a:gd name="T6" fmla="*/ 19 w 38"/>
                <a:gd name="T7" fmla="*/ 7 h 20"/>
                <a:gd name="T8" fmla="*/ 0 w 3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0" y="20"/>
                  </a:moveTo>
                  <a:cubicBezTo>
                    <a:pt x="0" y="20"/>
                    <a:pt x="7" y="0"/>
                    <a:pt x="19" y="0"/>
                  </a:cubicBezTo>
                  <a:cubicBezTo>
                    <a:pt x="31" y="0"/>
                    <a:pt x="38" y="20"/>
                    <a:pt x="38" y="20"/>
                  </a:cubicBezTo>
                  <a:cubicBezTo>
                    <a:pt x="38" y="20"/>
                    <a:pt x="30" y="7"/>
                    <a:pt x="19" y="7"/>
                  </a:cubicBezTo>
                  <a:cubicBezTo>
                    <a:pt x="8" y="7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499"/>
            <p:cNvSpPr>
              <a:spLocks/>
            </p:cNvSpPr>
            <p:nvPr/>
          </p:nvSpPr>
          <p:spPr bwMode="auto">
            <a:xfrm>
              <a:off x="8005763" y="7172326"/>
              <a:ext cx="190500" cy="131763"/>
            </a:xfrm>
            <a:custGeom>
              <a:avLst/>
              <a:gdLst>
                <a:gd name="T0" fmla="*/ 0 w 51"/>
                <a:gd name="T1" fmla="*/ 12 h 35"/>
                <a:gd name="T2" fmla="*/ 14 w 51"/>
                <a:gd name="T3" fmla="*/ 0 h 35"/>
                <a:gd name="T4" fmla="*/ 25 w 51"/>
                <a:gd name="T5" fmla="*/ 10 h 35"/>
                <a:gd name="T6" fmla="*/ 39 w 51"/>
                <a:gd name="T7" fmla="*/ 1 h 35"/>
                <a:gd name="T8" fmla="*/ 51 w 51"/>
                <a:gd name="T9" fmla="*/ 12 h 35"/>
                <a:gd name="T10" fmla="*/ 25 w 51"/>
                <a:gd name="T11" fmla="*/ 35 h 35"/>
                <a:gd name="T12" fmla="*/ 0 w 51"/>
                <a:gd name="T13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5">
                  <a:moveTo>
                    <a:pt x="0" y="12"/>
                  </a:moveTo>
                  <a:cubicBezTo>
                    <a:pt x="0" y="12"/>
                    <a:pt x="7" y="0"/>
                    <a:pt x="14" y="0"/>
                  </a:cubicBezTo>
                  <a:cubicBezTo>
                    <a:pt x="21" y="1"/>
                    <a:pt x="25" y="10"/>
                    <a:pt x="25" y="10"/>
                  </a:cubicBezTo>
                  <a:cubicBezTo>
                    <a:pt x="25" y="10"/>
                    <a:pt x="32" y="0"/>
                    <a:pt x="39" y="1"/>
                  </a:cubicBezTo>
                  <a:cubicBezTo>
                    <a:pt x="47" y="1"/>
                    <a:pt x="51" y="12"/>
                    <a:pt x="51" y="12"/>
                  </a:cubicBezTo>
                  <a:cubicBezTo>
                    <a:pt x="51" y="12"/>
                    <a:pt x="44" y="35"/>
                    <a:pt x="25" y="35"/>
                  </a:cubicBezTo>
                  <a:cubicBezTo>
                    <a:pt x="7" y="35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Oval 500"/>
            <p:cNvSpPr>
              <a:spLocks noChangeArrowheads="1"/>
            </p:cNvSpPr>
            <p:nvPr/>
          </p:nvSpPr>
          <p:spPr bwMode="auto">
            <a:xfrm>
              <a:off x="7756526" y="6778626"/>
              <a:ext cx="244475" cy="198438"/>
            </a:xfrm>
            <a:prstGeom prst="ellipse">
              <a:avLst/>
            </a:prstGeom>
            <a:solidFill>
              <a:srgbClr val="89C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Oval 501"/>
            <p:cNvSpPr>
              <a:spLocks noChangeArrowheads="1"/>
            </p:cNvSpPr>
            <p:nvPr/>
          </p:nvSpPr>
          <p:spPr bwMode="auto">
            <a:xfrm>
              <a:off x="8201026" y="6778626"/>
              <a:ext cx="242888" cy="198438"/>
            </a:xfrm>
            <a:prstGeom prst="ellipse">
              <a:avLst/>
            </a:prstGeom>
            <a:solidFill>
              <a:srgbClr val="89C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502"/>
            <p:cNvSpPr>
              <a:spLocks/>
            </p:cNvSpPr>
            <p:nvPr/>
          </p:nvSpPr>
          <p:spPr bwMode="auto">
            <a:xfrm>
              <a:off x="7989888" y="6842126"/>
              <a:ext cx="225425" cy="52388"/>
            </a:xfrm>
            <a:custGeom>
              <a:avLst/>
              <a:gdLst>
                <a:gd name="T0" fmla="*/ 3 w 60"/>
                <a:gd name="T1" fmla="*/ 13 h 14"/>
                <a:gd name="T2" fmla="*/ 0 w 60"/>
                <a:gd name="T3" fmla="*/ 11 h 14"/>
                <a:gd name="T4" fmla="*/ 2 w 60"/>
                <a:gd name="T5" fmla="*/ 6 h 14"/>
                <a:gd name="T6" fmla="*/ 57 w 60"/>
                <a:gd name="T7" fmla="*/ 7 h 14"/>
                <a:gd name="T8" fmla="*/ 59 w 60"/>
                <a:gd name="T9" fmla="*/ 11 h 14"/>
                <a:gd name="T10" fmla="*/ 55 w 60"/>
                <a:gd name="T11" fmla="*/ 13 h 14"/>
                <a:gd name="T12" fmla="*/ 5 w 60"/>
                <a:gd name="T13" fmla="*/ 13 h 14"/>
                <a:gd name="T14" fmla="*/ 3 w 60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3" y="13"/>
                  </a:moveTo>
                  <a:cubicBezTo>
                    <a:pt x="2" y="13"/>
                    <a:pt x="1" y="12"/>
                    <a:pt x="0" y="11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21" y="0"/>
                    <a:pt x="40" y="0"/>
                    <a:pt x="57" y="7"/>
                  </a:cubicBezTo>
                  <a:cubicBezTo>
                    <a:pt x="59" y="7"/>
                    <a:pt x="60" y="9"/>
                    <a:pt x="59" y="11"/>
                  </a:cubicBezTo>
                  <a:cubicBezTo>
                    <a:pt x="59" y="13"/>
                    <a:pt x="57" y="14"/>
                    <a:pt x="55" y="13"/>
                  </a:cubicBezTo>
                  <a:cubicBezTo>
                    <a:pt x="39" y="7"/>
                    <a:pt x="22" y="7"/>
                    <a:pt x="5" y="13"/>
                  </a:cubicBezTo>
                  <a:cubicBezTo>
                    <a:pt x="4" y="13"/>
                    <a:pt x="4" y="13"/>
                    <a:pt x="3" y="13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503"/>
            <p:cNvSpPr>
              <a:spLocks/>
            </p:cNvSpPr>
            <p:nvPr/>
          </p:nvSpPr>
          <p:spPr bwMode="auto">
            <a:xfrm>
              <a:off x="7550151" y="6872288"/>
              <a:ext cx="222250" cy="26988"/>
            </a:xfrm>
            <a:custGeom>
              <a:avLst/>
              <a:gdLst>
                <a:gd name="T0" fmla="*/ 55 w 59"/>
                <a:gd name="T1" fmla="*/ 7 h 7"/>
                <a:gd name="T2" fmla="*/ 3 w 59"/>
                <a:gd name="T3" fmla="*/ 7 h 7"/>
                <a:gd name="T4" fmla="*/ 0 w 59"/>
                <a:gd name="T5" fmla="*/ 3 h 7"/>
                <a:gd name="T6" fmla="*/ 3 w 59"/>
                <a:gd name="T7" fmla="*/ 0 h 7"/>
                <a:gd name="T8" fmla="*/ 55 w 59"/>
                <a:gd name="T9" fmla="*/ 0 h 7"/>
                <a:gd name="T10" fmla="*/ 59 w 59"/>
                <a:gd name="T11" fmla="*/ 3 h 7"/>
                <a:gd name="T12" fmla="*/ 55 w 5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">
                  <a:moveTo>
                    <a:pt x="55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9" y="1"/>
                    <a:pt x="59" y="3"/>
                  </a:cubicBezTo>
                  <a:cubicBezTo>
                    <a:pt x="59" y="5"/>
                    <a:pt x="57" y="7"/>
                    <a:pt x="55" y="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504"/>
            <p:cNvSpPr>
              <a:spLocks/>
            </p:cNvSpPr>
            <p:nvPr/>
          </p:nvSpPr>
          <p:spPr bwMode="auto">
            <a:xfrm>
              <a:off x="8432801" y="6872288"/>
              <a:ext cx="207963" cy="26988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3 w 55"/>
                <a:gd name="T7" fmla="*/ 0 h 7"/>
                <a:gd name="T8" fmla="*/ 52 w 55"/>
                <a:gd name="T9" fmla="*/ 0 h 7"/>
                <a:gd name="T10" fmla="*/ 55 w 55"/>
                <a:gd name="T11" fmla="*/ 3 h 7"/>
                <a:gd name="T12" fmla="*/ 52 w 5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532826" y="267338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教學與實務並</a:t>
            </a:r>
            <a:r>
              <a:rPr lang="zh-TW" altLang="en-US" dirty="0">
                <a:latin typeface="+mj-ea"/>
                <a:ea typeface="+mj-ea"/>
              </a:rPr>
              <a:t>重</a:t>
            </a:r>
            <a:r>
              <a:rPr lang="zh-TW" altLang="en-US" dirty="0" smtClean="0">
                <a:latin typeface="+mj-ea"/>
                <a:ea typeface="+mj-ea"/>
              </a:rPr>
              <a:t>！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603634" y="1030781"/>
            <a:ext cx="1273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+mj-ea"/>
                <a:ea typeface="+mj-ea"/>
              </a:rPr>
              <a:t>原來我們的</a:t>
            </a:r>
            <a:endParaRPr lang="en-US" altLang="zh-TW" sz="1600" dirty="0" smtClean="0">
              <a:latin typeface="+mj-ea"/>
              <a:ea typeface="+mj-ea"/>
            </a:endParaRPr>
          </a:p>
          <a:p>
            <a:r>
              <a:rPr lang="zh-TW" altLang="en-US" sz="1600" dirty="0" smtClean="0">
                <a:latin typeface="+mj-ea"/>
                <a:ea typeface="+mj-ea"/>
              </a:rPr>
              <a:t>教師是這樣</a:t>
            </a:r>
            <a:endParaRPr lang="en-US" altLang="zh-TW" sz="1600" dirty="0" smtClean="0">
              <a:latin typeface="+mj-ea"/>
              <a:ea typeface="+mj-ea"/>
            </a:endParaRPr>
          </a:p>
          <a:p>
            <a:r>
              <a:rPr lang="zh-TW" altLang="en-US" sz="1600" dirty="0" smtClean="0">
                <a:latin typeface="+mj-ea"/>
                <a:ea typeface="+mj-ea"/>
              </a:rPr>
              <a:t>被分類的</a:t>
            </a:r>
            <a:r>
              <a:rPr lang="en-US" altLang="zh-TW" sz="1600" dirty="0" smtClean="0">
                <a:latin typeface="+mj-ea"/>
                <a:ea typeface="+mj-ea"/>
              </a:rPr>
              <a:t>....</a:t>
            </a:r>
            <a:endParaRPr lang="zh-TW" altLang="en-US" sz="1600" dirty="0">
              <a:latin typeface="+mj-ea"/>
              <a:ea typeface="+mj-ea"/>
            </a:endParaRPr>
          </a:p>
        </p:txBody>
      </p:sp>
      <p:graphicFrame>
        <p:nvGraphicFramePr>
          <p:cNvPr id="67" name="表格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568251"/>
              </p:ext>
            </p:extLst>
          </p:nvPr>
        </p:nvGraphicFramePr>
        <p:xfrm>
          <a:off x="4031983" y="2695848"/>
          <a:ext cx="5633199" cy="3183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082"/>
                <a:gridCol w="2846117"/>
              </a:tblGrid>
              <a:tr h="5803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學術型</a:t>
                      </a:r>
                      <a:endParaRPr lang="en-US" altLang="zh-TW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Research/</a:t>
                      </a:r>
                      <a:r>
                        <a:rPr lang="en-US" altLang="zh-TW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Scholarly</a:t>
                      </a:r>
                      <a:endParaRPr lang="zh-TW" alt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099" marR="59099" marT="29549" marB="295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實務型 </a:t>
                      </a:r>
                      <a:endParaRPr lang="en-US" altLang="zh-TW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Applied/</a:t>
                      </a:r>
                      <a:r>
                        <a:rPr lang="en-US" altLang="zh-TW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Practice</a:t>
                      </a:r>
                      <a:endParaRPr lang="zh-TW" alt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099" marR="59099" marT="29549" marB="295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55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0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學術型實務者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(SP)</a:t>
                      </a:r>
                      <a:endParaRPr lang="zh-TW" altLang="en-US" sz="24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Scholarly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 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Practitioner</a:t>
                      </a:r>
                    </a:p>
                  </a:txBody>
                  <a:tcPr marL="59099" marR="59099" marT="29549" marB="295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0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教學型實務者 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(IP) </a:t>
                      </a:r>
                      <a:endParaRPr lang="zh-TW" altLang="en-US" sz="2400" b="1" kern="12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  <a:p>
                      <a:pPr marL="0" lvl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Instructional Practitioner</a:t>
                      </a:r>
                    </a:p>
                  </a:txBody>
                  <a:tcPr marL="59099" marR="59099" marT="29549" marB="295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30155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0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學術型學者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(SA)</a:t>
                      </a:r>
                    </a:p>
                    <a:p>
                      <a:pPr marL="0" lvl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Scholarly Academics</a:t>
                      </a:r>
                    </a:p>
                  </a:txBody>
                  <a:tcPr marL="59099" marR="59099" marT="29549" marB="295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0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實務型學者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(PA)</a:t>
                      </a:r>
                      <a:endParaRPr lang="zh-TW" altLang="en-US" sz="2400" b="1" kern="12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  <a:p>
                      <a:pPr marL="0" lvl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Practice Academics</a:t>
                      </a:r>
                    </a:p>
                  </a:txBody>
                  <a:tcPr marL="59099" marR="59099" marT="29549" marB="295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98" name="圖片 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4" y="696376"/>
            <a:ext cx="627759" cy="628932"/>
          </a:xfrm>
          <a:prstGeom prst="rect">
            <a:avLst/>
          </a:prstGeom>
        </p:spPr>
      </p:pic>
      <p:pic>
        <p:nvPicPr>
          <p:cNvPr id="99" name="圖片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87" y="709373"/>
            <a:ext cx="475492" cy="631725"/>
          </a:xfrm>
          <a:prstGeom prst="rect">
            <a:avLst/>
          </a:prstGeom>
        </p:spPr>
      </p:pic>
      <p:pic>
        <p:nvPicPr>
          <p:cNvPr id="100" name="圖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8" y="5923284"/>
            <a:ext cx="1058759" cy="2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509"/>
          <p:cNvGrpSpPr>
            <a:grpSpLocks noChangeAspect="1"/>
          </p:cNvGrpSpPr>
          <p:nvPr/>
        </p:nvGrpSpPr>
        <p:grpSpPr>
          <a:xfrm>
            <a:off x="1080000" y="3240000"/>
            <a:ext cx="1168797" cy="2408400"/>
            <a:chOff x="12265026" y="10258426"/>
            <a:chExt cx="1912938" cy="3941762"/>
          </a:xfrm>
        </p:grpSpPr>
        <p:sp>
          <p:nvSpPr>
            <p:cNvPr id="36" name="Freeform 324"/>
            <p:cNvSpPr>
              <a:spLocks/>
            </p:cNvSpPr>
            <p:nvPr/>
          </p:nvSpPr>
          <p:spPr bwMode="auto">
            <a:xfrm>
              <a:off x="12322176" y="10258426"/>
              <a:ext cx="1363663" cy="2143125"/>
            </a:xfrm>
            <a:custGeom>
              <a:avLst/>
              <a:gdLst>
                <a:gd name="T0" fmla="*/ 181 w 363"/>
                <a:gd name="T1" fmla="*/ 0 h 571"/>
                <a:gd name="T2" fmla="*/ 10 w 363"/>
                <a:gd name="T3" fmla="*/ 217 h 571"/>
                <a:gd name="T4" fmla="*/ 10 w 363"/>
                <a:gd name="T5" fmla="*/ 405 h 571"/>
                <a:gd name="T6" fmla="*/ 38 w 363"/>
                <a:gd name="T7" fmla="*/ 405 h 571"/>
                <a:gd name="T8" fmla="*/ 15 w 363"/>
                <a:gd name="T9" fmla="*/ 430 h 571"/>
                <a:gd name="T10" fmla="*/ 181 w 363"/>
                <a:gd name="T11" fmla="*/ 559 h 571"/>
                <a:gd name="T12" fmla="*/ 348 w 363"/>
                <a:gd name="T13" fmla="*/ 430 h 571"/>
                <a:gd name="T14" fmla="*/ 325 w 363"/>
                <a:gd name="T15" fmla="*/ 405 h 571"/>
                <a:gd name="T16" fmla="*/ 352 w 363"/>
                <a:gd name="T17" fmla="*/ 405 h 571"/>
                <a:gd name="T18" fmla="*/ 352 w 363"/>
                <a:gd name="T19" fmla="*/ 217 h 571"/>
                <a:gd name="T20" fmla="*/ 181 w 363"/>
                <a:gd name="T21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571">
                  <a:moveTo>
                    <a:pt x="181" y="0"/>
                  </a:moveTo>
                  <a:cubicBezTo>
                    <a:pt x="10" y="0"/>
                    <a:pt x="0" y="109"/>
                    <a:pt x="10" y="217"/>
                  </a:cubicBezTo>
                  <a:cubicBezTo>
                    <a:pt x="20" y="325"/>
                    <a:pt x="10" y="405"/>
                    <a:pt x="10" y="405"/>
                  </a:cubicBezTo>
                  <a:cubicBezTo>
                    <a:pt x="20" y="418"/>
                    <a:pt x="38" y="405"/>
                    <a:pt x="38" y="405"/>
                  </a:cubicBezTo>
                  <a:cubicBezTo>
                    <a:pt x="30" y="423"/>
                    <a:pt x="15" y="430"/>
                    <a:pt x="15" y="430"/>
                  </a:cubicBezTo>
                  <a:cubicBezTo>
                    <a:pt x="51" y="571"/>
                    <a:pt x="181" y="559"/>
                    <a:pt x="181" y="559"/>
                  </a:cubicBezTo>
                  <a:cubicBezTo>
                    <a:pt x="181" y="559"/>
                    <a:pt x="312" y="571"/>
                    <a:pt x="348" y="430"/>
                  </a:cubicBezTo>
                  <a:cubicBezTo>
                    <a:pt x="348" y="430"/>
                    <a:pt x="333" y="423"/>
                    <a:pt x="325" y="405"/>
                  </a:cubicBezTo>
                  <a:cubicBezTo>
                    <a:pt x="325" y="405"/>
                    <a:pt x="342" y="418"/>
                    <a:pt x="352" y="405"/>
                  </a:cubicBezTo>
                  <a:cubicBezTo>
                    <a:pt x="352" y="405"/>
                    <a:pt x="342" y="325"/>
                    <a:pt x="352" y="217"/>
                  </a:cubicBezTo>
                  <a:cubicBezTo>
                    <a:pt x="363" y="109"/>
                    <a:pt x="353" y="0"/>
                    <a:pt x="181" y="0"/>
                  </a:cubicBez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5"/>
            <p:cNvSpPr>
              <a:spLocks/>
            </p:cNvSpPr>
            <p:nvPr/>
          </p:nvSpPr>
          <p:spPr bwMode="auto">
            <a:xfrm>
              <a:off x="12679363" y="12514263"/>
              <a:ext cx="649288" cy="1590675"/>
            </a:xfrm>
            <a:custGeom>
              <a:avLst/>
              <a:gdLst>
                <a:gd name="T0" fmla="*/ 40 w 409"/>
                <a:gd name="T1" fmla="*/ 1002 h 1002"/>
                <a:gd name="T2" fmla="*/ 172 w 409"/>
                <a:gd name="T3" fmla="*/ 1002 h 1002"/>
                <a:gd name="T4" fmla="*/ 205 w 409"/>
                <a:gd name="T5" fmla="*/ 343 h 1002"/>
                <a:gd name="T6" fmla="*/ 236 w 409"/>
                <a:gd name="T7" fmla="*/ 1002 h 1002"/>
                <a:gd name="T8" fmla="*/ 371 w 409"/>
                <a:gd name="T9" fmla="*/ 1002 h 1002"/>
                <a:gd name="T10" fmla="*/ 409 w 409"/>
                <a:gd name="T11" fmla="*/ 0 h 1002"/>
                <a:gd name="T12" fmla="*/ 0 w 409"/>
                <a:gd name="T13" fmla="*/ 0 h 1002"/>
                <a:gd name="T14" fmla="*/ 40 w 409"/>
                <a:gd name="T15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1002">
                  <a:moveTo>
                    <a:pt x="40" y="1002"/>
                  </a:moveTo>
                  <a:lnTo>
                    <a:pt x="172" y="1002"/>
                  </a:lnTo>
                  <a:lnTo>
                    <a:pt x="205" y="343"/>
                  </a:lnTo>
                  <a:lnTo>
                    <a:pt x="236" y="1002"/>
                  </a:lnTo>
                  <a:lnTo>
                    <a:pt x="371" y="1002"/>
                  </a:lnTo>
                  <a:lnTo>
                    <a:pt x="409" y="0"/>
                  </a:lnTo>
                  <a:lnTo>
                    <a:pt x="0" y="0"/>
                  </a:lnTo>
                  <a:lnTo>
                    <a:pt x="40" y="1002"/>
                  </a:ln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6"/>
            <p:cNvSpPr>
              <a:spLocks/>
            </p:cNvSpPr>
            <p:nvPr/>
          </p:nvSpPr>
          <p:spPr bwMode="auto">
            <a:xfrm>
              <a:off x="13023851" y="13981113"/>
              <a:ext cx="387350" cy="219075"/>
            </a:xfrm>
            <a:custGeom>
              <a:avLst/>
              <a:gdLst>
                <a:gd name="T0" fmla="*/ 21 w 103"/>
                <a:gd name="T1" fmla="*/ 12 h 58"/>
                <a:gd name="T2" fmla="*/ 23 w 103"/>
                <a:gd name="T3" fmla="*/ 45 h 58"/>
                <a:gd name="T4" fmla="*/ 89 w 103"/>
                <a:gd name="T5" fmla="*/ 29 h 58"/>
                <a:gd name="T6" fmla="*/ 49 w 103"/>
                <a:gd name="T7" fmla="*/ 0 h 58"/>
                <a:gd name="T8" fmla="*/ 21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21" y="12"/>
                  </a:moveTo>
                  <a:cubicBezTo>
                    <a:pt x="7" y="26"/>
                    <a:pt x="0" y="42"/>
                    <a:pt x="23" y="45"/>
                  </a:cubicBezTo>
                  <a:cubicBezTo>
                    <a:pt x="44" y="47"/>
                    <a:pt x="103" y="58"/>
                    <a:pt x="89" y="29"/>
                  </a:cubicBezTo>
                  <a:cubicBezTo>
                    <a:pt x="75" y="2"/>
                    <a:pt x="58" y="0"/>
                    <a:pt x="49" y="0"/>
                  </a:cubicBezTo>
                  <a:cubicBezTo>
                    <a:pt x="40" y="0"/>
                    <a:pt x="28" y="4"/>
                    <a:pt x="21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7"/>
            <p:cNvSpPr>
              <a:spLocks/>
            </p:cNvSpPr>
            <p:nvPr/>
          </p:nvSpPr>
          <p:spPr bwMode="auto">
            <a:xfrm>
              <a:off x="12596813" y="13981113"/>
              <a:ext cx="385763" cy="219075"/>
            </a:xfrm>
            <a:custGeom>
              <a:avLst/>
              <a:gdLst>
                <a:gd name="T0" fmla="*/ 82 w 103"/>
                <a:gd name="T1" fmla="*/ 12 h 58"/>
                <a:gd name="T2" fmla="*/ 80 w 103"/>
                <a:gd name="T3" fmla="*/ 45 h 58"/>
                <a:gd name="T4" fmla="*/ 15 w 103"/>
                <a:gd name="T5" fmla="*/ 29 h 58"/>
                <a:gd name="T6" fmla="*/ 54 w 103"/>
                <a:gd name="T7" fmla="*/ 0 h 58"/>
                <a:gd name="T8" fmla="*/ 82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82" y="12"/>
                  </a:moveTo>
                  <a:cubicBezTo>
                    <a:pt x="96" y="26"/>
                    <a:pt x="103" y="42"/>
                    <a:pt x="80" y="45"/>
                  </a:cubicBezTo>
                  <a:cubicBezTo>
                    <a:pt x="59" y="47"/>
                    <a:pt x="0" y="58"/>
                    <a:pt x="15" y="29"/>
                  </a:cubicBezTo>
                  <a:cubicBezTo>
                    <a:pt x="29" y="2"/>
                    <a:pt x="45" y="0"/>
                    <a:pt x="54" y="0"/>
                  </a:cubicBezTo>
                  <a:cubicBezTo>
                    <a:pt x="63" y="0"/>
                    <a:pt x="75" y="4"/>
                    <a:pt x="82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328"/>
            <p:cNvSpPr>
              <a:spLocks noChangeArrowheads="1"/>
            </p:cNvSpPr>
            <p:nvPr/>
          </p:nvSpPr>
          <p:spPr bwMode="auto">
            <a:xfrm>
              <a:off x="12822238" y="11553826"/>
              <a:ext cx="360363" cy="987425"/>
            </a:xfrm>
            <a:prstGeom prst="rect">
              <a:avLst/>
            </a:prstGeom>
            <a:solidFill>
              <a:srgbClr val="F9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329"/>
            <p:cNvSpPr>
              <a:spLocks noChangeArrowheads="1"/>
            </p:cNvSpPr>
            <p:nvPr/>
          </p:nvSpPr>
          <p:spPr bwMode="auto">
            <a:xfrm>
              <a:off x="12963526" y="11703051"/>
              <a:ext cx="68263" cy="6826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330"/>
            <p:cNvSpPr>
              <a:spLocks noChangeArrowheads="1"/>
            </p:cNvSpPr>
            <p:nvPr/>
          </p:nvSpPr>
          <p:spPr bwMode="auto">
            <a:xfrm>
              <a:off x="12963526" y="118570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331"/>
            <p:cNvSpPr>
              <a:spLocks noChangeArrowheads="1"/>
            </p:cNvSpPr>
            <p:nvPr/>
          </p:nvSpPr>
          <p:spPr bwMode="auto">
            <a:xfrm>
              <a:off x="12963526" y="12015788"/>
              <a:ext cx="68263" cy="69850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332"/>
            <p:cNvSpPr>
              <a:spLocks noChangeArrowheads="1"/>
            </p:cNvSpPr>
            <p:nvPr/>
          </p:nvSpPr>
          <p:spPr bwMode="auto">
            <a:xfrm>
              <a:off x="12963526" y="12172951"/>
              <a:ext cx="68263" cy="66675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333"/>
            <p:cNvSpPr>
              <a:spLocks noChangeArrowheads="1"/>
            </p:cNvSpPr>
            <p:nvPr/>
          </p:nvSpPr>
          <p:spPr bwMode="auto">
            <a:xfrm>
              <a:off x="12963526" y="123269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34"/>
            <p:cNvSpPr>
              <a:spLocks/>
            </p:cNvSpPr>
            <p:nvPr/>
          </p:nvSpPr>
          <p:spPr bwMode="auto">
            <a:xfrm>
              <a:off x="12776201" y="11568113"/>
              <a:ext cx="447675" cy="161925"/>
            </a:xfrm>
            <a:custGeom>
              <a:avLst/>
              <a:gdLst>
                <a:gd name="T0" fmla="*/ 83 w 282"/>
                <a:gd name="T1" fmla="*/ 102 h 102"/>
                <a:gd name="T2" fmla="*/ 140 w 282"/>
                <a:gd name="T3" fmla="*/ 29 h 102"/>
                <a:gd name="T4" fmla="*/ 197 w 282"/>
                <a:gd name="T5" fmla="*/ 102 h 102"/>
                <a:gd name="T6" fmla="*/ 282 w 282"/>
                <a:gd name="T7" fmla="*/ 0 h 102"/>
                <a:gd name="T8" fmla="*/ 0 w 282"/>
                <a:gd name="T9" fmla="*/ 0 h 102"/>
                <a:gd name="T10" fmla="*/ 83 w 28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02">
                  <a:moveTo>
                    <a:pt x="83" y="102"/>
                  </a:moveTo>
                  <a:lnTo>
                    <a:pt x="140" y="29"/>
                  </a:lnTo>
                  <a:lnTo>
                    <a:pt x="197" y="102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83" y="10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35"/>
            <p:cNvSpPr>
              <a:spLocks/>
            </p:cNvSpPr>
            <p:nvPr/>
          </p:nvSpPr>
          <p:spPr bwMode="auto">
            <a:xfrm>
              <a:off x="12490451" y="12439651"/>
              <a:ext cx="219075" cy="377825"/>
            </a:xfrm>
            <a:custGeom>
              <a:avLst/>
              <a:gdLst>
                <a:gd name="T0" fmla="*/ 8 w 58"/>
                <a:gd name="T1" fmla="*/ 0 h 101"/>
                <a:gd name="T2" fmla="*/ 11 w 58"/>
                <a:gd name="T3" fmla="*/ 63 h 101"/>
                <a:gd name="T4" fmla="*/ 45 w 58"/>
                <a:gd name="T5" fmla="*/ 96 h 101"/>
                <a:gd name="T6" fmla="*/ 37 w 58"/>
                <a:gd name="T7" fmla="*/ 65 h 101"/>
                <a:gd name="T8" fmla="*/ 45 w 58"/>
                <a:gd name="T9" fmla="*/ 64 h 101"/>
                <a:gd name="T10" fmla="*/ 44 w 58"/>
                <a:gd name="T11" fmla="*/ 8 h 101"/>
                <a:gd name="T12" fmla="*/ 8 w 5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1">
                  <a:moveTo>
                    <a:pt x="8" y="0"/>
                  </a:moveTo>
                  <a:cubicBezTo>
                    <a:pt x="8" y="0"/>
                    <a:pt x="0" y="40"/>
                    <a:pt x="11" y="63"/>
                  </a:cubicBezTo>
                  <a:cubicBezTo>
                    <a:pt x="22" y="87"/>
                    <a:pt x="33" y="101"/>
                    <a:pt x="45" y="96"/>
                  </a:cubicBezTo>
                  <a:cubicBezTo>
                    <a:pt x="58" y="91"/>
                    <a:pt x="38" y="67"/>
                    <a:pt x="37" y="65"/>
                  </a:cubicBezTo>
                  <a:cubicBezTo>
                    <a:pt x="37" y="65"/>
                    <a:pt x="42" y="68"/>
                    <a:pt x="45" y="64"/>
                  </a:cubicBezTo>
                  <a:cubicBezTo>
                    <a:pt x="47" y="60"/>
                    <a:pt x="48" y="27"/>
                    <a:pt x="44" y="8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6"/>
            <p:cNvSpPr>
              <a:spLocks/>
            </p:cNvSpPr>
            <p:nvPr/>
          </p:nvSpPr>
          <p:spPr bwMode="auto">
            <a:xfrm>
              <a:off x="12580938" y="12630151"/>
              <a:ext cx="63500" cy="76200"/>
            </a:xfrm>
            <a:custGeom>
              <a:avLst/>
              <a:gdLst>
                <a:gd name="T0" fmla="*/ 17 w 17"/>
                <a:gd name="T1" fmla="*/ 20 h 20"/>
                <a:gd name="T2" fmla="*/ 13 w 17"/>
                <a:gd name="T3" fmla="*/ 14 h 20"/>
                <a:gd name="T4" fmla="*/ 4 w 17"/>
                <a:gd name="T5" fmla="*/ 0 h 20"/>
                <a:gd name="T6" fmla="*/ 17 w 1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0"/>
                  </a:moveTo>
                  <a:cubicBezTo>
                    <a:pt x="15" y="17"/>
                    <a:pt x="13" y="15"/>
                    <a:pt x="13" y="14"/>
                  </a:cubicBezTo>
                  <a:cubicBezTo>
                    <a:pt x="13" y="14"/>
                    <a:pt x="6" y="12"/>
                    <a:pt x="4" y="0"/>
                  </a:cubicBezTo>
                  <a:cubicBezTo>
                    <a:pt x="4" y="0"/>
                    <a:pt x="0" y="18"/>
                    <a:pt x="17" y="2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37"/>
            <p:cNvSpPr>
              <a:spLocks/>
            </p:cNvSpPr>
            <p:nvPr/>
          </p:nvSpPr>
          <p:spPr bwMode="auto">
            <a:xfrm>
              <a:off x="12476163" y="11553826"/>
              <a:ext cx="363538" cy="1477963"/>
            </a:xfrm>
            <a:custGeom>
              <a:avLst/>
              <a:gdLst>
                <a:gd name="T0" fmla="*/ 95 w 97"/>
                <a:gd name="T1" fmla="*/ 9 h 394"/>
                <a:gd name="T2" fmla="*/ 96 w 97"/>
                <a:gd name="T3" fmla="*/ 285 h 394"/>
                <a:gd name="T4" fmla="*/ 51 w 97"/>
                <a:gd name="T5" fmla="*/ 378 h 394"/>
                <a:gd name="T6" fmla="*/ 52 w 97"/>
                <a:gd name="T7" fmla="*/ 245 h 394"/>
                <a:gd name="T8" fmla="*/ 5 w 97"/>
                <a:gd name="T9" fmla="*/ 245 h 394"/>
                <a:gd name="T10" fmla="*/ 15 w 97"/>
                <a:gd name="T11" fmla="*/ 94 h 394"/>
                <a:gd name="T12" fmla="*/ 95 w 97"/>
                <a:gd name="T13" fmla="*/ 0 h 394"/>
                <a:gd name="T14" fmla="*/ 95 w 97"/>
                <a:gd name="T15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94">
                  <a:moveTo>
                    <a:pt x="95" y="9"/>
                  </a:moveTo>
                  <a:cubicBezTo>
                    <a:pt x="95" y="9"/>
                    <a:pt x="95" y="176"/>
                    <a:pt x="96" y="285"/>
                  </a:cubicBezTo>
                  <a:cubicBezTo>
                    <a:pt x="97" y="394"/>
                    <a:pt x="51" y="378"/>
                    <a:pt x="51" y="378"/>
                  </a:cubicBezTo>
                  <a:cubicBezTo>
                    <a:pt x="43" y="352"/>
                    <a:pt x="52" y="245"/>
                    <a:pt x="52" y="245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5" y="245"/>
                    <a:pt x="0" y="202"/>
                    <a:pt x="15" y="94"/>
                  </a:cubicBezTo>
                  <a:cubicBezTo>
                    <a:pt x="26" y="22"/>
                    <a:pt x="67" y="4"/>
                    <a:pt x="95" y="0"/>
                  </a:cubicBezTo>
                  <a:lnTo>
                    <a:pt x="95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38"/>
            <p:cNvSpPr>
              <a:spLocks/>
            </p:cNvSpPr>
            <p:nvPr/>
          </p:nvSpPr>
          <p:spPr bwMode="auto">
            <a:xfrm>
              <a:off x="12622213" y="11890376"/>
              <a:ext cx="87313" cy="582613"/>
            </a:xfrm>
            <a:custGeom>
              <a:avLst/>
              <a:gdLst>
                <a:gd name="T0" fmla="*/ 31 w 55"/>
                <a:gd name="T1" fmla="*/ 367 h 367"/>
                <a:gd name="T2" fmla="*/ 55 w 55"/>
                <a:gd name="T3" fmla="*/ 0 h 367"/>
                <a:gd name="T4" fmla="*/ 0 w 55"/>
                <a:gd name="T5" fmla="*/ 367 h 367"/>
                <a:gd name="T6" fmla="*/ 31 w 55"/>
                <a:gd name="T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67">
                  <a:moveTo>
                    <a:pt x="31" y="367"/>
                  </a:moveTo>
                  <a:lnTo>
                    <a:pt x="55" y="0"/>
                  </a:lnTo>
                  <a:lnTo>
                    <a:pt x="0" y="367"/>
                  </a:lnTo>
                  <a:lnTo>
                    <a:pt x="31" y="367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39"/>
            <p:cNvSpPr>
              <a:spLocks/>
            </p:cNvSpPr>
            <p:nvPr/>
          </p:nvSpPr>
          <p:spPr bwMode="auto">
            <a:xfrm>
              <a:off x="13369926" y="11790363"/>
              <a:ext cx="808038" cy="709613"/>
            </a:xfrm>
            <a:custGeom>
              <a:avLst/>
              <a:gdLst>
                <a:gd name="T0" fmla="*/ 30 w 215"/>
                <a:gd name="T1" fmla="*/ 0 h 189"/>
                <a:gd name="T2" fmla="*/ 136 w 215"/>
                <a:gd name="T3" fmla="*/ 87 h 189"/>
                <a:gd name="T4" fmla="*/ 193 w 215"/>
                <a:gd name="T5" fmla="*/ 81 h 189"/>
                <a:gd name="T6" fmla="*/ 161 w 215"/>
                <a:gd name="T7" fmla="*/ 112 h 189"/>
                <a:gd name="T8" fmla="*/ 211 w 215"/>
                <a:gd name="T9" fmla="*/ 145 h 189"/>
                <a:gd name="T10" fmla="*/ 174 w 215"/>
                <a:gd name="T11" fmla="*/ 142 h 189"/>
                <a:gd name="T12" fmla="*/ 196 w 215"/>
                <a:gd name="T13" fmla="*/ 165 h 189"/>
                <a:gd name="T14" fmla="*/ 164 w 215"/>
                <a:gd name="T15" fmla="*/ 160 h 189"/>
                <a:gd name="T16" fmla="*/ 178 w 215"/>
                <a:gd name="T17" fmla="*/ 179 h 189"/>
                <a:gd name="T18" fmla="*/ 139 w 215"/>
                <a:gd name="T19" fmla="*/ 171 h 189"/>
                <a:gd name="T20" fmla="*/ 99 w 215"/>
                <a:gd name="T21" fmla="*/ 122 h 189"/>
                <a:gd name="T22" fmla="*/ 0 w 215"/>
                <a:gd name="T23" fmla="*/ 31 h 189"/>
                <a:gd name="T24" fmla="*/ 30 w 215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189">
                  <a:moveTo>
                    <a:pt x="30" y="0"/>
                  </a:moveTo>
                  <a:cubicBezTo>
                    <a:pt x="30" y="0"/>
                    <a:pt x="105" y="89"/>
                    <a:pt x="136" y="87"/>
                  </a:cubicBezTo>
                  <a:cubicBezTo>
                    <a:pt x="168" y="84"/>
                    <a:pt x="182" y="74"/>
                    <a:pt x="193" y="81"/>
                  </a:cubicBezTo>
                  <a:cubicBezTo>
                    <a:pt x="204" y="89"/>
                    <a:pt x="178" y="113"/>
                    <a:pt x="161" y="112"/>
                  </a:cubicBezTo>
                  <a:cubicBezTo>
                    <a:pt x="161" y="112"/>
                    <a:pt x="215" y="130"/>
                    <a:pt x="211" y="145"/>
                  </a:cubicBezTo>
                  <a:cubicBezTo>
                    <a:pt x="207" y="159"/>
                    <a:pt x="174" y="142"/>
                    <a:pt x="174" y="142"/>
                  </a:cubicBezTo>
                  <a:cubicBezTo>
                    <a:pt x="174" y="142"/>
                    <a:pt x="200" y="156"/>
                    <a:pt x="196" y="165"/>
                  </a:cubicBezTo>
                  <a:cubicBezTo>
                    <a:pt x="192" y="174"/>
                    <a:pt x="164" y="160"/>
                    <a:pt x="164" y="160"/>
                  </a:cubicBezTo>
                  <a:cubicBezTo>
                    <a:pt x="164" y="160"/>
                    <a:pt x="183" y="173"/>
                    <a:pt x="178" y="179"/>
                  </a:cubicBezTo>
                  <a:cubicBezTo>
                    <a:pt x="171" y="189"/>
                    <a:pt x="139" y="171"/>
                    <a:pt x="139" y="171"/>
                  </a:cubicBezTo>
                  <a:cubicBezTo>
                    <a:pt x="120" y="160"/>
                    <a:pt x="106" y="145"/>
                    <a:pt x="99" y="122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0"/>
            <p:cNvSpPr>
              <a:spLocks/>
            </p:cNvSpPr>
            <p:nvPr/>
          </p:nvSpPr>
          <p:spPr bwMode="auto">
            <a:xfrm>
              <a:off x="13881101" y="12217401"/>
              <a:ext cx="112713" cy="123825"/>
            </a:xfrm>
            <a:custGeom>
              <a:avLst/>
              <a:gdLst>
                <a:gd name="T0" fmla="*/ 23 w 30"/>
                <a:gd name="T1" fmla="*/ 0 h 33"/>
                <a:gd name="T2" fmla="*/ 0 w 30"/>
                <a:gd name="T3" fmla="*/ 33 h 33"/>
                <a:gd name="T4" fmla="*/ 23 w 30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3">
                  <a:moveTo>
                    <a:pt x="23" y="0"/>
                  </a:moveTo>
                  <a:cubicBezTo>
                    <a:pt x="23" y="0"/>
                    <a:pt x="23" y="20"/>
                    <a:pt x="0" y="33"/>
                  </a:cubicBezTo>
                  <a:cubicBezTo>
                    <a:pt x="0" y="33"/>
                    <a:pt x="30" y="27"/>
                    <a:pt x="23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41"/>
            <p:cNvSpPr>
              <a:spLocks/>
            </p:cNvSpPr>
            <p:nvPr/>
          </p:nvSpPr>
          <p:spPr bwMode="auto">
            <a:xfrm>
              <a:off x="13163551" y="11553826"/>
              <a:ext cx="684213" cy="1477963"/>
            </a:xfrm>
            <a:custGeom>
              <a:avLst/>
              <a:gdLst>
                <a:gd name="T0" fmla="*/ 2 w 182"/>
                <a:gd name="T1" fmla="*/ 9 h 394"/>
                <a:gd name="T2" fmla="*/ 1 w 182"/>
                <a:gd name="T3" fmla="*/ 285 h 394"/>
                <a:gd name="T4" fmla="*/ 47 w 182"/>
                <a:gd name="T5" fmla="*/ 378 h 394"/>
                <a:gd name="T6" fmla="*/ 46 w 182"/>
                <a:gd name="T7" fmla="*/ 245 h 394"/>
                <a:gd name="T8" fmla="*/ 35 w 182"/>
                <a:gd name="T9" fmla="*/ 84 h 394"/>
                <a:gd name="T10" fmla="*/ 150 w 182"/>
                <a:gd name="T11" fmla="*/ 190 h 394"/>
                <a:gd name="T12" fmla="*/ 182 w 182"/>
                <a:gd name="T13" fmla="*/ 143 h 394"/>
                <a:gd name="T14" fmla="*/ 43 w 182"/>
                <a:gd name="T15" fmla="*/ 17 h 394"/>
                <a:gd name="T16" fmla="*/ 2 w 182"/>
                <a:gd name="T17" fmla="*/ 0 h 394"/>
                <a:gd name="T18" fmla="*/ 2 w 182"/>
                <a:gd name="T19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94">
                  <a:moveTo>
                    <a:pt x="2" y="9"/>
                  </a:moveTo>
                  <a:cubicBezTo>
                    <a:pt x="2" y="9"/>
                    <a:pt x="2" y="176"/>
                    <a:pt x="1" y="285"/>
                  </a:cubicBezTo>
                  <a:cubicBezTo>
                    <a:pt x="0" y="394"/>
                    <a:pt x="47" y="378"/>
                    <a:pt x="47" y="378"/>
                  </a:cubicBezTo>
                  <a:cubicBezTo>
                    <a:pt x="54" y="352"/>
                    <a:pt x="46" y="245"/>
                    <a:pt x="46" y="24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137" y="177"/>
                    <a:pt x="150" y="190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60" y="124"/>
                    <a:pt x="60" y="30"/>
                    <a:pt x="43" y="17"/>
                  </a:cubicBezTo>
                  <a:cubicBezTo>
                    <a:pt x="29" y="6"/>
                    <a:pt x="14" y="2"/>
                    <a:pt x="2" y="0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42"/>
            <p:cNvSpPr>
              <a:spLocks/>
            </p:cNvSpPr>
            <p:nvPr/>
          </p:nvSpPr>
          <p:spPr bwMode="auto">
            <a:xfrm>
              <a:off x="12265026" y="11122026"/>
              <a:ext cx="285750" cy="269875"/>
            </a:xfrm>
            <a:custGeom>
              <a:avLst/>
              <a:gdLst>
                <a:gd name="T0" fmla="*/ 62 w 76"/>
                <a:gd name="T1" fmla="*/ 12 h 72"/>
                <a:gd name="T2" fmla="*/ 35 w 76"/>
                <a:gd name="T3" fmla="*/ 4 h 72"/>
                <a:gd name="T4" fmla="*/ 76 w 76"/>
                <a:gd name="T5" fmla="*/ 72 h 72"/>
                <a:gd name="T6" fmla="*/ 62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62" y="12"/>
                  </a:moveTo>
                  <a:cubicBezTo>
                    <a:pt x="62" y="12"/>
                    <a:pt x="52" y="0"/>
                    <a:pt x="35" y="4"/>
                  </a:cubicBezTo>
                  <a:cubicBezTo>
                    <a:pt x="20" y="8"/>
                    <a:pt x="0" y="51"/>
                    <a:pt x="76" y="72"/>
                  </a:cubicBezTo>
                  <a:lnTo>
                    <a:pt x="62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43"/>
            <p:cNvSpPr>
              <a:spLocks/>
            </p:cNvSpPr>
            <p:nvPr/>
          </p:nvSpPr>
          <p:spPr bwMode="auto">
            <a:xfrm>
              <a:off x="13455651" y="11122026"/>
              <a:ext cx="285750" cy="269875"/>
            </a:xfrm>
            <a:custGeom>
              <a:avLst/>
              <a:gdLst>
                <a:gd name="T0" fmla="*/ 14 w 76"/>
                <a:gd name="T1" fmla="*/ 12 h 72"/>
                <a:gd name="T2" fmla="*/ 41 w 76"/>
                <a:gd name="T3" fmla="*/ 4 h 72"/>
                <a:gd name="T4" fmla="*/ 0 w 76"/>
                <a:gd name="T5" fmla="*/ 72 h 72"/>
                <a:gd name="T6" fmla="*/ 14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14" y="12"/>
                  </a:moveTo>
                  <a:cubicBezTo>
                    <a:pt x="14" y="12"/>
                    <a:pt x="24" y="0"/>
                    <a:pt x="41" y="4"/>
                  </a:cubicBezTo>
                  <a:cubicBezTo>
                    <a:pt x="56" y="8"/>
                    <a:pt x="76" y="51"/>
                    <a:pt x="0" y="72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44"/>
            <p:cNvSpPr>
              <a:spLocks/>
            </p:cNvSpPr>
            <p:nvPr/>
          </p:nvSpPr>
          <p:spPr bwMode="auto">
            <a:xfrm>
              <a:off x="12465051" y="10764838"/>
              <a:ext cx="1077913" cy="855663"/>
            </a:xfrm>
            <a:custGeom>
              <a:avLst/>
              <a:gdLst>
                <a:gd name="T0" fmla="*/ 232 w 287"/>
                <a:gd name="T1" fmla="*/ 199 h 228"/>
                <a:gd name="T2" fmla="*/ 179 w 287"/>
                <a:gd name="T3" fmla="*/ 219 h 228"/>
                <a:gd name="T4" fmla="*/ 107 w 287"/>
                <a:gd name="T5" fmla="*/ 219 h 228"/>
                <a:gd name="T6" fmla="*/ 55 w 287"/>
                <a:gd name="T7" fmla="*/ 199 h 228"/>
                <a:gd name="T8" fmla="*/ 0 w 287"/>
                <a:gd name="T9" fmla="*/ 118 h 228"/>
                <a:gd name="T10" fmla="*/ 0 w 287"/>
                <a:gd name="T11" fmla="*/ 0 h 228"/>
                <a:gd name="T12" fmla="*/ 287 w 287"/>
                <a:gd name="T13" fmla="*/ 0 h 228"/>
                <a:gd name="T14" fmla="*/ 287 w 287"/>
                <a:gd name="T15" fmla="*/ 118 h 228"/>
                <a:gd name="T16" fmla="*/ 232 w 287"/>
                <a:gd name="T17" fmla="*/ 19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28">
                  <a:moveTo>
                    <a:pt x="232" y="199"/>
                  </a:moveTo>
                  <a:cubicBezTo>
                    <a:pt x="179" y="219"/>
                    <a:pt x="179" y="219"/>
                    <a:pt x="179" y="219"/>
                  </a:cubicBezTo>
                  <a:cubicBezTo>
                    <a:pt x="156" y="228"/>
                    <a:pt x="130" y="228"/>
                    <a:pt x="107" y="21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22" y="186"/>
                    <a:pt x="0" y="154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7" y="118"/>
                    <a:pt x="287" y="118"/>
                    <a:pt x="287" y="118"/>
                  </a:cubicBezTo>
                  <a:cubicBezTo>
                    <a:pt x="287" y="154"/>
                    <a:pt x="265" y="186"/>
                    <a:pt x="232" y="199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45"/>
            <p:cNvSpPr>
              <a:spLocks/>
            </p:cNvSpPr>
            <p:nvPr/>
          </p:nvSpPr>
          <p:spPr bwMode="auto">
            <a:xfrm>
              <a:off x="12896851" y="11395076"/>
              <a:ext cx="236538" cy="106363"/>
            </a:xfrm>
            <a:custGeom>
              <a:avLst/>
              <a:gdLst>
                <a:gd name="T0" fmla="*/ 0 w 63"/>
                <a:gd name="T1" fmla="*/ 12 h 28"/>
                <a:gd name="T2" fmla="*/ 17 w 63"/>
                <a:gd name="T3" fmla="*/ 0 h 28"/>
                <a:gd name="T4" fmla="*/ 31 w 63"/>
                <a:gd name="T5" fmla="*/ 10 h 28"/>
                <a:gd name="T6" fmla="*/ 49 w 63"/>
                <a:gd name="T7" fmla="*/ 1 h 28"/>
                <a:gd name="T8" fmla="*/ 63 w 63"/>
                <a:gd name="T9" fmla="*/ 13 h 28"/>
                <a:gd name="T10" fmla="*/ 30 w 63"/>
                <a:gd name="T11" fmla="*/ 28 h 28"/>
                <a:gd name="T12" fmla="*/ 0 w 63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8">
                  <a:moveTo>
                    <a:pt x="0" y="12"/>
                  </a:moveTo>
                  <a:cubicBezTo>
                    <a:pt x="0" y="12"/>
                    <a:pt x="8" y="0"/>
                    <a:pt x="17" y="0"/>
                  </a:cubicBezTo>
                  <a:cubicBezTo>
                    <a:pt x="26" y="1"/>
                    <a:pt x="31" y="10"/>
                    <a:pt x="31" y="10"/>
                  </a:cubicBezTo>
                  <a:cubicBezTo>
                    <a:pt x="31" y="10"/>
                    <a:pt x="39" y="0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3" y="28"/>
                    <a:pt x="30" y="28"/>
                  </a:cubicBezTo>
                  <a:cubicBezTo>
                    <a:pt x="7" y="28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46"/>
            <p:cNvSpPr>
              <a:spLocks/>
            </p:cNvSpPr>
            <p:nvPr/>
          </p:nvSpPr>
          <p:spPr bwMode="auto">
            <a:xfrm>
              <a:off x="12633326" y="11034713"/>
              <a:ext cx="188913" cy="117475"/>
            </a:xfrm>
            <a:custGeom>
              <a:avLst/>
              <a:gdLst>
                <a:gd name="T0" fmla="*/ 4 w 50"/>
                <a:gd name="T1" fmla="*/ 31 h 31"/>
                <a:gd name="T2" fmla="*/ 0 w 50"/>
                <a:gd name="T3" fmla="*/ 28 h 31"/>
                <a:gd name="T4" fmla="*/ 23 w 50"/>
                <a:gd name="T5" fmla="*/ 0 h 31"/>
                <a:gd name="T6" fmla="*/ 50 w 50"/>
                <a:gd name="T7" fmla="*/ 22 h 31"/>
                <a:gd name="T8" fmla="*/ 47 w 50"/>
                <a:gd name="T9" fmla="*/ 26 h 31"/>
                <a:gd name="T10" fmla="*/ 43 w 50"/>
                <a:gd name="T11" fmla="*/ 23 h 31"/>
                <a:gd name="T12" fmla="*/ 23 w 50"/>
                <a:gd name="T13" fmla="*/ 7 h 31"/>
                <a:gd name="T14" fmla="*/ 7 w 50"/>
                <a:gd name="T15" fmla="*/ 28 h 31"/>
                <a:gd name="T16" fmla="*/ 4 w 50"/>
                <a:gd name="T17" fmla="*/ 31 h 31"/>
                <a:gd name="T18" fmla="*/ 4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" y="31"/>
                  </a:moveTo>
                  <a:cubicBezTo>
                    <a:pt x="2" y="31"/>
                    <a:pt x="0" y="30"/>
                    <a:pt x="0" y="28"/>
                  </a:cubicBezTo>
                  <a:cubicBezTo>
                    <a:pt x="0" y="19"/>
                    <a:pt x="5" y="1"/>
                    <a:pt x="23" y="0"/>
                  </a:cubicBezTo>
                  <a:cubicBezTo>
                    <a:pt x="40" y="0"/>
                    <a:pt x="48" y="14"/>
                    <a:pt x="50" y="22"/>
                  </a:cubicBezTo>
                  <a:cubicBezTo>
                    <a:pt x="50" y="24"/>
                    <a:pt x="49" y="26"/>
                    <a:pt x="47" y="26"/>
                  </a:cubicBezTo>
                  <a:cubicBezTo>
                    <a:pt x="45" y="27"/>
                    <a:pt x="44" y="25"/>
                    <a:pt x="43" y="23"/>
                  </a:cubicBezTo>
                  <a:cubicBezTo>
                    <a:pt x="43" y="23"/>
                    <a:pt x="39" y="7"/>
                    <a:pt x="23" y="7"/>
                  </a:cubicBezTo>
                  <a:cubicBezTo>
                    <a:pt x="7" y="8"/>
                    <a:pt x="7" y="27"/>
                    <a:pt x="7" y="28"/>
                  </a:cubicBezTo>
                  <a:cubicBezTo>
                    <a:pt x="7" y="30"/>
                    <a:pt x="6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47"/>
            <p:cNvSpPr>
              <a:spLocks/>
            </p:cNvSpPr>
            <p:nvPr/>
          </p:nvSpPr>
          <p:spPr bwMode="auto">
            <a:xfrm>
              <a:off x="12558713" y="11114088"/>
              <a:ext cx="104775" cy="38100"/>
            </a:xfrm>
            <a:custGeom>
              <a:avLst/>
              <a:gdLst>
                <a:gd name="T0" fmla="*/ 18 w 28"/>
                <a:gd name="T1" fmla="*/ 10 h 10"/>
                <a:gd name="T2" fmla="*/ 3 w 28"/>
                <a:gd name="T3" fmla="*/ 7 h 10"/>
                <a:gd name="T4" fmla="*/ 1 w 28"/>
                <a:gd name="T5" fmla="*/ 3 h 10"/>
                <a:gd name="T6" fmla="*/ 5 w 28"/>
                <a:gd name="T7" fmla="*/ 1 h 10"/>
                <a:gd name="T8" fmla="*/ 23 w 28"/>
                <a:gd name="T9" fmla="*/ 3 h 10"/>
                <a:gd name="T10" fmla="*/ 27 w 28"/>
                <a:gd name="T11" fmla="*/ 5 h 10"/>
                <a:gd name="T12" fmla="*/ 25 w 28"/>
                <a:gd name="T13" fmla="*/ 9 h 10"/>
                <a:gd name="T14" fmla="*/ 18 w 2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18" y="10"/>
                  </a:moveTo>
                  <a:cubicBezTo>
                    <a:pt x="14" y="10"/>
                    <a:pt x="9" y="10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6" y="5"/>
                    <a:pt x="23" y="3"/>
                    <a:pt x="23" y="3"/>
                  </a:cubicBezTo>
                  <a:cubicBezTo>
                    <a:pt x="25" y="2"/>
                    <a:pt x="26" y="3"/>
                    <a:pt x="27" y="5"/>
                  </a:cubicBezTo>
                  <a:cubicBezTo>
                    <a:pt x="28" y="7"/>
                    <a:pt x="26" y="9"/>
                    <a:pt x="25" y="9"/>
                  </a:cubicBezTo>
                  <a:cubicBezTo>
                    <a:pt x="24" y="9"/>
                    <a:pt x="22" y="10"/>
                    <a:pt x="18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48"/>
            <p:cNvSpPr>
              <a:spLocks/>
            </p:cNvSpPr>
            <p:nvPr/>
          </p:nvSpPr>
          <p:spPr bwMode="auto">
            <a:xfrm>
              <a:off x="12558713" y="11061701"/>
              <a:ext cx="104775" cy="63500"/>
            </a:xfrm>
            <a:custGeom>
              <a:avLst/>
              <a:gdLst>
                <a:gd name="T0" fmla="*/ 24 w 28"/>
                <a:gd name="T1" fmla="*/ 17 h 17"/>
                <a:gd name="T2" fmla="*/ 2 w 28"/>
                <a:gd name="T3" fmla="*/ 7 h 17"/>
                <a:gd name="T4" fmla="*/ 1 w 28"/>
                <a:gd name="T5" fmla="*/ 2 h 17"/>
                <a:gd name="T6" fmla="*/ 6 w 28"/>
                <a:gd name="T7" fmla="*/ 2 h 17"/>
                <a:gd name="T8" fmla="*/ 6 w 28"/>
                <a:gd name="T9" fmla="*/ 2 h 17"/>
                <a:gd name="T10" fmla="*/ 24 w 28"/>
                <a:gd name="T11" fmla="*/ 10 h 17"/>
                <a:gd name="T12" fmla="*/ 24 w 28"/>
                <a:gd name="T13" fmla="*/ 10 h 17"/>
                <a:gd name="T14" fmla="*/ 28 w 28"/>
                <a:gd name="T15" fmla="*/ 13 h 17"/>
                <a:gd name="T16" fmla="*/ 24 w 28"/>
                <a:gd name="T17" fmla="*/ 17 h 17"/>
                <a:gd name="T18" fmla="*/ 24 w 28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7">
                  <a:moveTo>
                    <a:pt x="24" y="17"/>
                  </a:moveTo>
                  <a:cubicBezTo>
                    <a:pt x="14" y="1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4"/>
                    <a:pt x="18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6" y="10"/>
                    <a:pt x="28" y="11"/>
                    <a:pt x="28" y="13"/>
                  </a:cubicBezTo>
                  <a:cubicBezTo>
                    <a:pt x="28" y="15"/>
                    <a:pt x="26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49"/>
            <p:cNvSpPr>
              <a:spLocks/>
            </p:cNvSpPr>
            <p:nvPr/>
          </p:nvSpPr>
          <p:spPr bwMode="auto">
            <a:xfrm>
              <a:off x="13166726" y="11034713"/>
              <a:ext cx="188913" cy="117475"/>
            </a:xfrm>
            <a:custGeom>
              <a:avLst/>
              <a:gdLst>
                <a:gd name="T0" fmla="*/ 46 w 50"/>
                <a:gd name="T1" fmla="*/ 31 h 31"/>
                <a:gd name="T2" fmla="*/ 46 w 50"/>
                <a:gd name="T3" fmla="*/ 31 h 31"/>
                <a:gd name="T4" fmla="*/ 43 w 50"/>
                <a:gd name="T5" fmla="*/ 28 h 31"/>
                <a:gd name="T6" fmla="*/ 27 w 50"/>
                <a:gd name="T7" fmla="*/ 7 h 31"/>
                <a:gd name="T8" fmla="*/ 7 w 50"/>
                <a:gd name="T9" fmla="*/ 23 h 31"/>
                <a:gd name="T10" fmla="*/ 3 w 50"/>
                <a:gd name="T11" fmla="*/ 26 h 31"/>
                <a:gd name="T12" fmla="*/ 0 w 50"/>
                <a:gd name="T13" fmla="*/ 22 h 31"/>
                <a:gd name="T14" fmla="*/ 27 w 50"/>
                <a:gd name="T15" fmla="*/ 0 h 31"/>
                <a:gd name="T16" fmla="*/ 50 w 50"/>
                <a:gd name="T17" fmla="*/ 28 h 31"/>
                <a:gd name="T18" fmla="*/ 46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5" y="31"/>
                    <a:pt x="43" y="30"/>
                    <a:pt x="43" y="28"/>
                  </a:cubicBezTo>
                  <a:cubicBezTo>
                    <a:pt x="43" y="27"/>
                    <a:pt x="43" y="8"/>
                    <a:pt x="27" y="7"/>
                  </a:cubicBezTo>
                  <a:cubicBezTo>
                    <a:pt x="11" y="7"/>
                    <a:pt x="7" y="23"/>
                    <a:pt x="7" y="23"/>
                  </a:cubicBezTo>
                  <a:cubicBezTo>
                    <a:pt x="7" y="25"/>
                    <a:pt x="5" y="27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2" y="14"/>
                    <a:pt x="10" y="0"/>
                    <a:pt x="27" y="0"/>
                  </a:cubicBezTo>
                  <a:cubicBezTo>
                    <a:pt x="45" y="1"/>
                    <a:pt x="50" y="19"/>
                    <a:pt x="50" y="28"/>
                  </a:cubicBezTo>
                  <a:cubicBezTo>
                    <a:pt x="50" y="30"/>
                    <a:pt x="48" y="31"/>
                    <a:pt x="46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50"/>
            <p:cNvSpPr>
              <a:spLocks/>
            </p:cNvSpPr>
            <p:nvPr/>
          </p:nvSpPr>
          <p:spPr bwMode="auto">
            <a:xfrm>
              <a:off x="13328651" y="11114088"/>
              <a:ext cx="101600" cy="38100"/>
            </a:xfrm>
            <a:custGeom>
              <a:avLst/>
              <a:gdLst>
                <a:gd name="T0" fmla="*/ 9 w 27"/>
                <a:gd name="T1" fmla="*/ 10 h 10"/>
                <a:gd name="T2" fmla="*/ 3 w 27"/>
                <a:gd name="T3" fmla="*/ 9 h 10"/>
                <a:gd name="T4" fmla="*/ 0 w 27"/>
                <a:gd name="T5" fmla="*/ 5 h 10"/>
                <a:gd name="T6" fmla="*/ 4 w 27"/>
                <a:gd name="T7" fmla="*/ 3 h 10"/>
                <a:gd name="T8" fmla="*/ 22 w 27"/>
                <a:gd name="T9" fmla="*/ 1 h 10"/>
                <a:gd name="T10" fmla="*/ 26 w 27"/>
                <a:gd name="T11" fmla="*/ 3 h 10"/>
                <a:gd name="T12" fmla="*/ 24 w 27"/>
                <a:gd name="T13" fmla="*/ 7 h 10"/>
                <a:gd name="T14" fmla="*/ 9 w 27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0">
                  <a:moveTo>
                    <a:pt x="9" y="10"/>
                  </a:moveTo>
                  <a:cubicBezTo>
                    <a:pt x="5" y="10"/>
                    <a:pt x="3" y="9"/>
                    <a:pt x="3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1" y="3"/>
                    <a:pt x="3" y="2"/>
                    <a:pt x="4" y="3"/>
                  </a:cubicBezTo>
                  <a:cubicBezTo>
                    <a:pt x="5" y="3"/>
                    <a:pt x="12" y="5"/>
                    <a:pt x="22" y="1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18" y="10"/>
                    <a:pt x="13" y="10"/>
                    <a:pt x="9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51"/>
            <p:cNvSpPr>
              <a:spLocks/>
            </p:cNvSpPr>
            <p:nvPr/>
          </p:nvSpPr>
          <p:spPr bwMode="auto">
            <a:xfrm>
              <a:off x="13325476" y="11061701"/>
              <a:ext cx="104775" cy="63500"/>
            </a:xfrm>
            <a:custGeom>
              <a:avLst/>
              <a:gdLst>
                <a:gd name="T0" fmla="*/ 4 w 28"/>
                <a:gd name="T1" fmla="*/ 17 h 17"/>
                <a:gd name="T2" fmla="*/ 4 w 28"/>
                <a:gd name="T3" fmla="*/ 17 h 17"/>
                <a:gd name="T4" fmla="*/ 0 w 28"/>
                <a:gd name="T5" fmla="*/ 13 h 17"/>
                <a:gd name="T6" fmla="*/ 4 w 28"/>
                <a:gd name="T7" fmla="*/ 10 h 17"/>
                <a:gd name="T8" fmla="*/ 4 w 28"/>
                <a:gd name="T9" fmla="*/ 10 h 17"/>
                <a:gd name="T10" fmla="*/ 22 w 28"/>
                <a:gd name="T11" fmla="*/ 2 h 17"/>
                <a:gd name="T12" fmla="*/ 27 w 28"/>
                <a:gd name="T13" fmla="*/ 2 h 17"/>
                <a:gd name="T14" fmla="*/ 26 w 28"/>
                <a:gd name="T15" fmla="*/ 7 h 17"/>
                <a:gd name="T16" fmla="*/ 4 w 2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11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0" y="10"/>
                    <a:pt x="19" y="4"/>
                    <a:pt x="22" y="2"/>
                  </a:cubicBezTo>
                  <a:cubicBezTo>
                    <a:pt x="23" y="0"/>
                    <a:pt x="26" y="1"/>
                    <a:pt x="27" y="2"/>
                  </a:cubicBezTo>
                  <a:cubicBezTo>
                    <a:pt x="28" y="4"/>
                    <a:pt x="28" y="6"/>
                    <a:pt x="26" y="7"/>
                  </a:cubicBezTo>
                  <a:cubicBezTo>
                    <a:pt x="26" y="7"/>
                    <a:pt x="14" y="17"/>
                    <a:pt x="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52"/>
            <p:cNvSpPr>
              <a:spLocks/>
            </p:cNvSpPr>
            <p:nvPr/>
          </p:nvSpPr>
          <p:spPr bwMode="auto">
            <a:xfrm>
              <a:off x="12441238" y="10566401"/>
              <a:ext cx="1109663" cy="574675"/>
            </a:xfrm>
            <a:custGeom>
              <a:avLst/>
              <a:gdLst>
                <a:gd name="T0" fmla="*/ 6 w 295"/>
                <a:gd name="T1" fmla="*/ 153 h 153"/>
                <a:gd name="T2" fmla="*/ 90 w 295"/>
                <a:gd name="T3" fmla="*/ 66 h 153"/>
                <a:gd name="T4" fmla="*/ 295 w 295"/>
                <a:gd name="T5" fmla="*/ 125 h 153"/>
                <a:gd name="T6" fmla="*/ 295 w 295"/>
                <a:gd name="T7" fmla="*/ 0 h 153"/>
                <a:gd name="T8" fmla="*/ 5 w 295"/>
                <a:gd name="T9" fmla="*/ 0 h 153"/>
                <a:gd name="T10" fmla="*/ 0 w 295"/>
                <a:gd name="T11" fmla="*/ 141 h 153"/>
                <a:gd name="T12" fmla="*/ 6 w 295"/>
                <a:gd name="T1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3">
                  <a:moveTo>
                    <a:pt x="6" y="153"/>
                  </a:moveTo>
                  <a:cubicBezTo>
                    <a:pt x="6" y="153"/>
                    <a:pt x="68" y="131"/>
                    <a:pt x="90" y="66"/>
                  </a:cubicBezTo>
                  <a:cubicBezTo>
                    <a:pt x="90" y="66"/>
                    <a:pt x="150" y="137"/>
                    <a:pt x="295" y="125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6" y="153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圓角矩形圖說文字 33"/>
          <p:cNvSpPr/>
          <p:nvPr/>
        </p:nvSpPr>
        <p:spPr>
          <a:xfrm>
            <a:off x="4982308" y="1015939"/>
            <a:ext cx="3312368" cy="1200191"/>
          </a:xfrm>
          <a:prstGeom prst="wedgeRoundRectCallout">
            <a:avLst>
              <a:gd name="adj1" fmla="val -56286"/>
              <a:gd name="adj2" fmla="val -20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咦，所以亞大管院目前認證到哪裡了？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>
              <a:spcBef>
                <a:spcPts val="600"/>
              </a:spcBef>
            </a:pP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So, where are we now?</a:t>
            </a:r>
          </a:p>
        </p:txBody>
      </p:sp>
      <p:grpSp>
        <p:nvGrpSpPr>
          <p:cNvPr id="69" name="组合 548"/>
          <p:cNvGrpSpPr/>
          <p:nvPr/>
        </p:nvGrpSpPr>
        <p:grpSpPr>
          <a:xfrm>
            <a:off x="4009471" y="993244"/>
            <a:ext cx="690095" cy="1443410"/>
            <a:chOff x="372239" y="3052764"/>
            <a:chExt cx="1157677" cy="2421410"/>
          </a:xfrm>
        </p:grpSpPr>
        <p:sp>
          <p:nvSpPr>
            <p:cNvPr id="71" name="Freeform 473"/>
            <p:cNvSpPr>
              <a:spLocks/>
            </p:cNvSpPr>
            <p:nvPr/>
          </p:nvSpPr>
          <p:spPr bwMode="auto">
            <a:xfrm>
              <a:off x="652075" y="4752223"/>
              <a:ext cx="535394" cy="675950"/>
            </a:xfrm>
            <a:custGeom>
              <a:avLst/>
              <a:gdLst>
                <a:gd name="T0" fmla="*/ 9 w 419"/>
                <a:gd name="T1" fmla="*/ 0 h 529"/>
                <a:gd name="T2" fmla="*/ 402 w 419"/>
                <a:gd name="T3" fmla="*/ 0 h 529"/>
                <a:gd name="T4" fmla="*/ 419 w 419"/>
                <a:gd name="T5" fmla="*/ 529 h 529"/>
                <a:gd name="T6" fmla="*/ 260 w 419"/>
                <a:gd name="T7" fmla="*/ 529 h 529"/>
                <a:gd name="T8" fmla="*/ 214 w 419"/>
                <a:gd name="T9" fmla="*/ 108 h 529"/>
                <a:gd name="T10" fmla="*/ 194 w 419"/>
                <a:gd name="T11" fmla="*/ 108 h 529"/>
                <a:gd name="T12" fmla="*/ 164 w 419"/>
                <a:gd name="T13" fmla="*/ 529 h 529"/>
                <a:gd name="T14" fmla="*/ 0 w 419"/>
                <a:gd name="T15" fmla="*/ 529 h 529"/>
                <a:gd name="T16" fmla="*/ 9 w 419"/>
                <a:gd name="T17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9">
                  <a:moveTo>
                    <a:pt x="9" y="0"/>
                  </a:moveTo>
                  <a:lnTo>
                    <a:pt x="402" y="0"/>
                  </a:lnTo>
                  <a:lnTo>
                    <a:pt x="419" y="529"/>
                  </a:lnTo>
                  <a:lnTo>
                    <a:pt x="260" y="529"/>
                  </a:lnTo>
                  <a:lnTo>
                    <a:pt x="214" y="108"/>
                  </a:lnTo>
                  <a:lnTo>
                    <a:pt x="194" y="108"/>
                  </a:lnTo>
                  <a:lnTo>
                    <a:pt x="164" y="529"/>
                  </a:lnTo>
                  <a:lnTo>
                    <a:pt x="0" y="52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C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474"/>
            <p:cNvSpPr>
              <a:spLocks/>
            </p:cNvSpPr>
            <p:nvPr/>
          </p:nvSpPr>
          <p:spPr bwMode="auto">
            <a:xfrm>
              <a:off x="613741" y="5311895"/>
              <a:ext cx="254280" cy="162279"/>
            </a:xfrm>
            <a:custGeom>
              <a:avLst/>
              <a:gdLst>
                <a:gd name="T0" fmla="*/ 100 w 112"/>
                <a:gd name="T1" fmla="*/ 71 h 71"/>
                <a:gd name="T2" fmla="*/ 12 w 112"/>
                <a:gd name="T3" fmla="*/ 71 h 71"/>
                <a:gd name="T4" fmla="*/ 0 w 112"/>
                <a:gd name="T5" fmla="*/ 59 h 71"/>
                <a:gd name="T6" fmla="*/ 0 w 112"/>
                <a:gd name="T7" fmla="*/ 55 h 71"/>
                <a:gd name="T8" fmla="*/ 55 w 112"/>
                <a:gd name="T9" fmla="*/ 0 h 71"/>
                <a:gd name="T10" fmla="*/ 56 w 112"/>
                <a:gd name="T11" fmla="*/ 0 h 71"/>
                <a:gd name="T12" fmla="*/ 112 w 112"/>
                <a:gd name="T13" fmla="*/ 55 h 71"/>
                <a:gd name="T14" fmla="*/ 112 w 112"/>
                <a:gd name="T15" fmla="*/ 59 h 71"/>
                <a:gd name="T16" fmla="*/ 100 w 112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71">
                  <a:moveTo>
                    <a:pt x="100" y="71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6" y="71"/>
                    <a:pt x="0" y="66"/>
                    <a:pt x="0" y="59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7" y="0"/>
                    <a:pt x="112" y="25"/>
                    <a:pt x="112" y="55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66"/>
                    <a:pt x="106" y="71"/>
                    <a:pt x="100" y="71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475"/>
            <p:cNvSpPr>
              <a:spLocks/>
            </p:cNvSpPr>
            <p:nvPr/>
          </p:nvSpPr>
          <p:spPr bwMode="auto">
            <a:xfrm>
              <a:off x="977911" y="5311895"/>
              <a:ext cx="251724" cy="162279"/>
            </a:xfrm>
            <a:custGeom>
              <a:avLst/>
              <a:gdLst>
                <a:gd name="T0" fmla="*/ 99 w 111"/>
                <a:gd name="T1" fmla="*/ 71 h 71"/>
                <a:gd name="T2" fmla="*/ 12 w 111"/>
                <a:gd name="T3" fmla="*/ 71 h 71"/>
                <a:gd name="T4" fmla="*/ 0 w 111"/>
                <a:gd name="T5" fmla="*/ 59 h 71"/>
                <a:gd name="T6" fmla="*/ 0 w 111"/>
                <a:gd name="T7" fmla="*/ 55 h 71"/>
                <a:gd name="T8" fmla="*/ 55 w 111"/>
                <a:gd name="T9" fmla="*/ 0 h 71"/>
                <a:gd name="T10" fmla="*/ 56 w 111"/>
                <a:gd name="T11" fmla="*/ 0 h 71"/>
                <a:gd name="T12" fmla="*/ 111 w 111"/>
                <a:gd name="T13" fmla="*/ 55 h 71"/>
                <a:gd name="T14" fmla="*/ 111 w 111"/>
                <a:gd name="T15" fmla="*/ 59 h 71"/>
                <a:gd name="T16" fmla="*/ 99 w 111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71">
                  <a:moveTo>
                    <a:pt x="99" y="71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5" y="71"/>
                    <a:pt x="0" y="66"/>
                    <a:pt x="0" y="59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5"/>
                    <a:pt x="24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6" y="0"/>
                    <a:pt x="111" y="25"/>
                    <a:pt x="111" y="55"/>
                  </a:cubicBezTo>
                  <a:cubicBezTo>
                    <a:pt x="111" y="59"/>
                    <a:pt x="111" y="59"/>
                    <a:pt x="111" y="59"/>
                  </a:cubicBezTo>
                  <a:cubicBezTo>
                    <a:pt x="111" y="66"/>
                    <a:pt x="106" y="71"/>
                    <a:pt x="99" y="71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76"/>
            <p:cNvSpPr>
              <a:spLocks/>
            </p:cNvSpPr>
            <p:nvPr/>
          </p:nvSpPr>
          <p:spPr bwMode="auto">
            <a:xfrm>
              <a:off x="493629" y="4596333"/>
              <a:ext cx="186557" cy="322003"/>
            </a:xfrm>
            <a:custGeom>
              <a:avLst/>
              <a:gdLst>
                <a:gd name="T0" fmla="*/ 17 w 82"/>
                <a:gd name="T1" fmla="*/ 0 h 141"/>
                <a:gd name="T2" fmla="*/ 14 w 82"/>
                <a:gd name="T3" fmla="*/ 83 h 141"/>
                <a:gd name="T4" fmla="*/ 63 w 82"/>
                <a:gd name="T5" fmla="*/ 135 h 141"/>
                <a:gd name="T6" fmla="*/ 53 w 82"/>
                <a:gd name="T7" fmla="*/ 88 h 141"/>
                <a:gd name="T8" fmla="*/ 65 w 82"/>
                <a:gd name="T9" fmla="*/ 86 h 141"/>
                <a:gd name="T10" fmla="*/ 63 w 82"/>
                <a:gd name="T11" fmla="*/ 26 h 141"/>
                <a:gd name="T12" fmla="*/ 17 w 82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41">
                  <a:moveTo>
                    <a:pt x="17" y="0"/>
                  </a:moveTo>
                  <a:cubicBezTo>
                    <a:pt x="17" y="0"/>
                    <a:pt x="0" y="46"/>
                    <a:pt x="14" y="83"/>
                  </a:cubicBezTo>
                  <a:cubicBezTo>
                    <a:pt x="28" y="119"/>
                    <a:pt x="43" y="141"/>
                    <a:pt x="63" y="135"/>
                  </a:cubicBezTo>
                  <a:cubicBezTo>
                    <a:pt x="82" y="129"/>
                    <a:pt x="54" y="90"/>
                    <a:pt x="53" y="88"/>
                  </a:cubicBezTo>
                  <a:cubicBezTo>
                    <a:pt x="53" y="88"/>
                    <a:pt x="61" y="92"/>
                    <a:pt x="65" y="86"/>
                  </a:cubicBezTo>
                  <a:cubicBezTo>
                    <a:pt x="68" y="81"/>
                    <a:pt x="70" y="55"/>
                    <a:pt x="63" y="2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77"/>
            <p:cNvSpPr>
              <a:spLocks/>
            </p:cNvSpPr>
            <p:nvPr/>
          </p:nvSpPr>
          <p:spPr bwMode="auto">
            <a:xfrm>
              <a:off x="570296" y="4749668"/>
              <a:ext cx="57501" cy="70278"/>
            </a:xfrm>
            <a:custGeom>
              <a:avLst/>
              <a:gdLst>
                <a:gd name="T0" fmla="*/ 25 w 25"/>
                <a:gd name="T1" fmla="*/ 31 h 31"/>
                <a:gd name="T2" fmla="*/ 19 w 25"/>
                <a:gd name="T3" fmla="*/ 21 h 31"/>
                <a:gd name="T4" fmla="*/ 7 w 25"/>
                <a:gd name="T5" fmla="*/ 0 h 31"/>
                <a:gd name="T6" fmla="*/ 25 w 25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1">
                  <a:moveTo>
                    <a:pt x="25" y="31"/>
                  </a:moveTo>
                  <a:cubicBezTo>
                    <a:pt x="22" y="25"/>
                    <a:pt x="19" y="21"/>
                    <a:pt x="19" y="21"/>
                  </a:cubicBezTo>
                  <a:cubicBezTo>
                    <a:pt x="19" y="21"/>
                    <a:pt x="10" y="17"/>
                    <a:pt x="7" y="0"/>
                  </a:cubicBezTo>
                  <a:cubicBezTo>
                    <a:pt x="7" y="0"/>
                    <a:pt x="0" y="25"/>
                    <a:pt x="25" y="31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478"/>
            <p:cNvSpPr>
              <a:spLocks noChangeArrowheads="1"/>
            </p:cNvSpPr>
            <p:nvPr/>
          </p:nvSpPr>
          <p:spPr bwMode="auto">
            <a:xfrm>
              <a:off x="770909" y="4112051"/>
              <a:ext cx="279836" cy="323281"/>
            </a:xfrm>
            <a:prstGeom prst="rect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479"/>
            <p:cNvSpPr>
              <a:spLocks/>
            </p:cNvSpPr>
            <p:nvPr/>
          </p:nvSpPr>
          <p:spPr bwMode="auto">
            <a:xfrm>
              <a:off x="882077" y="4146551"/>
              <a:ext cx="54945" cy="65167"/>
            </a:xfrm>
            <a:custGeom>
              <a:avLst/>
              <a:gdLst>
                <a:gd name="T0" fmla="*/ 18 w 24"/>
                <a:gd name="T1" fmla="*/ 29 h 29"/>
                <a:gd name="T2" fmla="*/ 5 w 24"/>
                <a:gd name="T3" fmla="*/ 29 h 29"/>
                <a:gd name="T4" fmla="*/ 0 w 24"/>
                <a:gd name="T5" fmla="*/ 23 h 29"/>
                <a:gd name="T6" fmla="*/ 0 w 24"/>
                <a:gd name="T7" fmla="*/ 6 h 29"/>
                <a:gd name="T8" fmla="*/ 5 w 24"/>
                <a:gd name="T9" fmla="*/ 0 h 29"/>
                <a:gd name="T10" fmla="*/ 18 w 24"/>
                <a:gd name="T11" fmla="*/ 0 h 29"/>
                <a:gd name="T12" fmla="*/ 24 w 24"/>
                <a:gd name="T13" fmla="*/ 6 h 29"/>
                <a:gd name="T14" fmla="*/ 24 w 24"/>
                <a:gd name="T15" fmla="*/ 23 h 29"/>
                <a:gd name="T16" fmla="*/ 18 w 24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9">
                  <a:moveTo>
                    <a:pt x="18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6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6"/>
                    <a:pt x="21" y="29"/>
                    <a:pt x="18" y="29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80"/>
            <p:cNvSpPr>
              <a:spLocks/>
            </p:cNvSpPr>
            <p:nvPr/>
          </p:nvSpPr>
          <p:spPr bwMode="auto">
            <a:xfrm>
              <a:off x="800298" y="4205330"/>
              <a:ext cx="227446" cy="460004"/>
            </a:xfrm>
            <a:custGeom>
              <a:avLst/>
              <a:gdLst>
                <a:gd name="T0" fmla="*/ 71 w 178"/>
                <a:gd name="T1" fmla="*/ 0 h 360"/>
                <a:gd name="T2" fmla="*/ 0 w 178"/>
                <a:gd name="T3" fmla="*/ 287 h 360"/>
                <a:gd name="T4" fmla="*/ 91 w 178"/>
                <a:gd name="T5" fmla="*/ 360 h 360"/>
                <a:gd name="T6" fmla="*/ 178 w 178"/>
                <a:gd name="T7" fmla="*/ 283 h 360"/>
                <a:gd name="T8" fmla="*/ 96 w 178"/>
                <a:gd name="T9" fmla="*/ 0 h 360"/>
                <a:gd name="T10" fmla="*/ 71 w 178"/>
                <a:gd name="T11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360">
                  <a:moveTo>
                    <a:pt x="71" y="0"/>
                  </a:moveTo>
                  <a:lnTo>
                    <a:pt x="0" y="287"/>
                  </a:lnTo>
                  <a:lnTo>
                    <a:pt x="91" y="360"/>
                  </a:lnTo>
                  <a:lnTo>
                    <a:pt x="178" y="283"/>
                  </a:lnTo>
                  <a:lnTo>
                    <a:pt x="9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481"/>
            <p:cNvSpPr>
              <a:spLocks/>
            </p:cNvSpPr>
            <p:nvPr/>
          </p:nvSpPr>
          <p:spPr bwMode="auto">
            <a:xfrm>
              <a:off x="761964" y="4129940"/>
              <a:ext cx="290058" cy="134168"/>
            </a:xfrm>
            <a:custGeom>
              <a:avLst/>
              <a:gdLst>
                <a:gd name="T0" fmla="*/ 0 w 227"/>
                <a:gd name="T1" fmla="*/ 2 h 105"/>
                <a:gd name="T2" fmla="*/ 0 w 227"/>
                <a:gd name="T3" fmla="*/ 105 h 105"/>
                <a:gd name="T4" fmla="*/ 115 w 227"/>
                <a:gd name="T5" fmla="*/ 37 h 105"/>
                <a:gd name="T6" fmla="*/ 224 w 227"/>
                <a:gd name="T7" fmla="*/ 105 h 105"/>
                <a:gd name="T8" fmla="*/ 227 w 227"/>
                <a:gd name="T9" fmla="*/ 0 h 105"/>
                <a:gd name="T10" fmla="*/ 0 w 227"/>
                <a:gd name="T11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105">
                  <a:moveTo>
                    <a:pt x="0" y="2"/>
                  </a:moveTo>
                  <a:lnTo>
                    <a:pt x="0" y="105"/>
                  </a:lnTo>
                  <a:lnTo>
                    <a:pt x="115" y="37"/>
                  </a:lnTo>
                  <a:lnTo>
                    <a:pt x="224" y="105"/>
                  </a:lnTo>
                  <a:lnTo>
                    <a:pt x="22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482"/>
            <p:cNvSpPr>
              <a:spLocks/>
            </p:cNvSpPr>
            <p:nvPr/>
          </p:nvSpPr>
          <p:spPr bwMode="auto">
            <a:xfrm>
              <a:off x="461684" y="4112051"/>
              <a:ext cx="852285" cy="687451"/>
            </a:xfrm>
            <a:custGeom>
              <a:avLst/>
              <a:gdLst>
                <a:gd name="T0" fmla="*/ 375 w 375"/>
                <a:gd name="T1" fmla="*/ 91 h 302"/>
                <a:gd name="T2" fmla="*/ 274 w 375"/>
                <a:gd name="T3" fmla="*/ 3 h 302"/>
                <a:gd name="T4" fmla="*/ 252 w 375"/>
                <a:gd name="T5" fmla="*/ 16 h 302"/>
                <a:gd name="T6" fmla="*/ 197 w 375"/>
                <a:gd name="T7" fmla="*/ 139 h 302"/>
                <a:gd name="T8" fmla="*/ 141 w 375"/>
                <a:gd name="T9" fmla="*/ 16 h 302"/>
                <a:gd name="T10" fmla="*/ 127 w 375"/>
                <a:gd name="T11" fmla="*/ 0 h 302"/>
                <a:gd name="T12" fmla="*/ 121 w 375"/>
                <a:gd name="T13" fmla="*/ 0 h 302"/>
                <a:gd name="T14" fmla="*/ 4 w 375"/>
                <a:gd name="T15" fmla="*/ 227 h 302"/>
                <a:gd name="T16" fmla="*/ 85 w 375"/>
                <a:gd name="T17" fmla="*/ 258 h 302"/>
                <a:gd name="T18" fmla="*/ 84 w 375"/>
                <a:gd name="T19" fmla="*/ 294 h 302"/>
                <a:gd name="T20" fmla="*/ 193 w 375"/>
                <a:gd name="T21" fmla="*/ 302 h 302"/>
                <a:gd name="T22" fmla="*/ 326 w 375"/>
                <a:gd name="T23" fmla="*/ 291 h 302"/>
                <a:gd name="T24" fmla="*/ 315 w 375"/>
                <a:gd name="T25" fmla="*/ 140 h 302"/>
                <a:gd name="T26" fmla="*/ 375 w 375"/>
                <a:gd name="T27" fmla="*/ 9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5" h="302">
                  <a:moveTo>
                    <a:pt x="375" y="91"/>
                  </a:moveTo>
                  <a:cubicBezTo>
                    <a:pt x="274" y="3"/>
                    <a:pt x="274" y="3"/>
                    <a:pt x="274" y="3"/>
                  </a:cubicBezTo>
                  <a:cubicBezTo>
                    <a:pt x="252" y="16"/>
                    <a:pt x="252" y="16"/>
                    <a:pt x="252" y="16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42" y="50"/>
                    <a:pt x="4" y="227"/>
                  </a:cubicBezTo>
                  <a:cubicBezTo>
                    <a:pt x="0" y="246"/>
                    <a:pt x="2" y="245"/>
                    <a:pt x="85" y="258"/>
                  </a:cubicBezTo>
                  <a:cubicBezTo>
                    <a:pt x="85" y="258"/>
                    <a:pt x="79" y="289"/>
                    <a:pt x="84" y="294"/>
                  </a:cubicBezTo>
                  <a:cubicBezTo>
                    <a:pt x="86" y="297"/>
                    <a:pt x="138" y="302"/>
                    <a:pt x="193" y="302"/>
                  </a:cubicBezTo>
                  <a:cubicBezTo>
                    <a:pt x="255" y="302"/>
                    <a:pt x="321" y="299"/>
                    <a:pt x="326" y="291"/>
                  </a:cubicBezTo>
                  <a:cubicBezTo>
                    <a:pt x="328" y="287"/>
                    <a:pt x="331" y="225"/>
                    <a:pt x="315" y="140"/>
                  </a:cubicBezTo>
                  <a:lnTo>
                    <a:pt x="375" y="91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483"/>
            <p:cNvSpPr>
              <a:spLocks/>
            </p:cNvSpPr>
            <p:nvPr/>
          </p:nvSpPr>
          <p:spPr bwMode="auto">
            <a:xfrm>
              <a:off x="622685" y="4421276"/>
              <a:ext cx="49834" cy="278558"/>
            </a:xfrm>
            <a:custGeom>
              <a:avLst/>
              <a:gdLst>
                <a:gd name="T0" fmla="*/ 25 w 39"/>
                <a:gd name="T1" fmla="*/ 218 h 218"/>
                <a:gd name="T2" fmla="*/ 39 w 39"/>
                <a:gd name="T3" fmla="*/ 0 h 218"/>
                <a:gd name="T4" fmla="*/ 0 w 39"/>
                <a:gd name="T5" fmla="*/ 214 h 218"/>
                <a:gd name="T6" fmla="*/ 25 w 39"/>
                <a:gd name="T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18">
                  <a:moveTo>
                    <a:pt x="25" y="218"/>
                  </a:moveTo>
                  <a:lnTo>
                    <a:pt x="39" y="0"/>
                  </a:lnTo>
                  <a:lnTo>
                    <a:pt x="0" y="214"/>
                  </a:lnTo>
                  <a:lnTo>
                    <a:pt x="25" y="218"/>
                  </a:lnTo>
                  <a:close/>
                </a:path>
              </a:pathLst>
            </a:cu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484"/>
            <p:cNvSpPr>
              <a:spLocks/>
            </p:cNvSpPr>
            <p:nvPr/>
          </p:nvSpPr>
          <p:spPr bwMode="auto">
            <a:xfrm>
              <a:off x="1127412" y="4252608"/>
              <a:ext cx="75390" cy="177613"/>
            </a:xfrm>
            <a:custGeom>
              <a:avLst/>
              <a:gdLst>
                <a:gd name="T0" fmla="*/ 22 w 33"/>
                <a:gd name="T1" fmla="*/ 78 h 78"/>
                <a:gd name="T2" fmla="*/ 0 w 33"/>
                <a:gd name="T3" fmla="*/ 0 h 78"/>
                <a:gd name="T4" fmla="*/ 33 w 33"/>
                <a:gd name="T5" fmla="*/ 68 h 78"/>
                <a:gd name="T6" fmla="*/ 22 w 33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78">
                  <a:moveTo>
                    <a:pt x="22" y="78"/>
                  </a:moveTo>
                  <a:cubicBezTo>
                    <a:pt x="22" y="78"/>
                    <a:pt x="7" y="19"/>
                    <a:pt x="0" y="0"/>
                  </a:cubicBezTo>
                  <a:cubicBezTo>
                    <a:pt x="33" y="68"/>
                    <a:pt x="33" y="68"/>
                    <a:pt x="33" y="68"/>
                  </a:cubicBezTo>
                  <a:lnTo>
                    <a:pt x="22" y="78"/>
                  </a:lnTo>
                  <a:close/>
                </a:path>
              </a:pathLst>
            </a:cu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485"/>
            <p:cNvSpPr>
              <a:spLocks/>
            </p:cNvSpPr>
            <p:nvPr/>
          </p:nvSpPr>
          <p:spPr bwMode="auto">
            <a:xfrm>
              <a:off x="727464" y="4147829"/>
              <a:ext cx="181446" cy="281114"/>
            </a:xfrm>
            <a:custGeom>
              <a:avLst/>
              <a:gdLst>
                <a:gd name="T0" fmla="*/ 43 w 142"/>
                <a:gd name="T1" fmla="*/ 0 h 220"/>
                <a:gd name="T2" fmla="*/ 0 w 142"/>
                <a:gd name="T3" fmla="*/ 75 h 220"/>
                <a:gd name="T4" fmla="*/ 62 w 142"/>
                <a:gd name="T5" fmla="*/ 109 h 220"/>
                <a:gd name="T6" fmla="*/ 50 w 142"/>
                <a:gd name="T7" fmla="*/ 187 h 220"/>
                <a:gd name="T8" fmla="*/ 142 w 142"/>
                <a:gd name="T9" fmla="*/ 220 h 220"/>
                <a:gd name="T10" fmla="*/ 43 w 142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220">
                  <a:moveTo>
                    <a:pt x="43" y="0"/>
                  </a:moveTo>
                  <a:lnTo>
                    <a:pt x="0" y="75"/>
                  </a:lnTo>
                  <a:lnTo>
                    <a:pt x="62" y="109"/>
                  </a:lnTo>
                  <a:lnTo>
                    <a:pt x="50" y="187"/>
                  </a:lnTo>
                  <a:lnTo>
                    <a:pt x="142" y="22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DDA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486"/>
            <p:cNvSpPr>
              <a:spLocks/>
            </p:cNvSpPr>
            <p:nvPr/>
          </p:nvSpPr>
          <p:spPr bwMode="auto">
            <a:xfrm>
              <a:off x="908910" y="4147829"/>
              <a:ext cx="180168" cy="281114"/>
            </a:xfrm>
            <a:custGeom>
              <a:avLst/>
              <a:gdLst>
                <a:gd name="T0" fmla="*/ 98 w 141"/>
                <a:gd name="T1" fmla="*/ 0 h 220"/>
                <a:gd name="T2" fmla="*/ 141 w 141"/>
                <a:gd name="T3" fmla="*/ 75 h 220"/>
                <a:gd name="T4" fmla="*/ 80 w 141"/>
                <a:gd name="T5" fmla="*/ 109 h 220"/>
                <a:gd name="T6" fmla="*/ 91 w 141"/>
                <a:gd name="T7" fmla="*/ 187 h 220"/>
                <a:gd name="T8" fmla="*/ 0 w 141"/>
                <a:gd name="T9" fmla="*/ 220 h 220"/>
                <a:gd name="T10" fmla="*/ 98 w 141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220">
                  <a:moveTo>
                    <a:pt x="98" y="0"/>
                  </a:moveTo>
                  <a:lnTo>
                    <a:pt x="141" y="75"/>
                  </a:lnTo>
                  <a:lnTo>
                    <a:pt x="80" y="109"/>
                  </a:lnTo>
                  <a:lnTo>
                    <a:pt x="91" y="187"/>
                  </a:lnTo>
                  <a:lnTo>
                    <a:pt x="0" y="22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DDA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Oval 487"/>
            <p:cNvSpPr>
              <a:spLocks noChangeArrowheads="1"/>
            </p:cNvSpPr>
            <p:nvPr/>
          </p:nvSpPr>
          <p:spPr bwMode="auto">
            <a:xfrm>
              <a:off x="856521" y="4482610"/>
              <a:ext cx="51112" cy="52389"/>
            </a:xfrm>
            <a:prstGeom prst="ellipse">
              <a:avLst/>
            </a:pr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488"/>
            <p:cNvSpPr>
              <a:spLocks noChangeArrowheads="1"/>
            </p:cNvSpPr>
            <p:nvPr/>
          </p:nvSpPr>
          <p:spPr bwMode="auto">
            <a:xfrm>
              <a:off x="856521" y="4595055"/>
              <a:ext cx="51112" cy="52389"/>
            </a:xfrm>
            <a:prstGeom prst="ellipse">
              <a:avLst/>
            </a:pr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489"/>
            <p:cNvSpPr>
              <a:spLocks noChangeArrowheads="1"/>
            </p:cNvSpPr>
            <p:nvPr/>
          </p:nvSpPr>
          <p:spPr bwMode="auto">
            <a:xfrm>
              <a:off x="856521" y="4708779"/>
              <a:ext cx="51112" cy="49834"/>
            </a:xfrm>
            <a:prstGeom prst="ellipse">
              <a:avLst/>
            </a:pr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490"/>
            <p:cNvSpPr>
              <a:spLocks noChangeArrowheads="1"/>
            </p:cNvSpPr>
            <p:nvPr/>
          </p:nvSpPr>
          <p:spPr bwMode="auto">
            <a:xfrm>
              <a:off x="1007300" y="4628278"/>
              <a:ext cx="136723" cy="31945"/>
            </a:xfrm>
            <a:prstGeom prst="rect">
              <a:avLst/>
            </a:pr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491"/>
            <p:cNvSpPr>
              <a:spLocks/>
            </p:cNvSpPr>
            <p:nvPr/>
          </p:nvSpPr>
          <p:spPr bwMode="auto">
            <a:xfrm>
              <a:off x="823298" y="4428943"/>
              <a:ext cx="85612" cy="365448"/>
            </a:xfrm>
            <a:custGeom>
              <a:avLst/>
              <a:gdLst>
                <a:gd name="T0" fmla="*/ 67 w 67"/>
                <a:gd name="T1" fmla="*/ 0 h 286"/>
                <a:gd name="T2" fmla="*/ 7 w 67"/>
                <a:gd name="T3" fmla="*/ 16 h 286"/>
                <a:gd name="T4" fmla="*/ 0 w 67"/>
                <a:gd name="T5" fmla="*/ 286 h 286"/>
                <a:gd name="T6" fmla="*/ 1 w 67"/>
                <a:gd name="T7" fmla="*/ 8 h 286"/>
                <a:gd name="T8" fmla="*/ 67 w 67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86">
                  <a:moveTo>
                    <a:pt x="67" y="0"/>
                  </a:moveTo>
                  <a:lnTo>
                    <a:pt x="7" y="16"/>
                  </a:lnTo>
                  <a:lnTo>
                    <a:pt x="0" y="286"/>
                  </a:lnTo>
                  <a:lnTo>
                    <a:pt x="1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492"/>
            <p:cNvSpPr>
              <a:spLocks/>
            </p:cNvSpPr>
            <p:nvPr/>
          </p:nvSpPr>
          <p:spPr bwMode="auto">
            <a:xfrm>
              <a:off x="1104412" y="4292219"/>
              <a:ext cx="425504" cy="364170"/>
            </a:xfrm>
            <a:custGeom>
              <a:avLst/>
              <a:gdLst>
                <a:gd name="T0" fmla="*/ 53 w 187"/>
                <a:gd name="T1" fmla="*/ 16 h 160"/>
                <a:gd name="T2" fmla="*/ 122 w 187"/>
                <a:gd name="T3" fmla="*/ 25 h 160"/>
                <a:gd name="T4" fmla="*/ 172 w 187"/>
                <a:gd name="T5" fmla="*/ 63 h 160"/>
                <a:gd name="T6" fmla="*/ 181 w 187"/>
                <a:gd name="T7" fmla="*/ 82 h 160"/>
                <a:gd name="T8" fmla="*/ 133 w 187"/>
                <a:gd name="T9" fmla="*/ 79 h 160"/>
                <a:gd name="T10" fmla="*/ 146 w 187"/>
                <a:gd name="T11" fmla="*/ 138 h 160"/>
                <a:gd name="T12" fmla="*/ 108 w 187"/>
                <a:gd name="T13" fmla="*/ 109 h 160"/>
                <a:gd name="T14" fmla="*/ 111 w 187"/>
                <a:gd name="T15" fmla="*/ 154 h 160"/>
                <a:gd name="T16" fmla="*/ 80 w 187"/>
                <a:gd name="T17" fmla="*/ 117 h 160"/>
                <a:gd name="T18" fmla="*/ 68 w 187"/>
                <a:gd name="T19" fmla="*/ 157 h 160"/>
                <a:gd name="T20" fmla="*/ 47 w 187"/>
                <a:gd name="T21" fmla="*/ 115 h 160"/>
                <a:gd name="T22" fmla="*/ 53 w 187"/>
                <a:gd name="T23" fmla="*/ 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160">
                  <a:moveTo>
                    <a:pt x="53" y="16"/>
                  </a:moveTo>
                  <a:cubicBezTo>
                    <a:pt x="53" y="16"/>
                    <a:pt x="92" y="0"/>
                    <a:pt x="122" y="25"/>
                  </a:cubicBezTo>
                  <a:cubicBezTo>
                    <a:pt x="152" y="51"/>
                    <a:pt x="163" y="62"/>
                    <a:pt x="172" y="63"/>
                  </a:cubicBezTo>
                  <a:cubicBezTo>
                    <a:pt x="182" y="64"/>
                    <a:pt x="187" y="76"/>
                    <a:pt x="181" y="82"/>
                  </a:cubicBezTo>
                  <a:cubicBezTo>
                    <a:pt x="175" y="89"/>
                    <a:pt x="152" y="96"/>
                    <a:pt x="133" y="79"/>
                  </a:cubicBezTo>
                  <a:cubicBezTo>
                    <a:pt x="133" y="79"/>
                    <a:pt x="159" y="132"/>
                    <a:pt x="146" y="138"/>
                  </a:cubicBezTo>
                  <a:cubicBezTo>
                    <a:pt x="132" y="144"/>
                    <a:pt x="120" y="133"/>
                    <a:pt x="108" y="109"/>
                  </a:cubicBezTo>
                  <a:cubicBezTo>
                    <a:pt x="108" y="109"/>
                    <a:pt x="126" y="149"/>
                    <a:pt x="111" y="154"/>
                  </a:cubicBezTo>
                  <a:cubicBezTo>
                    <a:pt x="95" y="158"/>
                    <a:pt x="85" y="142"/>
                    <a:pt x="80" y="117"/>
                  </a:cubicBezTo>
                  <a:cubicBezTo>
                    <a:pt x="80" y="117"/>
                    <a:pt x="89" y="155"/>
                    <a:pt x="68" y="157"/>
                  </a:cubicBezTo>
                  <a:cubicBezTo>
                    <a:pt x="48" y="160"/>
                    <a:pt x="49" y="131"/>
                    <a:pt x="47" y="115"/>
                  </a:cubicBezTo>
                  <a:cubicBezTo>
                    <a:pt x="45" y="99"/>
                    <a:pt x="0" y="36"/>
                    <a:pt x="53" y="16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493"/>
            <p:cNvSpPr>
              <a:spLocks/>
            </p:cNvSpPr>
            <p:nvPr/>
          </p:nvSpPr>
          <p:spPr bwMode="auto">
            <a:xfrm>
              <a:off x="1250080" y="4455776"/>
              <a:ext cx="159724" cy="56223"/>
            </a:xfrm>
            <a:custGeom>
              <a:avLst/>
              <a:gdLst>
                <a:gd name="T0" fmla="*/ 70 w 70"/>
                <a:gd name="T1" fmla="*/ 0 h 25"/>
                <a:gd name="T2" fmla="*/ 0 w 70"/>
                <a:gd name="T3" fmla="*/ 25 h 25"/>
                <a:gd name="T4" fmla="*/ 70 w 7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25">
                  <a:moveTo>
                    <a:pt x="70" y="0"/>
                  </a:moveTo>
                  <a:cubicBezTo>
                    <a:pt x="70" y="0"/>
                    <a:pt x="54" y="25"/>
                    <a:pt x="0" y="25"/>
                  </a:cubicBezTo>
                  <a:cubicBezTo>
                    <a:pt x="0" y="25"/>
                    <a:pt x="50" y="16"/>
                    <a:pt x="70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494"/>
            <p:cNvSpPr>
              <a:spLocks/>
            </p:cNvSpPr>
            <p:nvPr/>
          </p:nvSpPr>
          <p:spPr bwMode="auto">
            <a:xfrm>
              <a:off x="1284580" y="4377831"/>
              <a:ext cx="93279" cy="72834"/>
            </a:xfrm>
            <a:custGeom>
              <a:avLst/>
              <a:gdLst>
                <a:gd name="T0" fmla="*/ 0 w 41"/>
                <a:gd name="T1" fmla="*/ 0 h 32"/>
                <a:gd name="T2" fmla="*/ 41 w 41"/>
                <a:gd name="T3" fmla="*/ 32 h 32"/>
                <a:gd name="T4" fmla="*/ 0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0" y="0"/>
                  </a:moveTo>
                  <a:cubicBezTo>
                    <a:pt x="0" y="0"/>
                    <a:pt x="14" y="22"/>
                    <a:pt x="41" y="32"/>
                  </a:cubicBezTo>
                  <a:cubicBezTo>
                    <a:pt x="41" y="32"/>
                    <a:pt x="7" y="24"/>
                    <a:pt x="0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495"/>
            <p:cNvSpPr>
              <a:spLocks/>
            </p:cNvSpPr>
            <p:nvPr/>
          </p:nvSpPr>
          <p:spPr bwMode="auto">
            <a:xfrm>
              <a:off x="372239" y="3706992"/>
              <a:ext cx="204446" cy="311781"/>
            </a:xfrm>
            <a:custGeom>
              <a:avLst/>
              <a:gdLst>
                <a:gd name="T0" fmla="*/ 76 w 90"/>
                <a:gd name="T1" fmla="*/ 44 h 137"/>
                <a:gd name="T2" fmla="*/ 34 w 90"/>
                <a:gd name="T3" fmla="*/ 3 h 137"/>
                <a:gd name="T4" fmla="*/ 90 w 90"/>
                <a:gd name="T5" fmla="*/ 137 h 137"/>
                <a:gd name="T6" fmla="*/ 76 w 90"/>
                <a:gd name="T7" fmla="*/ 4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37">
                  <a:moveTo>
                    <a:pt x="76" y="44"/>
                  </a:moveTo>
                  <a:cubicBezTo>
                    <a:pt x="76" y="44"/>
                    <a:pt x="67" y="0"/>
                    <a:pt x="34" y="3"/>
                  </a:cubicBezTo>
                  <a:cubicBezTo>
                    <a:pt x="0" y="6"/>
                    <a:pt x="25" y="135"/>
                    <a:pt x="90" y="137"/>
                  </a:cubicBezTo>
                  <a:lnTo>
                    <a:pt x="76" y="44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496"/>
            <p:cNvSpPr>
              <a:spLocks/>
            </p:cNvSpPr>
            <p:nvPr/>
          </p:nvSpPr>
          <p:spPr bwMode="auto">
            <a:xfrm>
              <a:off x="1261580" y="3706992"/>
              <a:ext cx="203168" cy="311781"/>
            </a:xfrm>
            <a:custGeom>
              <a:avLst/>
              <a:gdLst>
                <a:gd name="T0" fmla="*/ 14 w 89"/>
                <a:gd name="T1" fmla="*/ 44 h 137"/>
                <a:gd name="T2" fmla="*/ 56 w 89"/>
                <a:gd name="T3" fmla="*/ 3 h 137"/>
                <a:gd name="T4" fmla="*/ 0 w 89"/>
                <a:gd name="T5" fmla="*/ 137 h 137"/>
                <a:gd name="T6" fmla="*/ 14 w 89"/>
                <a:gd name="T7" fmla="*/ 4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137">
                  <a:moveTo>
                    <a:pt x="14" y="44"/>
                  </a:moveTo>
                  <a:cubicBezTo>
                    <a:pt x="14" y="44"/>
                    <a:pt x="22" y="0"/>
                    <a:pt x="56" y="3"/>
                  </a:cubicBezTo>
                  <a:cubicBezTo>
                    <a:pt x="89" y="6"/>
                    <a:pt x="65" y="135"/>
                    <a:pt x="0" y="137"/>
                  </a:cubicBezTo>
                  <a:lnTo>
                    <a:pt x="14" y="44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497"/>
            <p:cNvSpPr>
              <a:spLocks/>
            </p:cNvSpPr>
            <p:nvPr/>
          </p:nvSpPr>
          <p:spPr bwMode="auto">
            <a:xfrm>
              <a:off x="500018" y="3549824"/>
              <a:ext cx="836952" cy="609505"/>
            </a:xfrm>
            <a:custGeom>
              <a:avLst/>
              <a:gdLst>
                <a:gd name="T0" fmla="*/ 359 w 368"/>
                <a:gd name="T1" fmla="*/ 0 h 268"/>
                <a:gd name="T2" fmla="*/ 186 w 368"/>
                <a:gd name="T3" fmla="*/ 0 h 268"/>
                <a:gd name="T4" fmla="*/ 182 w 368"/>
                <a:gd name="T5" fmla="*/ 0 h 268"/>
                <a:gd name="T6" fmla="*/ 9 w 368"/>
                <a:gd name="T7" fmla="*/ 0 h 268"/>
                <a:gd name="T8" fmla="*/ 21 w 368"/>
                <a:gd name="T9" fmla="*/ 214 h 268"/>
                <a:gd name="T10" fmla="*/ 184 w 368"/>
                <a:gd name="T11" fmla="*/ 268 h 268"/>
                <a:gd name="T12" fmla="*/ 347 w 368"/>
                <a:gd name="T13" fmla="*/ 214 h 268"/>
                <a:gd name="T14" fmla="*/ 359 w 368"/>
                <a:gd name="T1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8" h="268">
                  <a:moveTo>
                    <a:pt x="359" y="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169"/>
                    <a:pt x="21" y="214"/>
                  </a:cubicBezTo>
                  <a:cubicBezTo>
                    <a:pt x="41" y="258"/>
                    <a:pt x="127" y="268"/>
                    <a:pt x="184" y="268"/>
                  </a:cubicBezTo>
                  <a:cubicBezTo>
                    <a:pt x="242" y="268"/>
                    <a:pt x="327" y="258"/>
                    <a:pt x="347" y="214"/>
                  </a:cubicBezTo>
                  <a:cubicBezTo>
                    <a:pt x="368" y="169"/>
                    <a:pt x="359" y="0"/>
                    <a:pt x="359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498"/>
            <p:cNvSpPr>
              <a:spLocks/>
            </p:cNvSpPr>
            <p:nvPr/>
          </p:nvSpPr>
          <p:spPr bwMode="auto">
            <a:xfrm>
              <a:off x="882077" y="3961272"/>
              <a:ext cx="270891" cy="122668"/>
            </a:xfrm>
            <a:custGeom>
              <a:avLst/>
              <a:gdLst>
                <a:gd name="T0" fmla="*/ 0 w 119"/>
                <a:gd name="T1" fmla="*/ 44 h 54"/>
                <a:gd name="T2" fmla="*/ 80 w 119"/>
                <a:gd name="T3" fmla="*/ 15 h 54"/>
                <a:gd name="T4" fmla="*/ 114 w 119"/>
                <a:gd name="T5" fmla="*/ 16 h 54"/>
                <a:gd name="T6" fmla="*/ 105 w 119"/>
                <a:gd name="T7" fmla="*/ 47 h 54"/>
                <a:gd name="T8" fmla="*/ 0 w 119"/>
                <a:gd name="T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54">
                  <a:moveTo>
                    <a:pt x="0" y="44"/>
                  </a:moveTo>
                  <a:cubicBezTo>
                    <a:pt x="0" y="44"/>
                    <a:pt x="50" y="33"/>
                    <a:pt x="80" y="15"/>
                  </a:cubicBezTo>
                  <a:cubicBezTo>
                    <a:pt x="105" y="0"/>
                    <a:pt x="110" y="0"/>
                    <a:pt x="114" y="16"/>
                  </a:cubicBezTo>
                  <a:cubicBezTo>
                    <a:pt x="117" y="32"/>
                    <a:pt x="119" y="44"/>
                    <a:pt x="105" y="47"/>
                  </a:cubicBezTo>
                  <a:cubicBezTo>
                    <a:pt x="90" y="50"/>
                    <a:pt x="37" y="54"/>
                    <a:pt x="0" y="44"/>
                  </a:cubicBezTo>
                  <a:close/>
                </a:path>
              </a:pathLst>
            </a:custGeom>
            <a:solidFill>
              <a:srgbClr val="49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499"/>
            <p:cNvSpPr>
              <a:spLocks/>
            </p:cNvSpPr>
            <p:nvPr/>
          </p:nvSpPr>
          <p:spPr bwMode="auto">
            <a:xfrm>
              <a:off x="984300" y="4016217"/>
              <a:ext cx="152057" cy="61334"/>
            </a:xfrm>
            <a:custGeom>
              <a:avLst/>
              <a:gdLst>
                <a:gd name="T0" fmla="*/ 60 w 67"/>
                <a:gd name="T1" fmla="*/ 23 h 27"/>
                <a:gd name="T2" fmla="*/ 67 w 67"/>
                <a:gd name="T3" fmla="*/ 20 h 27"/>
                <a:gd name="T4" fmla="*/ 8 w 67"/>
                <a:gd name="T5" fmla="*/ 17 h 27"/>
                <a:gd name="T6" fmla="*/ 0 w 67"/>
                <a:gd name="T7" fmla="*/ 26 h 27"/>
                <a:gd name="T8" fmla="*/ 60 w 6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7">
                  <a:moveTo>
                    <a:pt x="60" y="23"/>
                  </a:moveTo>
                  <a:cubicBezTo>
                    <a:pt x="63" y="22"/>
                    <a:pt x="66" y="21"/>
                    <a:pt x="67" y="20"/>
                  </a:cubicBezTo>
                  <a:cubicBezTo>
                    <a:pt x="44" y="0"/>
                    <a:pt x="20" y="6"/>
                    <a:pt x="8" y="17"/>
                  </a:cubicBezTo>
                  <a:cubicBezTo>
                    <a:pt x="4" y="20"/>
                    <a:pt x="2" y="23"/>
                    <a:pt x="0" y="26"/>
                  </a:cubicBezTo>
                  <a:cubicBezTo>
                    <a:pt x="26" y="27"/>
                    <a:pt x="51" y="25"/>
                    <a:pt x="60" y="23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500"/>
            <p:cNvSpPr>
              <a:spLocks/>
            </p:cNvSpPr>
            <p:nvPr/>
          </p:nvSpPr>
          <p:spPr bwMode="auto">
            <a:xfrm>
              <a:off x="847576" y="3894827"/>
              <a:ext cx="134168" cy="74112"/>
            </a:xfrm>
            <a:custGeom>
              <a:avLst/>
              <a:gdLst>
                <a:gd name="T0" fmla="*/ 0 w 59"/>
                <a:gd name="T1" fmla="*/ 32 h 32"/>
                <a:gd name="T2" fmla="*/ 29 w 59"/>
                <a:gd name="T3" fmla="*/ 1 h 32"/>
                <a:gd name="T4" fmla="*/ 59 w 59"/>
                <a:gd name="T5" fmla="*/ 31 h 32"/>
                <a:gd name="T6" fmla="*/ 29 w 59"/>
                <a:gd name="T7" fmla="*/ 10 h 32"/>
                <a:gd name="T8" fmla="*/ 0 w 59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2">
                  <a:moveTo>
                    <a:pt x="0" y="32"/>
                  </a:moveTo>
                  <a:cubicBezTo>
                    <a:pt x="0" y="32"/>
                    <a:pt x="5" y="0"/>
                    <a:pt x="29" y="1"/>
                  </a:cubicBezTo>
                  <a:cubicBezTo>
                    <a:pt x="53" y="2"/>
                    <a:pt x="59" y="31"/>
                    <a:pt x="59" y="31"/>
                  </a:cubicBezTo>
                  <a:cubicBezTo>
                    <a:pt x="59" y="31"/>
                    <a:pt x="48" y="10"/>
                    <a:pt x="29" y="10"/>
                  </a:cubicBezTo>
                  <a:cubicBezTo>
                    <a:pt x="10" y="1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Oval 501"/>
            <p:cNvSpPr>
              <a:spLocks noChangeArrowheads="1"/>
            </p:cNvSpPr>
            <p:nvPr/>
          </p:nvSpPr>
          <p:spPr bwMode="auto">
            <a:xfrm>
              <a:off x="648241" y="3769604"/>
              <a:ext cx="102223" cy="100945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502"/>
            <p:cNvSpPr>
              <a:spLocks/>
            </p:cNvSpPr>
            <p:nvPr/>
          </p:nvSpPr>
          <p:spPr bwMode="auto">
            <a:xfrm>
              <a:off x="681464" y="3777270"/>
              <a:ext cx="48556" cy="31945"/>
            </a:xfrm>
            <a:custGeom>
              <a:avLst/>
              <a:gdLst>
                <a:gd name="T0" fmla="*/ 1 w 21"/>
                <a:gd name="T1" fmla="*/ 5 h 14"/>
                <a:gd name="T2" fmla="*/ 10 w 21"/>
                <a:gd name="T3" fmla="*/ 13 h 14"/>
                <a:gd name="T4" fmla="*/ 21 w 21"/>
                <a:gd name="T5" fmla="*/ 9 h 14"/>
                <a:gd name="T6" fmla="*/ 12 w 21"/>
                <a:gd name="T7" fmla="*/ 1 h 14"/>
                <a:gd name="T8" fmla="*/ 1 w 21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1" y="5"/>
                  </a:moveTo>
                  <a:cubicBezTo>
                    <a:pt x="0" y="8"/>
                    <a:pt x="4" y="12"/>
                    <a:pt x="10" y="13"/>
                  </a:cubicBezTo>
                  <a:cubicBezTo>
                    <a:pt x="15" y="14"/>
                    <a:pt x="20" y="12"/>
                    <a:pt x="21" y="9"/>
                  </a:cubicBezTo>
                  <a:cubicBezTo>
                    <a:pt x="21" y="6"/>
                    <a:pt x="17" y="2"/>
                    <a:pt x="12" y="1"/>
                  </a:cubicBezTo>
                  <a:cubicBezTo>
                    <a:pt x="6" y="0"/>
                    <a:pt x="1" y="2"/>
                    <a:pt x="1" y="5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503"/>
            <p:cNvSpPr>
              <a:spLocks/>
            </p:cNvSpPr>
            <p:nvPr/>
          </p:nvSpPr>
          <p:spPr bwMode="auto">
            <a:xfrm>
              <a:off x="593296" y="3658436"/>
              <a:ext cx="201891" cy="98390"/>
            </a:xfrm>
            <a:custGeom>
              <a:avLst/>
              <a:gdLst>
                <a:gd name="T0" fmla="*/ 0 w 89"/>
                <a:gd name="T1" fmla="*/ 25 h 43"/>
                <a:gd name="T2" fmla="*/ 2 w 89"/>
                <a:gd name="T3" fmla="*/ 43 h 43"/>
                <a:gd name="T4" fmla="*/ 89 w 89"/>
                <a:gd name="T5" fmla="*/ 16 h 43"/>
                <a:gd name="T6" fmla="*/ 78 w 89"/>
                <a:gd name="T7" fmla="*/ 0 h 43"/>
                <a:gd name="T8" fmla="*/ 0 w 89"/>
                <a:gd name="T9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3">
                  <a:moveTo>
                    <a:pt x="0" y="25"/>
                  </a:move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77" y="39"/>
                    <a:pt x="89" y="1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53" y="25"/>
                    <a:pt x="0" y="25"/>
                  </a:cubicBezTo>
                  <a:close/>
                </a:path>
              </a:pathLst>
            </a:custGeom>
            <a:solidFill>
              <a:srgbClr val="D88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Oval 504"/>
            <p:cNvSpPr>
              <a:spLocks noChangeArrowheads="1"/>
            </p:cNvSpPr>
            <p:nvPr/>
          </p:nvSpPr>
          <p:spPr bwMode="auto">
            <a:xfrm>
              <a:off x="1100579" y="3769604"/>
              <a:ext cx="99668" cy="100945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505"/>
            <p:cNvSpPr>
              <a:spLocks/>
            </p:cNvSpPr>
            <p:nvPr/>
          </p:nvSpPr>
          <p:spPr bwMode="auto">
            <a:xfrm>
              <a:off x="1135079" y="3777270"/>
              <a:ext cx="47278" cy="31945"/>
            </a:xfrm>
            <a:custGeom>
              <a:avLst/>
              <a:gdLst>
                <a:gd name="T0" fmla="*/ 1 w 21"/>
                <a:gd name="T1" fmla="*/ 5 h 14"/>
                <a:gd name="T2" fmla="*/ 9 w 21"/>
                <a:gd name="T3" fmla="*/ 13 h 14"/>
                <a:gd name="T4" fmla="*/ 20 w 21"/>
                <a:gd name="T5" fmla="*/ 9 h 14"/>
                <a:gd name="T6" fmla="*/ 12 w 21"/>
                <a:gd name="T7" fmla="*/ 1 h 14"/>
                <a:gd name="T8" fmla="*/ 1 w 21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1" y="5"/>
                  </a:moveTo>
                  <a:cubicBezTo>
                    <a:pt x="0" y="8"/>
                    <a:pt x="4" y="12"/>
                    <a:pt x="9" y="13"/>
                  </a:cubicBezTo>
                  <a:cubicBezTo>
                    <a:pt x="15" y="14"/>
                    <a:pt x="20" y="12"/>
                    <a:pt x="20" y="9"/>
                  </a:cubicBezTo>
                  <a:cubicBezTo>
                    <a:pt x="21" y="6"/>
                    <a:pt x="17" y="2"/>
                    <a:pt x="12" y="1"/>
                  </a:cubicBezTo>
                  <a:cubicBezTo>
                    <a:pt x="6" y="0"/>
                    <a:pt x="1" y="2"/>
                    <a:pt x="1" y="5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506"/>
            <p:cNvSpPr>
              <a:spLocks/>
            </p:cNvSpPr>
            <p:nvPr/>
          </p:nvSpPr>
          <p:spPr bwMode="auto">
            <a:xfrm>
              <a:off x="1054578" y="3658436"/>
              <a:ext cx="203168" cy="98390"/>
            </a:xfrm>
            <a:custGeom>
              <a:avLst/>
              <a:gdLst>
                <a:gd name="T0" fmla="*/ 89 w 89"/>
                <a:gd name="T1" fmla="*/ 25 h 43"/>
                <a:gd name="T2" fmla="*/ 87 w 89"/>
                <a:gd name="T3" fmla="*/ 43 h 43"/>
                <a:gd name="T4" fmla="*/ 0 w 89"/>
                <a:gd name="T5" fmla="*/ 16 h 43"/>
                <a:gd name="T6" fmla="*/ 11 w 89"/>
                <a:gd name="T7" fmla="*/ 0 h 43"/>
                <a:gd name="T8" fmla="*/ 89 w 89"/>
                <a:gd name="T9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3">
                  <a:moveTo>
                    <a:pt x="89" y="25"/>
                  </a:move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12" y="39"/>
                    <a:pt x="0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36" y="25"/>
                    <a:pt x="89" y="25"/>
                  </a:cubicBezTo>
                  <a:close/>
                </a:path>
              </a:pathLst>
            </a:custGeom>
            <a:solidFill>
              <a:srgbClr val="D88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507"/>
            <p:cNvSpPr>
              <a:spLocks/>
            </p:cNvSpPr>
            <p:nvPr/>
          </p:nvSpPr>
          <p:spPr bwMode="auto">
            <a:xfrm>
              <a:off x="424628" y="3052764"/>
              <a:ext cx="1037565" cy="874008"/>
            </a:xfrm>
            <a:custGeom>
              <a:avLst/>
              <a:gdLst>
                <a:gd name="T0" fmla="*/ 8 w 456"/>
                <a:gd name="T1" fmla="*/ 291 h 384"/>
                <a:gd name="T2" fmla="*/ 1 w 456"/>
                <a:gd name="T3" fmla="*/ 197 h 384"/>
                <a:gd name="T4" fmla="*/ 13 w 456"/>
                <a:gd name="T5" fmla="*/ 203 h 384"/>
                <a:gd name="T6" fmla="*/ 46 w 456"/>
                <a:gd name="T7" fmla="*/ 95 h 384"/>
                <a:gd name="T8" fmla="*/ 50 w 456"/>
                <a:gd name="T9" fmla="*/ 112 h 384"/>
                <a:gd name="T10" fmla="*/ 186 w 456"/>
                <a:gd name="T11" fmla="*/ 30 h 384"/>
                <a:gd name="T12" fmla="*/ 178 w 456"/>
                <a:gd name="T13" fmla="*/ 47 h 384"/>
                <a:gd name="T14" fmla="*/ 338 w 456"/>
                <a:gd name="T15" fmla="*/ 37 h 384"/>
                <a:gd name="T16" fmla="*/ 328 w 456"/>
                <a:gd name="T17" fmla="*/ 44 h 384"/>
                <a:gd name="T18" fmla="*/ 416 w 456"/>
                <a:gd name="T19" fmla="*/ 106 h 384"/>
                <a:gd name="T20" fmla="*/ 399 w 456"/>
                <a:gd name="T21" fmla="*/ 108 h 384"/>
                <a:gd name="T22" fmla="*/ 449 w 456"/>
                <a:gd name="T23" fmla="*/ 200 h 384"/>
                <a:gd name="T24" fmla="*/ 432 w 456"/>
                <a:gd name="T25" fmla="*/ 196 h 384"/>
                <a:gd name="T26" fmla="*/ 437 w 456"/>
                <a:gd name="T27" fmla="*/ 304 h 384"/>
                <a:gd name="T28" fmla="*/ 418 w 456"/>
                <a:gd name="T29" fmla="*/ 295 h 384"/>
                <a:gd name="T30" fmla="*/ 394 w 456"/>
                <a:gd name="T31" fmla="*/ 366 h 384"/>
                <a:gd name="T32" fmla="*/ 384 w 456"/>
                <a:gd name="T33" fmla="*/ 383 h 384"/>
                <a:gd name="T34" fmla="*/ 373 w 456"/>
                <a:gd name="T35" fmla="*/ 359 h 384"/>
                <a:gd name="T36" fmla="*/ 378 w 456"/>
                <a:gd name="T37" fmla="*/ 242 h 384"/>
                <a:gd name="T38" fmla="*/ 323 w 456"/>
                <a:gd name="T39" fmla="*/ 270 h 384"/>
                <a:gd name="T40" fmla="*/ 341 w 456"/>
                <a:gd name="T41" fmla="*/ 277 h 384"/>
                <a:gd name="T42" fmla="*/ 61 w 456"/>
                <a:gd name="T43" fmla="*/ 244 h 384"/>
                <a:gd name="T44" fmla="*/ 64 w 456"/>
                <a:gd name="T45" fmla="*/ 371 h 384"/>
                <a:gd name="T46" fmla="*/ 54 w 456"/>
                <a:gd name="T47" fmla="*/ 383 h 384"/>
                <a:gd name="T48" fmla="*/ 41 w 456"/>
                <a:gd name="T49" fmla="*/ 363 h 384"/>
                <a:gd name="T50" fmla="*/ 39 w 456"/>
                <a:gd name="T51" fmla="*/ 311 h 384"/>
                <a:gd name="T52" fmla="*/ 8 w 456"/>
                <a:gd name="T53" fmla="*/ 2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6" h="384">
                  <a:moveTo>
                    <a:pt x="8" y="291"/>
                  </a:moveTo>
                  <a:cubicBezTo>
                    <a:pt x="8" y="291"/>
                    <a:pt x="0" y="235"/>
                    <a:pt x="1" y="197"/>
                  </a:cubicBezTo>
                  <a:cubicBezTo>
                    <a:pt x="1" y="197"/>
                    <a:pt x="12" y="197"/>
                    <a:pt x="13" y="203"/>
                  </a:cubicBezTo>
                  <a:cubicBezTo>
                    <a:pt x="13" y="203"/>
                    <a:pt x="9" y="113"/>
                    <a:pt x="46" y="95"/>
                  </a:cubicBezTo>
                  <a:cubicBezTo>
                    <a:pt x="46" y="95"/>
                    <a:pt x="45" y="108"/>
                    <a:pt x="50" y="112"/>
                  </a:cubicBezTo>
                  <a:cubicBezTo>
                    <a:pt x="50" y="112"/>
                    <a:pt x="105" y="37"/>
                    <a:pt x="186" y="30"/>
                  </a:cubicBezTo>
                  <a:cubicBezTo>
                    <a:pt x="186" y="30"/>
                    <a:pt x="178" y="38"/>
                    <a:pt x="178" y="47"/>
                  </a:cubicBezTo>
                  <a:cubicBezTo>
                    <a:pt x="178" y="47"/>
                    <a:pt x="264" y="0"/>
                    <a:pt x="338" y="37"/>
                  </a:cubicBezTo>
                  <a:cubicBezTo>
                    <a:pt x="328" y="44"/>
                    <a:pt x="328" y="44"/>
                    <a:pt x="328" y="44"/>
                  </a:cubicBezTo>
                  <a:cubicBezTo>
                    <a:pt x="328" y="44"/>
                    <a:pt x="400" y="66"/>
                    <a:pt x="416" y="106"/>
                  </a:cubicBezTo>
                  <a:cubicBezTo>
                    <a:pt x="399" y="108"/>
                    <a:pt x="399" y="108"/>
                    <a:pt x="399" y="108"/>
                  </a:cubicBezTo>
                  <a:cubicBezTo>
                    <a:pt x="399" y="108"/>
                    <a:pt x="447" y="142"/>
                    <a:pt x="449" y="200"/>
                  </a:cubicBezTo>
                  <a:cubicBezTo>
                    <a:pt x="449" y="200"/>
                    <a:pt x="435" y="195"/>
                    <a:pt x="432" y="196"/>
                  </a:cubicBezTo>
                  <a:cubicBezTo>
                    <a:pt x="432" y="196"/>
                    <a:pt x="456" y="250"/>
                    <a:pt x="437" y="304"/>
                  </a:cubicBezTo>
                  <a:cubicBezTo>
                    <a:pt x="437" y="304"/>
                    <a:pt x="431" y="295"/>
                    <a:pt x="418" y="295"/>
                  </a:cubicBezTo>
                  <a:cubicBezTo>
                    <a:pt x="406" y="294"/>
                    <a:pt x="394" y="306"/>
                    <a:pt x="394" y="366"/>
                  </a:cubicBezTo>
                  <a:cubicBezTo>
                    <a:pt x="394" y="377"/>
                    <a:pt x="393" y="383"/>
                    <a:pt x="384" y="383"/>
                  </a:cubicBezTo>
                  <a:cubicBezTo>
                    <a:pt x="374" y="382"/>
                    <a:pt x="373" y="384"/>
                    <a:pt x="373" y="359"/>
                  </a:cubicBezTo>
                  <a:cubicBezTo>
                    <a:pt x="373" y="332"/>
                    <a:pt x="378" y="242"/>
                    <a:pt x="378" y="242"/>
                  </a:cubicBezTo>
                  <a:cubicBezTo>
                    <a:pt x="378" y="242"/>
                    <a:pt x="363" y="265"/>
                    <a:pt x="323" y="270"/>
                  </a:cubicBezTo>
                  <a:cubicBezTo>
                    <a:pt x="323" y="270"/>
                    <a:pt x="329" y="276"/>
                    <a:pt x="341" y="277"/>
                  </a:cubicBezTo>
                  <a:cubicBezTo>
                    <a:pt x="341" y="277"/>
                    <a:pt x="212" y="371"/>
                    <a:pt x="61" y="244"/>
                  </a:cubicBezTo>
                  <a:cubicBezTo>
                    <a:pt x="61" y="244"/>
                    <a:pt x="64" y="365"/>
                    <a:pt x="64" y="371"/>
                  </a:cubicBezTo>
                  <a:cubicBezTo>
                    <a:pt x="64" y="377"/>
                    <a:pt x="65" y="383"/>
                    <a:pt x="54" y="383"/>
                  </a:cubicBezTo>
                  <a:cubicBezTo>
                    <a:pt x="41" y="383"/>
                    <a:pt x="41" y="381"/>
                    <a:pt x="41" y="363"/>
                  </a:cubicBezTo>
                  <a:cubicBezTo>
                    <a:pt x="41" y="352"/>
                    <a:pt x="43" y="327"/>
                    <a:pt x="39" y="311"/>
                  </a:cubicBezTo>
                  <a:cubicBezTo>
                    <a:pt x="36" y="297"/>
                    <a:pt x="26" y="287"/>
                    <a:pt x="8" y="291"/>
                  </a:cubicBezTo>
                  <a:close/>
                </a:path>
              </a:pathLst>
            </a:custGeom>
            <a:solidFill>
              <a:srgbClr val="EA9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657860" y="2616644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+mj-ea"/>
                <a:ea typeface="+mj-ea"/>
              </a:rPr>
              <a:t>最後一哩了</a:t>
            </a:r>
            <a:r>
              <a:rPr lang="en-US" altLang="zh-TW" sz="2000" dirty="0" smtClean="0">
                <a:solidFill>
                  <a:srgbClr val="FF0000"/>
                </a:solidFill>
                <a:latin typeface="+mj-ea"/>
                <a:ea typeface="+mj-ea"/>
              </a:rPr>
              <a:t>!!!!</a:t>
            </a:r>
            <a:endParaRPr lang="zh-TW" altLang="en-US" sz="2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07" name="圖片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4" y="696376"/>
            <a:ext cx="627759" cy="628932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87" y="709373"/>
            <a:ext cx="475492" cy="631725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8" y="5923284"/>
            <a:ext cx="1058759" cy="270892"/>
          </a:xfrm>
          <a:prstGeom prst="rect">
            <a:avLst/>
          </a:prstGeom>
        </p:spPr>
      </p:pic>
      <p:sp>
        <p:nvSpPr>
          <p:cNvPr id="170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xfrm>
            <a:off x="8816245" y="6810853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A61C1BE7-602C-48AC-B62F-64B98D9299A8}" type="slidenum">
              <a:rPr lang="en-US" altLang="zh-TW" smtClean="0">
                <a:solidFill>
                  <a:srgbClr val="FFFFFF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 smtClean="0">
              <a:solidFill>
                <a:srgbClr val="FFFFFF"/>
              </a:solidFill>
            </a:endParaRPr>
          </a:p>
        </p:txBody>
      </p:sp>
      <p:grpSp>
        <p:nvGrpSpPr>
          <p:cNvPr id="171" name="群組 63"/>
          <p:cNvGrpSpPr>
            <a:grpSpLocks/>
          </p:cNvGrpSpPr>
          <p:nvPr/>
        </p:nvGrpSpPr>
        <p:grpSpPr bwMode="auto">
          <a:xfrm>
            <a:off x="2534964" y="2669063"/>
            <a:ext cx="8817620" cy="2928937"/>
            <a:chOff x="1109389" y="2214555"/>
            <a:chExt cx="11756909" cy="2928959"/>
          </a:xfrm>
        </p:grpSpPr>
        <p:sp>
          <p:nvSpPr>
            <p:cNvPr id="172" name="向右箭號 171"/>
            <p:cNvSpPr/>
            <p:nvPr/>
          </p:nvSpPr>
          <p:spPr>
            <a:xfrm>
              <a:off x="1445641" y="2214555"/>
              <a:ext cx="11420657" cy="2928959"/>
            </a:xfrm>
            <a:prstGeom prst="rightArrow">
              <a:avLst>
                <a:gd name="adj1" fmla="val 50000"/>
                <a:gd name="adj2" fmla="val 38153"/>
              </a:avLst>
            </a:prstGeom>
            <a:solidFill>
              <a:srgbClr val="F1B359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Arial" pitchFamily="34" charset="0"/>
                <a:ea typeface="微軟正黑體" pitchFamily="34" charset="-120"/>
              </a:endParaRPr>
            </a:p>
          </p:txBody>
        </p:sp>
        <p:grpSp>
          <p:nvGrpSpPr>
            <p:cNvPr id="173" name="群組 110"/>
            <p:cNvGrpSpPr>
              <a:grpSpLocks/>
            </p:cNvGrpSpPr>
            <p:nvPr/>
          </p:nvGrpSpPr>
          <p:grpSpPr bwMode="auto">
            <a:xfrm>
              <a:off x="1109389" y="4214818"/>
              <a:ext cx="10383787" cy="536579"/>
              <a:chOff x="1109389" y="4214818"/>
              <a:chExt cx="10383787" cy="536579"/>
            </a:xfrm>
          </p:grpSpPr>
          <p:cxnSp>
            <p:nvCxnSpPr>
              <p:cNvPr id="174" name="直線接點 173"/>
              <p:cNvCxnSpPr/>
              <p:nvPr/>
            </p:nvCxnSpPr>
            <p:spPr>
              <a:xfrm>
                <a:off x="1373850" y="4356106"/>
                <a:ext cx="9937123" cy="3175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6" name="直線接點 175"/>
              <p:cNvCxnSpPr/>
              <p:nvPr/>
            </p:nvCxnSpPr>
            <p:spPr>
              <a:xfrm rot="5400000">
                <a:off x="1381092" y="4286256"/>
                <a:ext cx="1428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接點 176"/>
              <p:cNvCxnSpPr/>
              <p:nvPr/>
            </p:nvCxnSpPr>
            <p:spPr>
              <a:xfrm rot="5400000">
                <a:off x="2452661" y="4286256"/>
                <a:ext cx="1428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線接點 177"/>
              <p:cNvCxnSpPr/>
              <p:nvPr/>
            </p:nvCxnSpPr>
            <p:spPr>
              <a:xfrm rot="16200000" flipH="1">
                <a:off x="3524232" y="4286256"/>
                <a:ext cx="1428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線接點 178"/>
              <p:cNvCxnSpPr/>
              <p:nvPr/>
            </p:nvCxnSpPr>
            <p:spPr>
              <a:xfrm rot="5400000">
                <a:off x="4595802" y="4284668"/>
                <a:ext cx="141288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線接點 179"/>
              <p:cNvCxnSpPr/>
              <p:nvPr/>
            </p:nvCxnSpPr>
            <p:spPr>
              <a:xfrm rot="16200000" flipH="1">
                <a:off x="5667372" y="4286256"/>
                <a:ext cx="1428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線接點 180"/>
              <p:cNvCxnSpPr/>
              <p:nvPr/>
            </p:nvCxnSpPr>
            <p:spPr>
              <a:xfrm rot="5400000">
                <a:off x="6738942" y="4284668"/>
                <a:ext cx="141288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線接點 181"/>
              <p:cNvCxnSpPr/>
              <p:nvPr/>
            </p:nvCxnSpPr>
            <p:spPr>
              <a:xfrm rot="5400000">
                <a:off x="7810512" y="4284668"/>
                <a:ext cx="14128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線接點 182"/>
              <p:cNvCxnSpPr/>
              <p:nvPr/>
            </p:nvCxnSpPr>
            <p:spPr>
              <a:xfrm rot="5400000">
                <a:off x="8882082" y="4284668"/>
                <a:ext cx="141288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線接點 183"/>
              <p:cNvCxnSpPr/>
              <p:nvPr/>
            </p:nvCxnSpPr>
            <p:spPr>
              <a:xfrm rot="5400000">
                <a:off x="9953652" y="4284668"/>
                <a:ext cx="14128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線接點 184"/>
              <p:cNvCxnSpPr/>
              <p:nvPr/>
            </p:nvCxnSpPr>
            <p:spPr>
              <a:xfrm rot="5400000">
                <a:off x="11025222" y="4284668"/>
                <a:ext cx="141288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文字方塊 68"/>
              <p:cNvSpPr txBox="1">
                <a:spLocks noChangeArrowheads="1"/>
              </p:cNvSpPr>
              <p:nvPr/>
            </p:nvSpPr>
            <p:spPr bwMode="auto">
              <a:xfrm>
                <a:off x="1109389" y="4421919"/>
                <a:ext cx="881031" cy="307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kumimoji="0" lang="en-US" altLang="zh-TW" sz="1400" dirty="0">
                    <a:solidFill>
                      <a:srgbClr val="FF0066"/>
                    </a:solidFill>
                    <a:ea typeface="微軟正黑體" pitchFamily="34" charset="-120"/>
                  </a:rPr>
                  <a:t>2007</a:t>
                </a:r>
                <a:endParaRPr kumimoji="0" lang="zh-TW" altLang="en-US" sz="1400" dirty="0">
                  <a:solidFill>
                    <a:srgbClr val="FF0066"/>
                  </a:solidFill>
                  <a:ea typeface="微軟正黑體" pitchFamily="34" charset="-120"/>
                </a:endParaRPr>
              </a:p>
            </p:txBody>
          </p:sp>
          <p:sp>
            <p:nvSpPr>
              <p:cNvPr id="187" name="文字方塊 69"/>
              <p:cNvSpPr txBox="1">
                <a:spLocks noChangeArrowheads="1"/>
              </p:cNvSpPr>
              <p:nvPr/>
            </p:nvSpPr>
            <p:spPr bwMode="auto">
              <a:xfrm>
                <a:off x="2145512" y="4437117"/>
                <a:ext cx="752728" cy="307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0" lang="en-US" altLang="zh-TW" sz="1400" dirty="0">
                    <a:solidFill>
                      <a:srgbClr val="FF0066"/>
                    </a:solidFill>
                    <a:ea typeface="微軟正黑體" pitchFamily="34" charset="-120"/>
                  </a:rPr>
                  <a:t>2008</a:t>
                </a:r>
                <a:endParaRPr kumimoji="0" lang="zh-TW" altLang="en-US" sz="1400" dirty="0">
                  <a:solidFill>
                    <a:srgbClr val="FF0066"/>
                  </a:solidFill>
                  <a:ea typeface="微軟正黑體" pitchFamily="34" charset="-120"/>
                </a:endParaRPr>
              </a:p>
            </p:txBody>
          </p:sp>
          <p:sp>
            <p:nvSpPr>
              <p:cNvPr id="188" name="文字方塊 70"/>
              <p:cNvSpPr txBox="1">
                <a:spLocks noChangeArrowheads="1"/>
              </p:cNvSpPr>
              <p:nvPr/>
            </p:nvSpPr>
            <p:spPr bwMode="auto">
              <a:xfrm>
                <a:off x="3196878" y="4437117"/>
                <a:ext cx="792094" cy="307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0" lang="en-US" altLang="zh-TW" sz="1400" dirty="0">
                    <a:solidFill>
                      <a:srgbClr val="FF0066"/>
                    </a:solidFill>
                    <a:ea typeface="微軟正黑體" pitchFamily="34" charset="-120"/>
                  </a:rPr>
                  <a:t>2009</a:t>
                </a:r>
                <a:endParaRPr kumimoji="0" lang="zh-TW" altLang="en-US" sz="1400" dirty="0">
                  <a:solidFill>
                    <a:srgbClr val="FF0066"/>
                  </a:solidFill>
                  <a:ea typeface="微軟正黑體" pitchFamily="34" charset="-120"/>
                </a:endParaRPr>
              </a:p>
            </p:txBody>
          </p:sp>
          <p:sp>
            <p:nvSpPr>
              <p:cNvPr id="189" name="文字方塊 71"/>
              <p:cNvSpPr txBox="1">
                <a:spLocks noChangeArrowheads="1"/>
              </p:cNvSpPr>
              <p:nvPr/>
            </p:nvSpPr>
            <p:spPr bwMode="auto">
              <a:xfrm>
                <a:off x="4279026" y="4428994"/>
                <a:ext cx="792094" cy="307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0" lang="en-US" altLang="zh-TW" sz="1400" dirty="0">
                    <a:solidFill>
                      <a:srgbClr val="FF0066"/>
                    </a:solidFill>
                    <a:ea typeface="微軟正黑體" pitchFamily="34" charset="-120"/>
                  </a:rPr>
                  <a:t>2010</a:t>
                </a:r>
                <a:endParaRPr kumimoji="0" lang="zh-TW" altLang="en-US" sz="1400" dirty="0">
                  <a:solidFill>
                    <a:srgbClr val="FF0066"/>
                  </a:solidFill>
                  <a:ea typeface="微軟正黑體" pitchFamily="34" charset="-120"/>
                </a:endParaRPr>
              </a:p>
            </p:txBody>
          </p:sp>
          <p:sp>
            <p:nvSpPr>
              <p:cNvPr id="190" name="文字方塊 72"/>
              <p:cNvSpPr txBox="1">
                <a:spLocks noChangeArrowheads="1"/>
              </p:cNvSpPr>
              <p:nvPr/>
            </p:nvSpPr>
            <p:spPr bwMode="auto">
              <a:xfrm>
                <a:off x="5364690" y="4425179"/>
                <a:ext cx="800074" cy="307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0" lang="en-US" altLang="zh-TW" sz="1400" dirty="0">
                    <a:solidFill>
                      <a:srgbClr val="FF0066"/>
                    </a:solidFill>
                    <a:ea typeface="微軟正黑體" pitchFamily="34" charset="-120"/>
                  </a:rPr>
                  <a:t>2011</a:t>
                </a:r>
                <a:endParaRPr kumimoji="0" lang="zh-TW" altLang="en-US" sz="1400" dirty="0">
                  <a:solidFill>
                    <a:srgbClr val="FF0066"/>
                  </a:solidFill>
                  <a:ea typeface="微軟正黑體" pitchFamily="34" charset="-120"/>
                </a:endParaRPr>
              </a:p>
            </p:txBody>
          </p:sp>
          <p:sp>
            <p:nvSpPr>
              <p:cNvPr id="191" name="文字方塊 73"/>
              <p:cNvSpPr txBox="1">
                <a:spLocks noChangeArrowheads="1"/>
              </p:cNvSpPr>
              <p:nvPr/>
            </p:nvSpPr>
            <p:spPr bwMode="auto">
              <a:xfrm>
                <a:off x="6458335" y="4437117"/>
                <a:ext cx="862391" cy="307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0" lang="en-US" altLang="zh-TW" sz="1400" dirty="0">
                    <a:solidFill>
                      <a:srgbClr val="FF0066"/>
                    </a:solidFill>
                    <a:ea typeface="微軟正黑體" pitchFamily="34" charset="-120"/>
                  </a:rPr>
                  <a:t>2012</a:t>
                </a:r>
                <a:endParaRPr kumimoji="0" lang="zh-TW" altLang="en-US" sz="1400" dirty="0">
                  <a:solidFill>
                    <a:srgbClr val="FF0066"/>
                  </a:solidFill>
                  <a:ea typeface="微軟正黑體" pitchFamily="34" charset="-120"/>
                </a:endParaRPr>
              </a:p>
            </p:txBody>
          </p:sp>
          <p:sp>
            <p:nvSpPr>
              <p:cNvPr id="192" name="文字方塊 74"/>
              <p:cNvSpPr txBox="1">
                <a:spLocks noChangeArrowheads="1"/>
              </p:cNvSpPr>
              <p:nvPr/>
            </p:nvSpPr>
            <p:spPr bwMode="auto">
              <a:xfrm>
                <a:off x="7484824" y="4443618"/>
                <a:ext cx="784107" cy="307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0" lang="en-US" altLang="zh-TW" sz="1400" dirty="0">
                    <a:solidFill>
                      <a:srgbClr val="FF0066"/>
                    </a:solidFill>
                    <a:ea typeface="微軟正黑體" pitchFamily="34" charset="-120"/>
                  </a:rPr>
                  <a:t>2013</a:t>
                </a:r>
                <a:endParaRPr kumimoji="0" lang="zh-TW" altLang="en-US" sz="1400" dirty="0">
                  <a:solidFill>
                    <a:srgbClr val="FF0066"/>
                  </a:solidFill>
                  <a:ea typeface="微軟正黑體" pitchFamily="34" charset="-120"/>
                </a:endParaRPr>
              </a:p>
            </p:txBody>
          </p:sp>
          <p:sp>
            <p:nvSpPr>
              <p:cNvPr id="193" name="文字方塊 75"/>
              <p:cNvSpPr txBox="1">
                <a:spLocks noChangeArrowheads="1"/>
              </p:cNvSpPr>
              <p:nvPr/>
            </p:nvSpPr>
            <p:spPr bwMode="auto">
              <a:xfrm>
                <a:off x="8545827" y="4443618"/>
                <a:ext cx="803494" cy="307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kumimoji="0" lang="en-US" altLang="zh-TW" sz="1400" dirty="0">
                    <a:solidFill>
                      <a:srgbClr val="FF0066"/>
                    </a:solidFill>
                    <a:ea typeface="微軟正黑體" pitchFamily="34" charset="-120"/>
                  </a:rPr>
                  <a:t>2014</a:t>
                </a:r>
                <a:endParaRPr kumimoji="0" lang="zh-TW" altLang="en-US" sz="1400" dirty="0">
                  <a:solidFill>
                    <a:srgbClr val="FF0066"/>
                  </a:solidFill>
                  <a:ea typeface="微軟正黑體" pitchFamily="34" charset="-120"/>
                </a:endParaRPr>
              </a:p>
            </p:txBody>
          </p:sp>
          <p:sp>
            <p:nvSpPr>
              <p:cNvPr id="194" name="文字方塊 76"/>
              <p:cNvSpPr txBox="1">
                <a:spLocks noChangeArrowheads="1"/>
              </p:cNvSpPr>
              <p:nvPr/>
            </p:nvSpPr>
            <p:spPr bwMode="auto">
              <a:xfrm>
                <a:off x="9601389" y="4438370"/>
                <a:ext cx="864102" cy="307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0" lang="en-US" altLang="zh-TW" sz="1400" dirty="0">
                    <a:solidFill>
                      <a:srgbClr val="FF0066"/>
                    </a:solidFill>
                    <a:ea typeface="微軟正黑體" pitchFamily="34" charset="-120"/>
                  </a:rPr>
                  <a:t>2015</a:t>
                </a:r>
                <a:endParaRPr kumimoji="0" lang="zh-TW" altLang="en-US" sz="1400" dirty="0">
                  <a:solidFill>
                    <a:srgbClr val="FF0066"/>
                  </a:solidFill>
                  <a:ea typeface="微軟正黑體" pitchFamily="34" charset="-120"/>
                </a:endParaRPr>
              </a:p>
            </p:txBody>
          </p:sp>
          <p:sp>
            <p:nvSpPr>
              <p:cNvPr id="195" name="文字方塊 77"/>
              <p:cNvSpPr txBox="1">
                <a:spLocks noChangeArrowheads="1"/>
              </p:cNvSpPr>
              <p:nvPr/>
            </p:nvSpPr>
            <p:spPr bwMode="auto">
              <a:xfrm>
                <a:off x="10696968" y="4437118"/>
                <a:ext cx="796208" cy="307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kumimoji="0" lang="en-US" altLang="zh-TW" sz="1400" dirty="0">
                    <a:solidFill>
                      <a:srgbClr val="FF0066"/>
                    </a:solidFill>
                    <a:ea typeface="微軟正黑體" pitchFamily="34" charset="-120"/>
                  </a:rPr>
                  <a:t>2016</a:t>
                </a:r>
                <a:endParaRPr kumimoji="0" lang="zh-TW" altLang="en-US" sz="1400" dirty="0">
                  <a:solidFill>
                    <a:srgbClr val="FF0066"/>
                  </a:solidFill>
                  <a:ea typeface="微軟正黑體" pitchFamily="34" charset="-120"/>
                </a:endParaRPr>
              </a:p>
            </p:txBody>
          </p:sp>
        </p:grpSp>
      </p:grpSp>
      <p:grpSp>
        <p:nvGrpSpPr>
          <p:cNvPr id="197" name="群組 59"/>
          <p:cNvGrpSpPr>
            <a:grpSpLocks/>
          </p:cNvGrpSpPr>
          <p:nvPr/>
        </p:nvGrpSpPr>
        <p:grpSpPr bwMode="auto">
          <a:xfrm>
            <a:off x="5705157" y="2388285"/>
            <a:ext cx="1698650" cy="2041080"/>
            <a:chOff x="5624589" y="1947885"/>
            <a:chExt cx="2264667" cy="2039531"/>
          </a:xfrm>
        </p:grpSpPr>
        <p:sp>
          <p:nvSpPr>
            <p:cNvPr id="198" name="文字方塊 40"/>
            <p:cNvSpPr txBox="1">
              <a:spLocks noChangeArrowheads="1"/>
            </p:cNvSpPr>
            <p:nvPr/>
          </p:nvSpPr>
          <p:spPr bwMode="auto">
            <a:xfrm>
              <a:off x="7093169" y="3403084"/>
              <a:ext cx="796087" cy="58433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sz="1600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1</a:t>
              </a:r>
              <a:r>
                <a:rPr kumimoji="0" lang="zh-TW" altLang="en-US" sz="1600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月</a:t>
              </a:r>
              <a:r>
                <a:rPr kumimoji="0" lang="en-US" altLang="zh-TW" sz="1600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,</a:t>
              </a:r>
              <a:endParaRPr kumimoji="0" lang="en-US" altLang="zh-TW" sz="1600" dirty="0">
                <a:solidFill>
                  <a:schemeClr val="bg1"/>
                </a:solidFill>
                <a:ea typeface="微軟正黑體" pitchFamily="34" charset="-120"/>
                <a:cs typeface="Arial" pitchFamily="34" charset="0"/>
              </a:endParaRPr>
            </a:p>
            <a:p>
              <a:pPr algn="ctr"/>
              <a:r>
                <a:rPr kumimoji="0" lang="en-US" altLang="zh-TW" sz="1600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2013</a:t>
              </a:r>
              <a:endParaRPr kumimoji="0" lang="zh-TW" altLang="en-US" sz="1600" dirty="0">
                <a:solidFill>
                  <a:schemeClr val="bg1"/>
                </a:solidFill>
                <a:ea typeface="微軟正黑體" pitchFamily="34" charset="-120"/>
                <a:cs typeface="Arial" pitchFamily="34" charset="0"/>
              </a:endParaRPr>
            </a:p>
          </p:txBody>
        </p:sp>
        <p:grpSp>
          <p:nvGrpSpPr>
            <p:cNvPr id="199" name="群組 58"/>
            <p:cNvGrpSpPr>
              <a:grpSpLocks/>
            </p:cNvGrpSpPr>
            <p:nvPr/>
          </p:nvGrpSpPr>
          <p:grpSpPr bwMode="auto">
            <a:xfrm>
              <a:off x="5624589" y="1947885"/>
              <a:ext cx="1472314" cy="2039531"/>
              <a:chOff x="5624589" y="1947885"/>
              <a:chExt cx="1472314" cy="2039531"/>
            </a:xfrm>
          </p:grpSpPr>
          <p:sp>
            <p:nvSpPr>
              <p:cNvPr id="200" name="文字方塊 41"/>
              <p:cNvSpPr txBox="1">
                <a:spLocks noChangeArrowheads="1"/>
              </p:cNvSpPr>
              <p:nvPr/>
            </p:nvSpPr>
            <p:spPr bwMode="auto">
              <a:xfrm>
                <a:off x="5624589" y="1947885"/>
                <a:ext cx="1472314" cy="922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i="1" dirty="0" smtClean="0">
                    <a:solidFill>
                      <a:srgbClr val="0000CC"/>
                    </a:solidFill>
                    <a:ea typeface="微軟正黑體" pitchFamily="34" charset="-120"/>
                    <a:cs typeface="Arial" pitchFamily="34" charset="0"/>
                  </a:rPr>
                  <a:t>新舊指標對應報告被接受</a:t>
                </a:r>
                <a:endParaRPr kumimoji="0" lang="en-US" altLang="zh-TW" i="1" dirty="0">
                  <a:solidFill>
                    <a:srgbClr val="0000CC"/>
                  </a:solidFill>
                  <a:ea typeface="微軟正黑體" pitchFamily="34" charset="-120"/>
                  <a:cs typeface="Arial" pitchFamily="34" charset="0"/>
                </a:endParaRPr>
              </a:p>
            </p:txBody>
          </p:sp>
          <p:sp>
            <p:nvSpPr>
              <p:cNvPr id="201" name="文字方塊 85"/>
              <p:cNvSpPr txBox="1">
                <a:spLocks noChangeArrowheads="1"/>
              </p:cNvSpPr>
              <p:nvPr/>
            </p:nvSpPr>
            <p:spPr bwMode="auto">
              <a:xfrm>
                <a:off x="6119343" y="3403084"/>
                <a:ext cx="973826" cy="584332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TW" sz="1600" dirty="0" smtClean="0">
                    <a:solidFill>
                      <a:schemeClr val="bg1"/>
                    </a:solidFill>
                    <a:ea typeface="微軟正黑體" pitchFamily="34" charset="-120"/>
                    <a:cs typeface="Arial" pitchFamily="34" charset="0"/>
                  </a:rPr>
                  <a:t>9</a:t>
                </a:r>
                <a:r>
                  <a:rPr kumimoji="0" lang="zh-TW" altLang="en-US" sz="1600" dirty="0" smtClean="0">
                    <a:solidFill>
                      <a:schemeClr val="bg1"/>
                    </a:solidFill>
                    <a:ea typeface="微軟正黑體" pitchFamily="34" charset="-120"/>
                    <a:cs typeface="Arial" pitchFamily="34" charset="0"/>
                  </a:rPr>
                  <a:t>月</a:t>
                </a:r>
                <a:r>
                  <a:rPr kumimoji="0" lang="en-US" altLang="zh-TW" sz="1600" dirty="0" smtClean="0">
                    <a:solidFill>
                      <a:schemeClr val="bg1"/>
                    </a:solidFill>
                    <a:ea typeface="微軟正黑體" pitchFamily="34" charset="-120"/>
                    <a:cs typeface="Arial" pitchFamily="34" charset="0"/>
                  </a:rPr>
                  <a:t>,</a:t>
                </a:r>
                <a:endParaRPr kumimoji="0" lang="en-US" altLang="zh-TW" sz="1600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endParaRPr>
              </a:p>
              <a:p>
                <a:pPr algn="ctr"/>
                <a:r>
                  <a:rPr kumimoji="0" lang="en-US" altLang="zh-TW" sz="1600" dirty="0">
                    <a:solidFill>
                      <a:schemeClr val="bg1"/>
                    </a:solidFill>
                    <a:ea typeface="微軟正黑體" pitchFamily="34" charset="-120"/>
                    <a:cs typeface="Arial" pitchFamily="34" charset="0"/>
                  </a:rPr>
                  <a:t>2012</a:t>
                </a:r>
                <a:endParaRPr kumimoji="0" lang="zh-TW" altLang="en-US" sz="1600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endParaRPr>
              </a:p>
            </p:txBody>
          </p:sp>
        </p:grpSp>
      </p:grpSp>
      <p:grpSp>
        <p:nvGrpSpPr>
          <p:cNvPr id="202" name="群組 55"/>
          <p:cNvGrpSpPr>
            <a:grpSpLocks/>
          </p:cNvGrpSpPr>
          <p:nvPr/>
        </p:nvGrpSpPr>
        <p:grpSpPr bwMode="auto">
          <a:xfrm>
            <a:off x="2100888" y="3837490"/>
            <a:ext cx="1426630" cy="1662451"/>
            <a:chOff x="530618" y="3383363"/>
            <a:chExt cx="1902187" cy="1661854"/>
          </a:xfrm>
        </p:grpSpPr>
        <p:sp>
          <p:nvSpPr>
            <p:cNvPr id="203" name="文字方塊 33"/>
            <p:cNvSpPr txBox="1">
              <a:spLocks noChangeArrowheads="1"/>
            </p:cNvSpPr>
            <p:nvPr/>
          </p:nvSpPr>
          <p:spPr bwMode="auto">
            <a:xfrm>
              <a:off x="530618" y="4676017"/>
              <a:ext cx="1643075" cy="36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TW" altLang="en-US" i="1" dirty="0" smtClean="0">
                  <a:solidFill>
                    <a:srgbClr val="0000CC"/>
                  </a:solidFill>
                  <a:ea typeface="微軟正黑體" pitchFamily="34" charset="-120"/>
                  <a:cs typeface="Arial" pitchFamily="34" charset="0"/>
                </a:rPr>
                <a:t>成為會</a:t>
              </a:r>
              <a:r>
                <a:rPr lang="zh-TW" altLang="en-US" i="1" dirty="0">
                  <a:solidFill>
                    <a:srgbClr val="0000CC"/>
                  </a:solidFill>
                  <a:ea typeface="微軟正黑體" pitchFamily="34" charset="-120"/>
                  <a:cs typeface="Arial" pitchFamily="34" charset="0"/>
                </a:rPr>
                <a:t>員</a:t>
              </a:r>
              <a:endParaRPr kumimoji="0" lang="en-US" altLang="zh-TW" i="1" dirty="0">
                <a:solidFill>
                  <a:srgbClr val="0000CC"/>
                </a:solidFill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204" name="文字方塊 34"/>
            <p:cNvSpPr txBox="1">
              <a:spLocks noChangeArrowheads="1"/>
            </p:cNvSpPr>
            <p:nvPr/>
          </p:nvSpPr>
          <p:spPr bwMode="auto">
            <a:xfrm>
              <a:off x="1472038" y="3383363"/>
              <a:ext cx="960767" cy="584567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sz="1600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1</a:t>
              </a:r>
              <a:r>
                <a:rPr kumimoji="0" lang="zh-TW" altLang="en-US" sz="1600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月</a:t>
              </a:r>
              <a:r>
                <a:rPr kumimoji="0" lang="en-US" altLang="zh-TW" sz="1600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,</a:t>
              </a:r>
              <a:endParaRPr kumimoji="0" lang="en-US" altLang="zh-TW" sz="1600" dirty="0">
                <a:solidFill>
                  <a:schemeClr val="bg1"/>
                </a:solidFill>
                <a:ea typeface="微軟正黑體" pitchFamily="34" charset="-120"/>
                <a:cs typeface="Arial" pitchFamily="34" charset="0"/>
              </a:endParaRPr>
            </a:p>
            <a:p>
              <a:pPr algn="ctr"/>
              <a:r>
                <a:rPr kumimoji="0" lang="en-US" altLang="zh-TW" sz="1600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2007</a:t>
              </a:r>
              <a:endParaRPr kumimoji="0" lang="zh-TW" altLang="en-US" sz="1600" dirty="0">
                <a:solidFill>
                  <a:schemeClr val="bg1"/>
                </a:solidFill>
                <a:ea typeface="微軟正黑體" pitchFamily="34" charset="-120"/>
                <a:cs typeface="Arial" pitchFamily="34" charset="0"/>
              </a:endParaRPr>
            </a:p>
          </p:txBody>
        </p:sp>
      </p:grpSp>
      <p:grpSp>
        <p:nvGrpSpPr>
          <p:cNvPr id="205" name="群組 57"/>
          <p:cNvGrpSpPr>
            <a:grpSpLocks/>
          </p:cNvGrpSpPr>
          <p:nvPr/>
        </p:nvGrpSpPr>
        <p:grpSpPr bwMode="auto">
          <a:xfrm>
            <a:off x="3876593" y="3851744"/>
            <a:ext cx="1515205" cy="2118427"/>
            <a:chOff x="3141127" y="3373372"/>
            <a:chExt cx="2020289" cy="2118515"/>
          </a:xfrm>
        </p:grpSpPr>
        <p:sp>
          <p:nvSpPr>
            <p:cNvPr id="206" name="文字方塊 38"/>
            <p:cNvSpPr txBox="1">
              <a:spLocks noChangeArrowheads="1"/>
            </p:cNvSpPr>
            <p:nvPr/>
          </p:nvSpPr>
          <p:spPr bwMode="auto">
            <a:xfrm>
              <a:off x="4047491" y="3373372"/>
              <a:ext cx="861049" cy="58480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TW" sz="1600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11</a:t>
              </a:r>
              <a:r>
                <a:rPr kumimoji="0" lang="zh-TW" altLang="en-US" sz="1600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月</a:t>
              </a:r>
              <a:r>
                <a:rPr kumimoji="0" lang="en-US" altLang="zh-TW" sz="1600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,</a:t>
              </a:r>
              <a:endParaRPr kumimoji="0" lang="en-US" altLang="zh-TW" sz="1600" dirty="0">
                <a:solidFill>
                  <a:schemeClr val="bg1"/>
                </a:solidFill>
                <a:ea typeface="微軟正黑體" pitchFamily="34" charset="-120"/>
                <a:cs typeface="Arial" pitchFamily="34" charset="0"/>
              </a:endParaRPr>
            </a:p>
            <a:p>
              <a:pPr algn="ctr"/>
              <a:r>
                <a:rPr kumimoji="0" lang="en-US" altLang="zh-TW" sz="1600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2009</a:t>
              </a:r>
              <a:endParaRPr kumimoji="0" lang="zh-TW" altLang="en-US" sz="1600" dirty="0">
                <a:solidFill>
                  <a:schemeClr val="bg1"/>
                </a:solidFill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207" name="文字方塊 39"/>
            <p:cNvSpPr txBox="1">
              <a:spLocks noChangeArrowheads="1"/>
            </p:cNvSpPr>
            <p:nvPr/>
          </p:nvSpPr>
          <p:spPr bwMode="auto">
            <a:xfrm>
              <a:off x="3141127" y="4660855"/>
              <a:ext cx="2020289" cy="83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600" i="1" dirty="0" smtClean="0">
                  <a:solidFill>
                    <a:srgbClr val="0000CC"/>
                  </a:solidFill>
                  <a:ea typeface="微軟正黑體" pitchFamily="34" charset="-120"/>
                  <a:cs typeface="Arial" pitchFamily="34" charset="0"/>
                </a:rPr>
                <a:t>官方選派</a:t>
              </a:r>
              <a:r>
                <a:rPr lang="zh-TW" altLang="en-US" sz="1600" i="1" dirty="0">
                  <a:solidFill>
                    <a:srgbClr val="0000CC"/>
                  </a:solidFill>
                  <a:ea typeface="微軟正黑體" pitchFamily="34" charset="-120"/>
                  <a:cs typeface="Arial" pitchFamily="34" charset="0"/>
                </a:rPr>
                <a:t>勞</a:t>
              </a:r>
              <a:r>
                <a:rPr lang="zh-TW" altLang="en-US" sz="1600" i="1" dirty="0" smtClean="0">
                  <a:solidFill>
                    <a:srgbClr val="0000CC"/>
                  </a:solidFill>
                  <a:ea typeface="微軟正黑體" pitchFamily="34" charset="-120"/>
                  <a:cs typeface="Arial" pitchFamily="34" charset="0"/>
                </a:rPr>
                <a:t>倫斯</a:t>
              </a:r>
              <a:r>
                <a:rPr lang="en-US" altLang="zh-TW" sz="1600" i="1" dirty="0" smtClean="0">
                  <a:solidFill>
                    <a:srgbClr val="0000CC"/>
                  </a:solidFill>
                  <a:ea typeface="微軟正黑體" pitchFamily="34" charset="-120"/>
                  <a:cs typeface="Arial" pitchFamily="34" charset="0"/>
                </a:rPr>
                <a:t>‧</a:t>
              </a:r>
              <a:r>
                <a:rPr lang="zh-TW" altLang="en-US" sz="1600" i="1" dirty="0" smtClean="0">
                  <a:solidFill>
                    <a:srgbClr val="0000CC"/>
                  </a:solidFill>
                  <a:ea typeface="微軟正黑體" pitchFamily="34" charset="-120"/>
                  <a:cs typeface="Arial" pitchFamily="34" charset="0"/>
                </a:rPr>
                <a:t>羅斯指導認證</a:t>
              </a:r>
              <a:endParaRPr lang="en-US" altLang="zh-TW" sz="1600" i="1" dirty="0">
                <a:solidFill>
                  <a:srgbClr val="0000CC"/>
                </a:solidFill>
                <a:ea typeface="微軟正黑體" pitchFamily="34" charset="-120"/>
                <a:cs typeface="Arial" pitchFamily="34" charset="0"/>
              </a:endParaRPr>
            </a:p>
          </p:txBody>
        </p:sp>
      </p:grpSp>
      <p:grpSp>
        <p:nvGrpSpPr>
          <p:cNvPr id="208" name="群組 56"/>
          <p:cNvGrpSpPr>
            <a:grpSpLocks/>
          </p:cNvGrpSpPr>
          <p:nvPr/>
        </p:nvGrpSpPr>
        <p:grpSpPr bwMode="auto">
          <a:xfrm>
            <a:off x="2950522" y="2645523"/>
            <a:ext cx="1602092" cy="1797320"/>
            <a:chOff x="1663021" y="2191035"/>
            <a:chExt cx="2136140" cy="1796920"/>
          </a:xfrm>
        </p:grpSpPr>
        <p:sp>
          <p:nvSpPr>
            <p:cNvPr id="209" name="文字方塊 35"/>
            <p:cNvSpPr txBox="1">
              <a:spLocks noChangeArrowheads="1"/>
            </p:cNvSpPr>
            <p:nvPr/>
          </p:nvSpPr>
          <p:spPr bwMode="auto">
            <a:xfrm>
              <a:off x="2982535" y="3403310"/>
              <a:ext cx="816626" cy="58464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sz="1600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3</a:t>
              </a:r>
              <a:r>
                <a:rPr kumimoji="0" lang="zh-TW" altLang="en-US" sz="1600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月</a:t>
              </a:r>
              <a:r>
                <a:rPr kumimoji="0" lang="en-US" altLang="zh-TW" sz="1600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,</a:t>
              </a:r>
              <a:endParaRPr kumimoji="0" lang="en-US" altLang="zh-TW" sz="1600" dirty="0">
                <a:solidFill>
                  <a:schemeClr val="bg1"/>
                </a:solidFill>
                <a:ea typeface="微軟正黑體" pitchFamily="34" charset="-120"/>
                <a:cs typeface="Arial" pitchFamily="34" charset="0"/>
              </a:endParaRPr>
            </a:p>
            <a:p>
              <a:pPr algn="ctr"/>
              <a:r>
                <a:rPr kumimoji="0" lang="en-US" altLang="zh-TW" sz="1600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2009</a:t>
              </a:r>
              <a:endParaRPr kumimoji="0" lang="zh-TW" altLang="en-US" sz="1600" dirty="0">
                <a:solidFill>
                  <a:schemeClr val="bg1"/>
                </a:solidFill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210" name="矩形 36"/>
            <p:cNvSpPr>
              <a:spLocks noChangeArrowheads="1"/>
            </p:cNvSpPr>
            <p:nvPr/>
          </p:nvSpPr>
          <p:spPr bwMode="auto">
            <a:xfrm>
              <a:off x="1663021" y="2191035"/>
              <a:ext cx="1631995" cy="646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TW" i="1" dirty="0" smtClean="0">
                  <a:solidFill>
                    <a:srgbClr val="0000CC"/>
                  </a:solidFill>
                  <a:ea typeface="微軟正黑體" pitchFamily="34" charset="-120"/>
                  <a:cs typeface="Arial" pitchFamily="34" charset="0"/>
                </a:rPr>
                <a:t> </a:t>
              </a:r>
              <a:r>
                <a:rPr kumimoji="0" lang="zh-TW" altLang="en-US" i="1" dirty="0" smtClean="0">
                  <a:solidFill>
                    <a:srgbClr val="0000CC"/>
                  </a:solidFill>
                  <a:ea typeface="微軟正黑體" pitchFamily="34" charset="-120"/>
                  <a:cs typeface="Arial" pitchFamily="34" charset="0"/>
                </a:rPr>
                <a:t>評鑑資格被接受</a:t>
              </a:r>
              <a:endParaRPr kumimoji="0" lang="en-US" altLang="zh-TW" i="1" dirty="0">
                <a:solidFill>
                  <a:srgbClr val="0000CC"/>
                </a:solidFill>
                <a:ea typeface="微軟正黑體" pitchFamily="34" charset="-120"/>
                <a:cs typeface="Arial" pitchFamily="34" charset="0"/>
              </a:endParaRPr>
            </a:p>
          </p:txBody>
        </p:sp>
      </p:grpSp>
      <p:sp>
        <p:nvSpPr>
          <p:cNvPr id="211" name="文字方塊 48"/>
          <p:cNvSpPr txBox="1">
            <a:spLocks noChangeArrowheads="1"/>
          </p:cNvSpPr>
          <p:nvPr/>
        </p:nvSpPr>
        <p:spPr bwMode="auto">
          <a:xfrm>
            <a:off x="9590099" y="5157573"/>
            <a:ext cx="17198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b="1" dirty="0" smtClean="0">
                <a:solidFill>
                  <a:srgbClr val="0000CC"/>
                </a:solidFill>
                <a:ea typeface="微軟正黑體" pitchFamily="34" charset="-120"/>
                <a:cs typeface="Arial" pitchFamily="34" charset="0"/>
              </a:rPr>
              <a:t>訪視主席參訪</a:t>
            </a:r>
            <a:r>
              <a:rPr kumimoji="0" lang="en-US" altLang="zh-TW" b="1" dirty="0" smtClean="0">
                <a:solidFill>
                  <a:srgbClr val="0000CC"/>
                </a:solidFill>
                <a:ea typeface="微軟正黑體" pitchFamily="34" charset="-120"/>
                <a:cs typeface="Arial" pitchFamily="34" charset="0"/>
              </a:rPr>
              <a:t>6/2-6/8</a:t>
            </a:r>
          </a:p>
          <a:p>
            <a:pPr algn="ctr"/>
            <a:r>
              <a:rPr lang="zh-TW" altLang="en-US" b="1" dirty="0" smtClean="0">
                <a:solidFill>
                  <a:srgbClr val="0000CC"/>
                </a:solidFill>
                <a:ea typeface="微軟正黑體" pitchFamily="34" charset="-120"/>
                <a:cs typeface="Arial" pitchFamily="34" charset="0"/>
              </a:rPr>
              <a:t>模擬訪評</a:t>
            </a:r>
            <a:endParaRPr lang="en-US" altLang="zh-TW" b="1" dirty="0" smtClean="0">
              <a:solidFill>
                <a:srgbClr val="0000CC"/>
              </a:solidFill>
              <a:ea typeface="微軟正黑體" pitchFamily="34" charset="-120"/>
              <a:cs typeface="Arial" pitchFamily="34" charset="0"/>
            </a:endParaRPr>
          </a:p>
          <a:p>
            <a:pPr algn="ctr"/>
            <a:r>
              <a:rPr lang="en-US" altLang="zh-TW" b="1" dirty="0" smtClean="0">
                <a:solidFill>
                  <a:srgbClr val="0000CC"/>
                </a:solidFill>
                <a:ea typeface="微軟正黑體" pitchFamily="34" charset="-120"/>
                <a:cs typeface="Arial" pitchFamily="34" charset="0"/>
              </a:rPr>
              <a:t>6/28</a:t>
            </a:r>
            <a:endParaRPr lang="en-US" altLang="zh-TW" b="1" dirty="0">
              <a:solidFill>
                <a:srgbClr val="0000CC"/>
              </a:solidFill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212" name="群組 211"/>
          <p:cNvGrpSpPr/>
          <p:nvPr/>
        </p:nvGrpSpPr>
        <p:grpSpPr>
          <a:xfrm>
            <a:off x="9227956" y="2306728"/>
            <a:ext cx="2390056" cy="2130197"/>
            <a:chOff x="7525060" y="1852229"/>
            <a:chExt cx="2390056" cy="2130197"/>
          </a:xfrm>
        </p:grpSpPr>
        <p:sp>
          <p:nvSpPr>
            <p:cNvPr id="213" name="文字方塊 50"/>
            <p:cNvSpPr txBox="1">
              <a:spLocks noChangeArrowheads="1"/>
            </p:cNvSpPr>
            <p:nvPr/>
          </p:nvSpPr>
          <p:spPr bwMode="auto">
            <a:xfrm>
              <a:off x="7525060" y="1852229"/>
              <a:ext cx="239005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b="1" dirty="0" smtClean="0">
                  <a:solidFill>
                    <a:srgbClr val="FF0000"/>
                  </a:solidFill>
                  <a:ea typeface="微軟正黑體" pitchFamily="34" charset="-120"/>
                  <a:cs typeface="Arial" pitchFamily="34" charset="0"/>
                </a:rPr>
                <a:t>12/4-12/7</a:t>
              </a:r>
            </a:p>
            <a:p>
              <a:pPr algn="ctr"/>
              <a:r>
                <a:rPr lang="zh-TW" altLang="en-US" sz="2000" b="1" dirty="0" smtClean="0">
                  <a:solidFill>
                    <a:srgbClr val="FF0000"/>
                  </a:solidFill>
                  <a:ea typeface="微軟正黑體" pitchFamily="34" charset="-120"/>
                  <a:cs typeface="Arial" pitchFamily="34" charset="0"/>
                </a:rPr>
                <a:t>正式訪評</a:t>
              </a:r>
              <a:endParaRPr lang="en-US" altLang="zh-TW" sz="2000" b="1" dirty="0" smtClean="0">
                <a:solidFill>
                  <a:srgbClr val="FF0000"/>
                </a:solidFill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214" name="文字方塊 44"/>
            <p:cNvSpPr txBox="1">
              <a:spLocks noChangeArrowheads="1"/>
            </p:cNvSpPr>
            <p:nvPr/>
          </p:nvSpPr>
          <p:spPr bwMode="auto">
            <a:xfrm>
              <a:off x="8167409" y="3397652"/>
              <a:ext cx="700484" cy="58477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12</a:t>
              </a:r>
              <a:r>
                <a:rPr lang="zh-TW" altLang="en-US" sz="1600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月</a:t>
              </a:r>
              <a:r>
                <a:rPr kumimoji="0" lang="en-US" altLang="zh-TW" sz="1600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,</a:t>
              </a:r>
              <a:endParaRPr kumimoji="0" lang="en-US" altLang="zh-TW" sz="1600" dirty="0">
                <a:solidFill>
                  <a:schemeClr val="bg1"/>
                </a:solidFill>
                <a:ea typeface="微軟正黑體" pitchFamily="34" charset="-120"/>
                <a:cs typeface="Arial" pitchFamily="34" charset="0"/>
              </a:endParaRPr>
            </a:p>
            <a:p>
              <a:pPr algn="ctr"/>
              <a:r>
                <a:rPr kumimoji="0" lang="en-US" altLang="zh-TW" sz="1600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2016</a:t>
              </a:r>
              <a:endParaRPr kumimoji="0" lang="zh-TW" altLang="en-US" sz="1600" dirty="0">
                <a:solidFill>
                  <a:schemeClr val="bg1"/>
                </a:solidFill>
                <a:ea typeface="微軟正黑體" pitchFamily="34" charset="-120"/>
                <a:cs typeface="Arial" pitchFamily="34" charset="0"/>
              </a:endParaRPr>
            </a:p>
          </p:txBody>
        </p:sp>
      </p:grpSp>
      <p:grpSp>
        <p:nvGrpSpPr>
          <p:cNvPr id="215" name="群組 70"/>
          <p:cNvGrpSpPr>
            <a:grpSpLocks/>
          </p:cNvGrpSpPr>
          <p:nvPr/>
        </p:nvGrpSpPr>
        <p:grpSpPr bwMode="auto">
          <a:xfrm>
            <a:off x="8721909" y="3851897"/>
            <a:ext cx="1169412" cy="1930535"/>
            <a:chOff x="9358700" y="3396903"/>
            <a:chExt cx="1559219" cy="1929951"/>
          </a:xfrm>
        </p:grpSpPr>
        <p:sp>
          <p:nvSpPr>
            <p:cNvPr id="216" name="文字方塊 45"/>
            <p:cNvSpPr txBox="1">
              <a:spLocks noChangeArrowheads="1"/>
            </p:cNvSpPr>
            <p:nvPr/>
          </p:nvSpPr>
          <p:spPr bwMode="auto">
            <a:xfrm>
              <a:off x="9358700" y="4742256"/>
              <a:ext cx="1500884" cy="584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600" i="1" dirty="0" smtClean="0">
                  <a:solidFill>
                    <a:srgbClr val="0000CC"/>
                  </a:solidFill>
                  <a:ea typeface="微軟正黑體" pitchFamily="34" charset="-120"/>
                  <a:cs typeface="Arial" pitchFamily="34" charset="0"/>
                </a:rPr>
                <a:t>官方選派訪視委員</a:t>
              </a:r>
              <a:endParaRPr lang="en-US" altLang="zh-TW" sz="1600" i="1" dirty="0">
                <a:solidFill>
                  <a:srgbClr val="0000CC"/>
                </a:solidFill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217" name="文字方塊 44"/>
            <p:cNvSpPr txBox="1">
              <a:spLocks noChangeArrowheads="1"/>
            </p:cNvSpPr>
            <p:nvPr/>
          </p:nvSpPr>
          <p:spPr bwMode="auto">
            <a:xfrm>
              <a:off x="10013035" y="3396903"/>
              <a:ext cx="904884" cy="58459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2</a:t>
              </a:r>
              <a:r>
                <a:rPr lang="zh-TW" altLang="en-US" sz="1600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月</a:t>
              </a:r>
              <a:r>
                <a:rPr kumimoji="0" lang="en-US" altLang="zh-TW" sz="1600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,</a:t>
              </a:r>
              <a:endParaRPr kumimoji="0" lang="en-US" altLang="zh-TW" sz="1600" dirty="0">
                <a:solidFill>
                  <a:schemeClr val="bg1"/>
                </a:solidFill>
                <a:ea typeface="微軟正黑體" pitchFamily="34" charset="-120"/>
                <a:cs typeface="Arial" pitchFamily="34" charset="0"/>
              </a:endParaRPr>
            </a:p>
            <a:p>
              <a:pPr algn="ctr"/>
              <a:r>
                <a:rPr kumimoji="0" lang="en-US" altLang="zh-TW" sz="1600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2016</a:t>
              </a:r>
              <a:endParaRPr kumimoji="0" lang="zh-TW" altLang="en-US" sz="1600" dirty="0">
                <a:solidFill>
                  <a:schemeClr val="bg1"/>
                </a:solidFill>
                <a:ea typeface="微軟正黑體" pitchFamily="34" charset="-120"/>
                <a:cs typeface="Arial" pitchFamily="34" charset="0"/>
              </a:endParaRPr>
            </a:p>
          </p:txBody>
        </p:sp>
      </p:grpSp>
      <p:grpSp>
        <p:nvGrpSpPr>
          <p:cNvPr id="218" name="群組 67"/>
          <p:cNvGrpSpPr>
            <a:grpSpLocks/>
          </p:cNvGrpSpPr>
          <p:nvPr/>
        </p:nvGrpSpPr>
        <p:grpSpPr bwMode="auto">
          <a:xfrm>
            <a:off x="7407553" y="3843796"/>
            <a:ext cx="1785950" cy="1935201"/>
            <a:chOff x="7707323" y="3408106"/>
            <a:chExt cx="2380911" cy="1935446"/>
          </a:xfrm>
        </p:grpSpPr>
        <p:sp>
          <p:nvSpPr>
            <p:cNvPr id="219" name="文字方塊 218"/>
            <p:cNvSpPr txBox="1"/>
            <p:nvPr/>
          </p:nvSpPr>
          <p:spPr>
            <a:xfrm>
              <a:off x="7802558" y="3990807"/>
              <a:ext cx="722197" cy="338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2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dirty="0">
                  <a:solidFill>
                    <a:schemeClr val="accent1">
                      <a:lumMod val="75000"/>
                    </a:schemeClr>
                  </a:solidFill>
                  <a:ea typeface="微軟正黑體" pitchFamily="34" charset="-120"/>
                </a:rPr>
                <a:t>1st</a:t>
              </a:r>
              <a:endParaRPr kumimoji="0" lang="zh-TW" altLang="en-US" sz="1600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endParaRPr>
            </a:p>
          </p:txBody>
        </p:sp>
        <p:sp>
          <p:nvSpPr>
            <p:cNvPr id="220" name="文字方塊 219"/>
            <p:cNvSpPr txBox="1"/>
            <p:nvPr/>
          </p:nvSpPr>
          <p:spPr>
            <a:xfrm>
              <a:off x="8556529" y="3990807"/>
              <a:ext cx="769812" cy="338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2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dirty="0">
                  <a:solidFill>
                    <a:schemeClr val="accent1">
                      <a:lumMod val="75000"/>
                    </a:schemeClr>
                  </a:solidFill>
                  <a:ea typeface="微軟正黑體" pitchFamily="34" charset="-120"/>
                </a:rPr>
                <a:t>2nd</a:t>
              </a:r>
              <a:endParaRPr kumimoji="0" lang="zh-TW" altLang="en-US" sz="1600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endParaRPr>
            </a:p>
          </p:txBody>
        </p:sp>
        <p:sp>
          <p:nvSpPr>
            <p:cNvPr id="221" name="文字方塊 220"/>
            <p:cNvSpPr txBox="1"/>
            <p:nvPr/>
          </p:nvSpPr>
          <p:spPr>
            <a:xfrm>
              <a:off x="9381878" y="3990807"/>
              <a:ext cx="706354" cy="338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2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dirty="0">
                  <a:solidFill>
                    <a:schemeClr val="accent1">
                      <a:lumMod val="75000"/>
                    </a:schemeClr>
                  </a:solidFill>
                  <a:ea typeface="微軟正黑體" pitchFamily="34" charset="-120"/>
                </a:rPr>
                <a:t>3rd</a:t>
              </a:r>
              <a:endParaRPr kumimoji="0" lang="zh-TW" altLang="en-US" sz="1600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endParaRPr>
            </a:p>
          </p:txBody>
        </p:sp>
        <p:grpSp>
          <p:nvGrpSpPr>
            <p:cNvPr id="222" name="群組 64"/>
            <p:cNvGrpSpPr>
              <a:grpSpLocks/>
            </p:cNvGrpSpPr>
            <p:nvPr/>
          </p:nvGrpSpPr>
          <p:grpSpPr bwMode="auto">
            <a:xfrm>
              <a:off x="7707323" y="3408106"/>
              <a:ext cx="2380911" cy="1935446"/>
              <a:chOff x="7707323" y="3408105"/>
              <a:chExt cx="2380911" cy="1935446"/>
            </a:xfrm>
          </p:grpSpPr>
          <p:sp>
            <p:nvSpPr>
              <p:cNvPr id="223" name="矩形 43"/>
              <p:cNvSpPr>
                <a:spLocks noChangeArrowheads="1"/>
              </p:cNvSpPr>
              <p:nvPr/>
            </p:nvSpPr>
            <p:spPr bwMode="auto">
              <a:xfrm>
                <a:off x="8088269" y="4758702"/>
                <a:ext cx="1549732" cy="584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1600" i="1" dirty="0" smtClean="0">
                    <a:solidFill>
                      <a:srgbClr val="0000CC"/>
                    </a:solidFill>
                    <a:ea typeface="微軟正黑體" pitchFamily="34" charset="-120"/>
                    <a:cs typeface="Arial" pitchFamily="34" charset="0"/>
                  </a:rPr>
                  <a:t>繳交年度認證報告</a:t>
                </a:r>
                <a:endParaRPr lang="en-US" altLang="zh-TW" sz="1600" i="1" dirty="0" smtClean="0">
                  <a:solidFill>
                    <a:srgbClr val="0000CC"/>
                  </a:solidFill>
                  <a:ea typeface="微軟正黑體" pitchFamily="34" charset="-120"/>
                  <a:cs typeface="Arial" pitchFamily="34" charset="0"/>
                </a:endParaRPr>
              </a:p>
            </p:txBody>
          </p:sp>
          <p:sp>
            <p:nvSpPr>
              <p:cNvPr id="224" name="文字方塊 86"/>
              <p:cNvSpPr txBox="1">
                <a:spLocks noChangeArrowheads="1"/>
              </p:cNvSpPr>
              <p:nvPr/>
            </p:nvSpPr>
            <p:spPr bwMode="auto">
              <a:xfrm>
                <a:off x="7707323" y="3408105"/>
                <a:ext cx="889006" cy="58484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TW" sz="1600" dirty="0" smtClean="0">
                    <a:solidFill>
                      <a:schemeClr val="bg1"/>
                    </a:solidFill>
                    <a:ea typeface="微軟正黑體" pitchFamily="34" charset="-120"/>
                    <a:cs typeface="Arial" pitchFamily="34" charset="0"/>
                  </a:rPr>
                  <a:t>3</a:t>
                </a:r>
                <a:r>
                  <a:rPr kumimoji="0" lang="zh-TW" altLang="en-US" sz="1600" dirty="0" smtClean="0">
                    <a:solidFill>
                      <a:schemeClr val="bg1"/>
                    </a:solidFill>
                    <a:ea typeface="微軟正黑體" pitchFamily="34" charset="-120"/>
                    <a:cs typeface="Arial" pitchFamily="34" charset="0"/>
                  </a:rPr>
                  <a:t>月</a:t>
                </a:r>
                <a:r>
                  <a:rPr kumimoji="0" lang="en-US" altLang="zh-TW" sz="1600" dirty="0" smtClean="0">
                    <a:solidFill>
                      <a:schemeClr val="bg1"/>
                    </a:solidFill>
                    <a:ea typeface="微軟正黑體" pitchFamily="34" charset="-120"/>
                    <a:cs typeface="Arial" pitchFamily="34" charset="0"/>
                  </a:rPr>
                  <a:t>,</a:t>
                </a:r>
                <a:endParaRPr kumimoji="0" lang="en-US" altLang="zh-TW" sz="1600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endParaRPr>
              </a:p>
              <a:p>
                <a:pPr algn="ctr"/>
                <a:r>
                  <a:rPr kumimoji="0" lang="en-US" altLang="zh-TW" sz="1600" dirty="0">
                    <a:solidFill>
                      <a:schemeClr val="bg1"/>
                    </a:solidFill>
                    <a:ea typeface="微軟正黑體" pitchFamily="34" charset="-120"/>
                    <a:cs typeface="Arial" pitchFamily="34" charset="0"/>
                  </a:rPr>
                  <a:t>2013</a:t>
                </a:r>
                <a:endParaRPr kumimoji="0" lang="zh-TW" altLang="en-US" sz="1600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endParaRPr>
              </a:p>
            </p:txBody>
          </p:sp>
          <p:sp>
            <p:nvSpPr>
              <p:cNvPr id="225" name="文字方塊 88"/>
              <p:cNvSpPr txBox="1">
                <a:spLocks noChangeArrowheads="1"/>
              </p:cNvSpPr>
              <p:nvPr/>
            </p:nvSpPr>
            <p:spPr bwMode="auto">
              <a:xfrm>
                <a:off x="9231106" y="3408105"/>
                <a:ext cx="857128" cy="58484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1600" dirty="0" smtClean="0">
                    <a:solidFill>
                      <a:schemeClr val="bg1"/>
                    </a:solidFill>
                    <a:ea typeface="微軟正黑體" pitchFamily="34" charset="-120"/>
                    <a:cs typeface="Arial" pitchFamily="34" charset="0"/>
                  </a:rPr>
                  <a:t>9</a:t>
                </a:r>
                <a:r>
                  <a:rPr lang="zh-TW" altLang="en-US" sz="1600" dirty="0" smtClean="0">
                    <a:solidFill>
                      <a:schemeClr val="bg1"/>
                    </a:solidFill>
                    <a:ea typeface="微軟正黑體" pitchFamily="34" charset="-120"/>
                    <a:cs typeface="Arial" pitchFamily="34" charset="0"/>
                  </a:rPr>
                  <a:t>月</a:t>
                </a:r>
                <a:r>
                  <a:rPr lang="en-US" altLang="zh-TW" sz="1600" dirty="0" smtClean="0">
                    <a:solidFill>
                      <a:schemeClr val="bg1"/>
                    </a:solidFill>
                    <a:ea typeface="微軟正黑體" pitchFamily="34" charset="-120"/>
                    <a:cs typeface="Arial" pitchFamily="34" charset="0"/>
                  </a:rPr>
                  <a:t>,</a:t>
                </a:r>
                <a:endParaRPr kumimoji="0" lang="en-US" altLang="zh-TW" sz="1600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endParaRPr>
              </a:p>
              <a:p>
                <a:pPr algn="ctr"/>
                <a:r>
                  <a:rPr kumimoji="0" lang="en-US" altLang="zh-TW" sz="1600" dirty="0">
                    <a:solidFill>
                      <a:schemeClr val="bg1"/>
                    </a:solidFill>
                    <a:ea typeface="微軟正黑體" pitchFamily="34" charset="-120"/>
                    <a:cs typeface="Arial" pitchFamily="34" charset="0"/>
                  </a:rPr>
                  <a:t>2015</a:t>
                </a:r>
                <a:endParaRPr kumimoji="0" lang="zh-TW" altLang="en-US" sz="1600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endParaRPr>
              </a:p>
            </p:txBody>
          </p:sp>
          <p:sp>
            <p:nvSpPr>
              <p:cNvPr id="226" name="文字方塊 42"/>
              <p:cNvSpPr txBox="1">
                <a:spLocks noChangeArrowheads="1"/>
              </p:cNvSpPr>
              <p:nvPr/>
            </p:nvSpPr>
            <p:spPr bwMode="auto">
              <a:xfrm>
                <a:off x="8469215" y="3408105"/>
                <a:ext cx="912932" cy="58484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TW" sz="1600" dirty="0" smtClean="0">
                    <a:solidFill>
                      <a:schemeClr val="bg1"/>
                    </a:solidFill>
                    <a:ea typeface="微軟正黑體" pitchFamily="34" charset="-120"/>
                    <a:cs typeface="Arial" pitchFamily="34" charset="0"/>
                  </a:rPr>
                  <a:t>3</a:t>
                </a:r>
                <a:r>
                  <a:rPr kumimoji="0" lang="zh-TW" altLang="en-US" sz="1600" dirty="0" smtClean="0">
                    <a:solidFill>
                      <a:schemeClr val="bg1"/>
                    </a:solidFill>
                    <a:ea typeface="微軟正黑體" pitchFamily="34" charset="-120"/>
                    <a:cs typeface="Arial" pitchFamily="34" charset="0"/>
                  </a:rPr>
                  <a:t>月</a:t>
                </a:r>
                <a:r>
                  <a:rPr kumimoji="0" lang="en-US" altLang="zh-TW" sz="1600" dirty="0" smtClean="0">
                    <a:solidFill>
                      <a:schemeClr val="bg1"/>
                    </a:solidFill>
                    <a:ea typeface="微軟正黑體" pitchFamily="34" charset="-120"/>
                    <a:cs typeface="Arial" pitchFamily="34" charset="0"/>
                  </a:rPr>
                  <a:t>,</a:t>
                </a:r>
                <a:endParaRPr kumimoji="0" lang="en-US" altLang="zh-TW" sz="1600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endParaRPr>
              </a:p>
              <a:p>
                <a:pPr algn="ctr"/>
                <a:r>
                  <a:rPr kumimoji="0" lang="en-US" altLang="zh-TW" sz="1600" dirty="0">
                    <a:solidFill>
                      <a:schemeClr val="bg1"/>
                    </a:solidFill>
                    <a:ea typeface="微軟正黑體" pitchFamily="34" charset="-120"/>
                    <a:cs typeface="Arial" pitchFamily="34" charset="0"/>
                  </a:rPr>
                  <a:t>2015</a:t>
                </a:r>
                <a:endParaRPr kumimoji="0" lang="zh-TW" altLang="en-US" sz="1600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endParaRPr>
              </a:p>
            </p:txBody>
          </p:sp>
        </p:grpSp>
      </p:grpSp>
      <p:pic>
        <p:nvPicPr>
          <p:cNvPr id="228" name="圖片 54" descr="google-location-icon-whitakergroup-google-location-icon-195x300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19544" y="3024654"/>
            <a:ext cx="5715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" name="矩形 228"/>
          <p:cNvSpPr/>
          <p:nvPr/>
        </p:nvSpPr>
        <p:spPr>
          <a:xfrm>
            <a:off x="8063471" y="2799294"/>
            <a:ext cx="1333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i="1" dirty="0" smtClean="0">
                <a:solidFill>
                  <a:srgbClr val="0000CC"/>
                </a:solidFill>
                <a:ea typeface="微軟正黑體" pitchFamily="34" charset="-120"/>
                <a:cs typeface="Arial" pitchFamily="34" charset="0"/>
              </a:rPr>
              <a:t>年度認證報告被接受</a:t>
            </a:r>
            <a:endParaRPr lang="en-US" altLang="zh-TW" sz="1600" i="1" dirty="0">
              <a:solidFill>
                <a:srgbClr val="0000CC"/>
              </a:solidFill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738639" y="3712764"/>
            <a:ext cx="920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ea typeface="微軟正黑體" pitchFamily="34" charset="-120"/>
                <a:cs typeface="Arial" pitchFamily="34" charset="0"/>
              </a:rPr>
              <a:t>獲得</a:t>
            </a:r>
            <a:endParaRPr lang="en-US" altLang="zh-TW" b="1" dirty="0" smtClean="0">
              <a:solidFill>
                <a:srgbClr val="FF0000"/>
              </a:solidFill>
              <a:ea typeface="微軟正黑體" pitchFamily="34" charset="-120"/>
              <a:cs typeface="Arial" pitchFamily="34" charset="0"/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  <a:ea typeface="微軟正黑體" pitchFamily="34" charset="-120"/>
                <a:cs typeface="Arial" pitchFamily="34" charset="0"/>
              </a:rPr>
              <a:t>AACSB</a:t>
            </a:r>
          </a:p>
          <a:p>
            <a:pPr algn="ctr"/>
            <a:r>
              <a:rPr lang="zh-TW" altLang="en-US" b="1" dirty="0" smtClean="0">
                <a:solidFill>
                  <a:srgbClr val="FF0000"/>
                </a:solidFill>
                <a:ea typeface="微軟正黑體" pitchFamily="34" charset="-120"/>
                <a:cs typeface="Arial" pitchFamily="34" charset="0"/>
              </a:rPr>
              <a:t>認證</a:t>
            </a:r>
            <a:endParaRPr lang="en-US" altLang="zh-TW" b="1" dirty="0">
              <a:solidFill>
                <a:srgbClr val="FF0000"/>
              </a:solidFill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圓角矩形圖說文字 115"/>
          <p:cNvSpPr/>
          <p:nvPr/>
        </p:nvSpPr>
        <p:spPr>
          <a:xfrm>
            <a:off x="2732805" y="2722145"/>
            <a:ext cx="8907811" cy="3429560"/>
          </a:xfrm>
          <a:prstGeom prst="wedgeRoundRectCallout">
            <a:avLst>
              <a:gd name="adj1" fmla="val -55568"/>
              <a:gd name="adj2" fmla="val -1701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endParaRPr lang="en-US" altLang="zh-TW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endParaRPr lang="en-US" altLang="zh-TW" sz="2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endParaRPr lang="en-US" altLang="zh-TW" sz="2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endParaRPr lang="en-US" altLang="zh-TW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35" name="组合 509"/>
          <p:cNvGrpSpPr>
            <a:grpSpLocks noChangeAspect="1"/>
          </p:cNvGrpSpPr>
          <p:nvPr/>
        </p:nvGrpSpPr>
        <p:grpSpPr>
          <a:xfrm>
            <a:off x="1080000" y="3240000"/>
            <a:ext cx="1168797" cy="2408400"/>
            <a:chOff x="12265026" y="10258426"/>
            <a:chExt cx="1912938" cy="3941762"/>
          </a:xfrm>
        </p:grpSpPr>
        <p:sp>
          <p:nvSpPr>
            <p:cNvPr id="36" name="Freeform 324"/>
            <p:cNvSpPr>
              <a:spLocks/>
            </p:cNvSpPr>
            <p:nvPr/>
          </p:nvSpPr>
          <p:spPr bwMode="auto">
            <a:xfrm>
              <a:off x="12322176" y="10258426"/>
              <a:ext cx="1363663" cy="2143125"/>
            </a:xfrm>
            <a:custGeom>
              <a:avLst/>
              <a:gdLst>
                <a:gd name="T0" fmla="*/ 181 w 363"/>
                <a:gd name="T1" fmla="*/ 0 h 571"/>
                <a:gd name="T2" fmla="*/ 10 w 363"/>
                <a:gd name="T3" fmla="*/ 217 h 571"/>
                <a:gd name="T4" fmla="*/ 10 w 363"/>
                <a:gd name="T5" fmla="*/ 405 h 571"/>
                <a:gd name="T6" fmla="*/ 38 w 363"/>
                <a:gd name="T7" fmla="*/ 405 h 571"/>
                <a:gd name="T8" fmla="*/ 15 w 363"/>
                <a:gd name="T9" fmla="*/ 430 h 571"/>
                <a:gd name="T10" fmla="*/ 181 w 363"/>
                <a:gd name="T11" fmla="*/ 559 h 571"/>
                <a:gd name="T12" fmla="*/ 348 w 363"/>
                <a:gd name="T13" fmla="*/ 430 h 571"/>
                <a:gd name="T14" fmla="*/ 325 w 363"/>
                <a:gd name="T15" fmla="*/ 405 h 571"/>
                <a:gd name="T16" fmla="*/ 352 w 363"/>
                <a:gd name="T17" fmla="*/ 405 h 571"/>
                <a:gd name="T18" fmla="*/ 352 w 363"/>
                <a:gd name="T19" fmla="*/ 217 h 571"/>
                <a:gd name="T20" fmla="*/ 181 w 363"/>
                <a:gd name="T21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571">
                  <a:moveTo>
                    <a:pt x="181" y="0"/>
                  </a:moveTo>
                  <a:cubicBezTo>
                    <a:pt x="10" y="0"/>
                    <a:pt x="0" y="109"/>
                    <a:pt x="10" y="217"/>
                  </a:cubicBezTo>
                  <a:cubicBezTo>
                    <a:pt x="20" y="325"/>
                    <a:pt x="10" y="405"/>
                    <a:pt x="10" y="405"/>
                  </a:cubicBezTo>
                  <a:cubicBezTo>
                    <a:pt x="20" y="418"/>
                    <a:pt x="38" y="405"/>
                    <a:pt x="38" y="405"/>
                  </a:cubicBezTo>
                  <a:cubicBezTo>
                    <a:pt x="30" y="423"/>
                    <a:pt x="15" y="430"/>
                    <a:pt x="15" y="430"/>
                  </a:cubicBezTo>
                  <a:cubicBezTo>
                    <a:pt x="51" y="571"/>
                    <a:pt x="181" y="559"/>
                    <a:pt x="181" y="559"/>
                  </a:cubicBezTo>
                  <a:cubicBezTo>
                    <a:pt x="181" y="559"/>
                    <a:pt x="312" y="571"/>
                    <a:pt x="348" y="430"/>
                  </a:cubicBezTo>
                  <a:cubicBezTo>
                    <a:pt x="348" y="430"/>
                    <a:pt x="333" y="423"/>
                    <a:pt x="325" y="405"/>
                  </a:cubicBezTo>
                  <a:cubicBezTo>
                    <a:pt x="325" y="405"/>
                    <a:pt x="342" y="418"/>
                    <a:pt x="352" y="405"/>
                  </a:cubicBezTo>
                  <a:cubicBezTo>
                    <a:pt x="352" y="405"/>
                    <a:pt x="342" y="325"/>
                    <a:pt x="352" y="217"/>
                  </a:cubicBezTo>
                  <a:cubicBezTo>
                    <a:pt x="363" y="109"/>
                    <a:pt x="353" y="0"/>
                    <a:pt x="181" y="0"/>
                  </a:cubicBez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5"/>
            <p:cNvSpPr>
              <a:spLocks/>
            </p:cNvSpPr>
            <p:nvPr/>
          </p:nvSpPr>
          <p:spPr bwMode="auto">
            <a:xfrm>
              <a:off x="12679363" y="12514263"/>
              <a:ext cx="649288" cy="1590675"/>
            </a:xfrm>
            <a:custGeom>
              <a:avLst/>
              <a:gdLst>
                <a:gd name="T0" fmla="*/ 40 w 409"/>
                <a:gd name="T1" fmla="*/ 1002 h 1002"/>
                <a:gd name="T2" fmla="*/ 172 w 409"/>
                <a:gd name="T3" fmla="*/ 1002 h 1002"/>
                <a:gd name="T4" fmla="*/ 205 w 409"/>
                <a:gd name="T5" fmla="*/ 343 h 1002"/>
                <a:gd name="T6" fmla="*/ 236 w 409"/>
                <a:gd name="T7" fmla="*/ 1002 h 1002"/>
                <a:gd name="T8" fmla="*/ 371 w 409"/>
                <a:gd name="T9" fmla="*/ 1002 h 1002"/>
                <a:gd name="T10" fmla="*/ 409 w 409"/>
                <a:gd name="T11" fmla="*/ 0 h 1002"/>
                <a:gd name="T12" fmla="*/ 0 w 409"/>
                <a:gd name="T13" fmla="*/ 0 h 1002"/>
                <a:gd name="T14" fmla="*/ 40 w 409"/>
                <a:gd name="T15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1002">
                  <a:moveTo>
                    <a:pt x="40" y="1002"/>
                  </a:moveTo>
                  <a:lnTo>
                    <a:pt x="172" y="1002"/>
                  </a:lnTo>
                  <a:lnTo>
                    <a:pt x="205" y="343"/>
                  </a:lnTo>
                  <a:lnTo>
                    <a:pt x="236" y="1002"/>
                  </a:lnTo>
                  <a:lnTo>
                    <a:pt x="371" y="1002"/>
                  </a:lnTo>
                  <a:lnTo>
                    <a:pt x="409" y="0"/>
                  </a:lnTo>
                  <a:lnTo>
                    <a:pt x="0" y="0"/>
                  </a:lnTo>
                  <a:lnTo>
                    <a:pt x="40" y="1002"/>
                  </a:ln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6"/>
            <p:cNvSpPr>
              <a:spLocks/>
            </p:cNvSpPr>
            <p:nvPr/>
          </p:nvSpPr>
          <p:spPr bwMode="auto">
            <a:xfrm>
              <a:off x="13023851" y="13981113"/>
              <a:ext cx="387350" cy="219075"/>
            </a:xfrm>
            <a:custGeom>
              <a:avLst/>
              <a:gdLst>
                <a:gd name="T0" fmla="*/ 21 w 103"/>
                <a:gd name="T1" fmla="*/ 12 h 58"/>
                <a:gd name="T2" fmla="*/ 23 w 103"/>
                <a:gd name="T3" fmla="*/ 45 h 58"/>
                <a:gd name="T4" fmla="*/ 89 w 103"/>
                <a:gd name="T5" fmla="*/ 29 h 58"/>
                <a:gd name="T6" fmla="*/ 49 w 103"/>
                <a:gd name="T7" fmla="*/ 0 h 58"/>
                <a:gd name="T8" fmla="*/ 21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21" y="12"/>
                  </a:moveTo>
                  <a:cubicBezTo>
                    <a:pt x="7" y="26"/>
                    <a:pt x="0" y="42"/>
                    <a:pt x="23" y="45"/>
                  </a:cubicBezTo>
                  <a:cubicBezTo>
                    <a:pt x="44" y="47"/>
                    <a:pt x="103" y="58"/>
                    <a:pt x="89" y="29"/>
                  </a:cubicBezTo>
                  <a:cubicBezTo>
                    <a:pt x="75" y="2"/>
                    <a:pt x="58" y="0"/>
                    <a:pt x="49" y="0"/>
                  </a:cubicBezTo>
                  <a:cubicBezTo>
                    <a:pt x="40" y="0"/>
                    <a:pt x="28" y="4"/>
                    <a:pt x="21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7"/>
            <p:cNvSpPr>
              <a:spLocks/>
            </p:cNvSpPr>
            <p:nvPr/>
          </p:nvSpPr>
          <p:spPr bwMode="auto">
            <a:xfrm>
              <a:off x="12596813" y="13981113"/>
              <a:ext cx="385763" cy="219075"/>
            </a:xfrm>
            <a:custGeom>
              <a:avLst/>
              <a:gdLst>
                <a:gd name="T0" fmla="*/ 82 w 103"/>
                <a:gd name="T1" fmla="*/ 12 h 58"/>
                <a:gd name="T2" fmla="*/ 80 w 103"/>
                <a:gd name="T3" fmla="*/ 45 h 58"/>
                <a:gd name="T4" fmla="*/ 15 w 103"/>
                <a:gd name="T5" fmla="*/ 29 h 58"/>
                <a:gd name="T6" fmla="*/ 54 w 103"/>
                <a:gd name="T7" fmla="*/ 0 h 58"/>
                <a:gd name="T8" fmla="*/ 82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82" y="12"/>
                  </a:moveTo>
                  <a:cubicBezTo>
                    <a:pt x="96" y="26"/>
                    <a:pt x="103" y="42"/>
                    <a:pt x="80" y="45"/>
                  </a:cubicBezTo>
                  <a:cubicBezTo>
                    <a:pt x="59" y="47"/>
                    <a:pt x="0" y="58"/>
                    <a:pt x="15" y="29"/>
                  </a:cubicBezTo>
                  <a:cubicBezTo>
                    <a:pt x="29" y="2"/>
                    <a:pt x="45" y="0"/>
                    <a:pt x="54" y="0"/>
                  </a:cubicBezTo>
                  <a:cubicBezTo>
                    <a:pt x="63" y="0"/>
                    <a:pt x="75" y="4"/>
                    <a:pt x="82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328"/>
            <p:cNvSpPr>
              <a:spLocks noChangeArrowheads="1"/>
            </p:cNvSpPr>
            <p:nvPr/>
          </p:nvSpPr>
          <p:spPr bwMode="auto">
            <a:xfrm>
              <a:off x="12822238" y="11553826"/>
              <a:ext cx="360363" cy="987425"/>
            </a:xfrm>
            <a:prstGeom prst="rect">
              <a:avLst/>
            </a:prstGeom>
            <a:solidFill>
              <a:srgbClr val="F9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329"/>
            <p:cNvSpPr>
              <a:spLocks noChangeArrowheads="1"/>
            </p:cNvSpPr>
            <p:nvPr/>
          </p:nvSpPr>
          <p:spPr bwMode="auto">
            <a:xfrm>
              <a:off x="12963526" y="11703051"/>
              <a:ext cx="68263" cy="6826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330"/>
            <p:cNvSpPr>
              <a:spLocks noChangeArrowheads="1"/>
            </p:cNvSpPr>
            <p:nvPr/>
          </p:nvSpPr>
          <p:spPr bwMode="auto">
            <a:xfrm>
              <a:off x="12963526" y="118570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331"/>
            <p:cNvSpPr>
              <a:spLocks noChangeArrowheads="1"/>
            </p:cNvSpPr>
            <p:nvPr/>
          </p:nvSpPr>
          <p:spPr bwMode="auto">
            <a:xfrm>
              <a:off x="12963526" y="12015788"/>
              <a:ext cx="68263" cy="69850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332"/>
            <p:cNvSpPr>
              <a:spLocks noChangeArrowheads="1"/>
            </p:cNvSpPr>
            <p:nvPr/>
          </p:nvSpPr>
          <p:spPr bwMode="auto">
            <a:xfrm>
              <a:off x="12963526" y="12172951"/>
              <a:ext cx="68263" cy="66675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333"/>
            <p:cNvSpPr>
              <a:spLocks noChangeArrowheads="1"/>
            </p:cNvSpPr>
            <p:nvPr/>
          </p:nvSpPr>
          <p:spPr bwMode="auto">
            <a:xfrm>
              <a:off x="12963526" y="123269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34"/>
            <p:cNvSpPr>
              <a:spLocks/>
            </p:cNvSpPr>
            <p:nvPr/>
          </p:nvSpPr>
          <p:spPr bwMode="auto">
            <a:xfrm>
              <a:off x="12776201" y="11568113"/>
              <a:ext cx="447675" cy="161925"/>
            </a:xfrm>
            <a:custGeom>
              <a:avLst/>
              <a:gdLst>
                <a:gd name="T0" fmla="*/ 83 w 282"/>
                <a:gd name="T1" fmla="*/ 102 h 102"/>
                <a:gd name="T2" fmla="*/ 140 w 282"/>
                <a:gd name="T3" fmla="*/ 29 h 102"/>
                <a:gd name="T4" fmla="*/ 197 w 282"/>
                <a:gd name="T5" fmla="*/ 102 h 102"/>
                <a:gd name="T6" fmla="*/ 282 w 282"/>
                <a:gd name="T7" fmla="*/ 0 h 102"/>
                <a:gd name="T8" fmla="*/ 0 w 282"/>
                <a:gd name="T9" fmla="*/ 0 h 102"/>
                <a:gd name="T10" fmla="*/ 83 w 28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02">
                  <a:moveTo>
                    <a:pt x="83" y="102"/>
                  </a:moveTo>
                  <a:lnTo>
                    <a:pt x="140" y="29"/>
                  </a:lnTo>
                  <a:lnTo>
                    <a:pt x="197" y="102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83" y="10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35"/>
            <p:cNvSpPr>
              <a:spLocks/>
            </p:cNvSpPr>
            <p:nvPr/>
          </p:nvSpPr>
          <p:spPr bwMode="auto">
            <a:xfrm>
              <a:off x="12490451" y="12439651"/>
              <a:ext cx="219075" cy="377825"/>
            </a:xfrm>
            <a:custGeom>
              <a:avLst/>
              <a:gdLst>
                <a:gd name="T0" fmla="*/ 8 w 58"/>
                <a:gd name="T1" fmla="*/ 0 h 101"/>
                <a:gd name="T2" fmla="*/ 11 w 58"/>
                <a:gd name="T3" fmla="*/ 63 h 101"/>
                <a:gd name="T4" fmla="*/ 45 w 58"/>
                <a:gd name="T5" fmla="*/ 96 h 101"/>
                <a:gd name="T6" fmla="*/ 37 w 58"/>
                <a:gd name="T7" fmla="*/ 65 h 101"/>
                <a:gd name="T8" fmla="*/ 45 w 58"/>
                <a:gd name="T9" fmla="*/ 64 h 101"/>
                <a:gd name="T10" fmla="*/ 44 w 58"/>
                <a:gd name="T11" fmla="*/ 8 h 101"/>
                <a:gd name="T12" fmla="*/ 8 w 5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1">
                  <a:moveTo>
                    <a:pt x="8" y="0"/>
                  </a:moveTo>
                  <a:cubicBezTo>
                    <a:pt x="8" y="0"/>
                    <a:pt x="0" y="40"/>
                    <a:pt x="11" y="63"/>
                  </a:cubicBezTo>
                  <a:cubicBezTo>
                    <a:pt x="22" y="87"/>
                    <a:pt x="33" y="101"/>
                    <a:pt x="45" y="96"/>
                  </a:cubicBezTo>
                  <a:cubicBezTo>
                    <a:pt x="58" y="91"/>
                    <a:pt x="38" y="67"/>
                    <a:pt x="37" y="65"/>
                  </a:cubicBezTo>
                  <a:cubicBezTo>
                    <a:pt x="37" y="65"/>
                    <a:pt x="42" y="68"/>
                    <a:pt x="45" y="64"/>
                  </a:cubicBezTo>
                  <a:cubicBezTo>
                    <a:pt x="47" y="60"/>
                    <a:pt x="48" y="27"/>
                    <a:pt x="44" y="8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6"/>
            <p:cNvSpPr>
              <a:spLocks/>
            </p:cNvSpPr>
            <p:nvPr/>
          </p:nvSpPr>
          <p:spPr bwMode="auto">
            <a:xfrm>
              <a:off x="12580938" y="12630151"/>
              <a:ext cx="63500" cy="76200"/>
            </a:xfrm>
            <a:custGeom>
              <a:avLst/>
              <a:gdLst>
                <a:gd name="T0" fmla="*/ 17 w 17"/>
                <a:gd name="T1" fmla="*/ 20 h 20"/>
                <a:gd name="T2" fmla="*/ 13 w 17"/>
                <a:gd name="T3" fmla="*/ 14 h 20"/>
                <a:gd name="T4" fmla="*/ 4 w 17"/>
                <a:gd name="T5" fmla="*/ 0 h 20"/>
                <a:gd name="T6" fmla="*/ 17 w 1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0"/>
                  </a:moveTo>
                  <a:cubicBezTo>
                    <a:pt x="15" y="17"/>
                    <a:pt x="13" y="15"/>
                    <a:pt x="13" y="14"/>
                  </a:cubicBezTo>
                  <a:cubicBezTo>
                    <a:pt x="13" y="14"/>
                    <a:pt x="6" y="12"/>
                    <a:pt x="4" y="0"/>
                  </a:cubicBezTo>
                  <a:cubicBezTo>
                    <a:pt x="4" y="0"/>
                    <a:pt x="0" y="18"/>
                    <a:pt x="17" y="2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37"/>
            <p:cNvSpPr>
              <a:spLocks/>
            </p:cNvSpPr>
            <p:nvPr/>
          </p:nvSpPr>
          <p:spPr bwMode="auto">
            <a:xfrm>
              <a:off x="12476163" y="11553826"/>
              <a:ext cx="363538" cy="1477963"/>
            </a:xfrm>
            <a:custGeom>
              <a:avLst/>
              <a:gdLst>
                <a:gd name="T0" fmla="*/ 95 w 97"/>
                <a:gd name="T1" fmla="*/ 9 h 394"/>
                <a:gd name="T2" fmla="*/ 96 w 97"/>
                <a:gd name="T3" fmla="*/ 285 h 394"/>
                <a:gd name="T4" fmla="*/ 51 w 97"/>
                <a:gd name="T5" fmla="*/ 378 h 394"/>
                <a:gd name="T6" fmla="*/ 52 w 97"/>
                <a:gd name="T7" fmla="*/ 245 h 394"/>
                <a:gd name="T8" fmla="*/ 5 w 97"/>
                <a:gd name="T9" fmla="*/ 245 h 394"/>
                <a:gd name="T10" fmla="*/ 15 w 97"/>
                <a:gd name="T11" fmla="*/ 94 h 394"/>
                <a:gd name="T12" fmla="*/ 95 w 97"/>
                <a:gd name="T13" fmla="*/ 0 h 394"/>
                <a:gd name="T14" fmla="*/ 95 w 97"/>
                <a:gd name="T15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94">
                  <a:moveTo>
                    <a:pt x="95" y="9"/>
                  </a:moveTo>
                  <a:cubicBezTo>
                    <a:pt x="95" y="9"/>
                    <a:pt x="95" y="176"/>
                    <a:pt x="96" y="285"/>
                  </a:cubicBezTo>
                  <a:cubicBezTo>
                    <a:pt x="97" y="394"/>
                    <a:pt x="51" y="378"/>
                    <a:pt x="51" y="378"/>
                  </a:cubicBezTo>
                  <a:cubicBezTo>
                    <a:pt x="43" y="352"/>
                    <a:pt x="52" y="245"/>
                    <a:pt x="52" y="245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5" y="245"/>
                    <a:pt x="0" y="202"/>
                    <a:pt x="15" y="94"/>
                  </a:cubicBezTo>
                  <a:cubicBezTo>
                    <a:pt x="26" y="22"/>
                    <a:pt x="67" y="4"/>
                    <a:pt x="95" y="0"/>
                  </a:cubicBezTo>
                  <a:lnTo>
                    <a:pt x="95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38"/>
            <p:cNvSpPr>
              <a:spLocks/>
            </p:cNvSpPr>
            <p:nvPr/>
          </p:nvSpPr>
          <p:spPr bwMode="auto">
            <a:xfrm>
              <a:off x="12622213" y="11890376"/>
              <a:ext cx="87313" cy="582613"/>
            </a:xfrm>
            <a:custGeom>
              <a:avLst/>
              <a:gdLst>
                <a:gd name="T0" fmla="*/ 31 w 55"/>
                <a:gd name="T1" fmla="*/ 367 h 367"/>
                <a:gd name="T2" fmla="*/ 55 w 55"/>
                <a:gd name="T3" fmla="*/ 0 h 367"/>
                <a:gd name="T4" fmla="*/ 0 w 55"/>
                <a:gd name="T5" fmla="*/ 367 h 367"/>
                <a:gd name="T6" fmla="*/ 31 w 55"/>
                <a:gd name="T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67">
                  <a:moveTo>
                    <a:pt x="31" y="367"/>
                  </a:moveTo>
                  <a:lnTo>
                    <a:pt x="55" y="0"/>
                  </a:lnTo>
                  <a:lnTo>
                    <a:pt x="0" y="367"/>
                  </a:lnTo>
                  <a:lnTo>
                    <a:pt x="31" y="367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39"/>
            <p:cNvSpPr>
              <a:spLocks/>
            </p:cNvSpPr>
            <p:nvPr/>
          </p:nvSpPr>
          <p:spPr bwMode="auto">
            <a:xfrm>
              <a:off x="13369926" y="11790363"/>
              <a:ext cx="808038" cy="709613"/>
            </a:xfrm>
            <a:custGeom>
              <a:avLst/>
              <a:gdLst>
                <a:gd name="T0" fmla="*/ 30 w 215"/>
                <a:gd name="T1" fmla="*/ 0 h 189"/>
                <a:gd name="T2" fmla="*/ 136 w 215"/>
                <a:gd name="T3" fmla="*/ 87 h 189"/>
                <a:gd name="T4" fmla="*/ 193 w 215"/>
                <a:gd name="T5" fmla="*/ 81 h 189"/>
                <a:gd name="T6" fmla="*/ 161 w 215"/>
                <a:gd name="T7" fmla="*/ 112 h 189"/>
                <a:gd name="T8" fmla="*/ 211 w 215"/>
                <a:gd name="T9" fmla="*/ 145 h 189"/>
                <a:gd name="T10" fmla="*/ 174 w 215"/>
                <a:gd name="T11" fmla="*/ 142 h 189"/>
                <a:gd name="T12" fmla="*/ 196 w 215"/>
                <a:gd name="T13" fmla="*/ 165 h 189"/>
                <a:gd name="T14" fmla="*/ 164 w 215"/>
                <a:gd name="T15" fmla="*/ 160 h 189"/>
                <a:gd name="T16" fmla="*/ 178 w 215"/>
                <a:gd name="T17" fmla="*/ 179 h 189"/>
                <a:gd name="T18" fmla="*/ 139 w 215"/>
                <a:gd name="T19" fmla="*/ 171 h 189"/>
                <a:gd name="T20" fmla="*/ 99 w 215"/>
                <a:gd name="T21" fmla="*/ 122 h 189"/>
                <a:gd name="T22" fmla="*/ 0 w 215"/>
                <a:gd name="T23" fmla="*/ 31 h 189"/>
                <a:gd name="T24" fmla="*/ 30 w 215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189">
                  <a:moveTo>
                    <a:pt x="30" y="0"/>
                  </a:moveTo>
                  <a:cubicBezTo>
                    <a:pt x="30" y="0"/>
                    <a:pt x="105" y="89"/>
                    <a:pt x="136" y="87"/>
                  </a:cubicBezTo>
                  <a:cubicBezTo>
                    <a:pt x="168" y="84"/>
                    <a:pt x="182" y="74"/>
                    <a:pt x="193" y="81"/>
                  </a:cubicBezTo>
                  <a:cubicBezTo>
                    <a:pt x="204" y="89"/>
                    <a:pt x="178" y="113"/>
                    <a:pt x="161" y="112"/>
                  </a:cubicBezTo>
                  <a:cubicBezTo>
                    <a:pt x="161" y="112"/>
                    <a:pt x="215" y="130"/>
                    <a:pt x="211" y="145"/>
                  </a:cubicBezTo>
                  <a:cubicBezTo>
                    <a:pt x="207" y="159"/>
                    <a:pt x="174" y="142"/>
                    <a:pt x="174" y="142"/>
                  </a:cubicBezTo>
                  <a:cubicBezTo>
                    <a:pt x="174" y="142"/>
                    <a:pt x="200" y="156"/>
                    <a:pt x="196" y="165"/>
                  </a:cubicBezTo>
                  <a:cubicBezTo>
                    <a:pt x="192" y="174"/>
                    <a:pt x="164" y="160"/>
                    <a:pt x="164" y="160"/>
                  </a:cubicBezTo>
                  <a:cubicBezTo>
                    <a:pt x="164" y="160"/>
                    <a:pt x="183" y="173"/>
                    <a:pt x="178" y="179"/>
                  </a:cubicBezTo>
                  <a:cubicBezTo>
                    <a:pt x="171" y="189"/>
                    <a:pt x="139" y="171"/>
                    <a:pt x="139" y="171"/>
                  </a:cubicBezTo>
                  <a:cubicBezTo>
                    <a:pt x="120" y="160"/>
                    <a:pt x="106" y="145"/>
                    <a:pt x="99" y="122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0"/>
            <p:cNvSpPr>
              <a:spLocks/>
            </p:cNvSpPr>
            <p:nvPr/>
          </p:nvSpPr>
          <p:spPr bwMode="auto">
            <a:xfrm>
              <a:off x="13881101" y="12217401"/>
              <a:ext cx="112713" cy="123825"/>
            </a:xfrm>
            <a:custGeom>
              <a:avLst/>
              <a:gdLst>
                <a:gd name="T0" fmla="*/ 23 w 30"/>
                <a:gd name="T1" fmla="*/ 0 h 33"/>
                <a:gd name="T2" fmla="*/ 0 w 30"/>
                <a:gd name="T3" fmla="*/ 33 h 33"/>
                <a:gd name="T4" fmla="*/ 23 w 30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3">
                  <a:moveTo>
                    <a:pt x="23" y="0"/>
                  </a:moveTo>
                  <a:cubicBezTo>
                    <a:pt x="23" y="0"/>
                    <a:pt x="23" y="20"/>
                    <a:pt x="0" y="33"/>
                  </a:cubicBezTo>
                  <a:cubicBezTo>
                    <a:pt x="0" y="33"/>
                    <a:pt x="30" y="27"/>
                    <a:pt x="23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41"/>
            <p:cNvSpPr>
              <a:spLocks/>
            </p:cNvSpPr>
            <p:nvPr/>
          </p:nvSpPr>
          <p:spPr bwMode="auto">
            <a:xfrm>
              <a:off x="13163551" y="11553826"/>
              <a:ext cx="684213" cy="1477963"/>
            </a:xfrm>
            <a:custGeom>
              <a:avLst/>
              <a:gdLst>
                <a:gd name="T0" fmla="*/ 2 w 182"/>
                <a:gd name="T1" fmla="*/ 9 h 394"/>
                <a:gd name="T2" fmla="*/ 1 w 182"/>
                <a:gd name="T3" fmla="*/ 285 h 394"/>
                <a:gd name="T4" fmla="*/ 47 w 182"/>
                <a:gd name="T5" fmla="*/ 378 h 394"/>
                <a:gd name="T6" fmla="*/ 46 w 182"/>
                <a:gd name="T7" fmla="*/ 245 h 394"/>
                <a:gd name="T8" fmla="*/ 35 w 182"/>
                <a:gd name="T9" fmla="*/ 84 h 394"/>
                <a:gd name="T10" fmla="*/ 150 w 182"/>
                <a:gd name="T11" fmla="*/ 190 h 394"/>
                <a:gd name="T12" fmla="*/ 182 w 182"/>
                <a:gd name="T13" fmla="*/ 143 h 394"/>
                <a:gd name="T14" fmla="*/ 43 w 182"/>
                <a:gd name="T15" fmla="*/ 17 h 394"/>
                <a:gd name="T16" fmla="*/ 2 w 182"/>
                <a:gd name="T17" fmla="*/ 0 h 394"/>
                <a:gd name="T18" fmla="*/ 2 w 182"/>
                <a:gd name="T19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94">
                  <a:moveTo>
                    <a:pt x="2" y="9"/>
                  </a:moveTo>
                  <a:cubicBezTo>
                    <a:pt x="2" y="9"/>
                    <a:pt x="2" y="176"/>
                    <a:pt x="1" y="285"/>
                  </a:cubicBezTo>
                  <a:cubicBezTo>
                    <a:pt x="0" y="394"/>
                    <a:pt x="47" y="378"/>
                    <a:pt x="47" y="378"/>
                  </a:cubicBezTo>
                  <a:cubicBezTo>
                    <a:pt x="54" y="352"/>
                    <a:pt x="46" y="245"/>
                    <a:pt x="46" y="24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137" y="177"/>
                    <a:pt x="150" y="190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60" y="124"/>
                    <a:pt x="60" y="30"/>
                    <a:pt x="43" y="17"/>
                  </a:cubicBezTo>
                  <a:cubicBezTo>
                    <a:pt x="29" y="6"/>
                    <a:pt x="14" y="2"/>
                    <a:pt x="2" y="0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42"/>
            <p:cNvSpPr>
              <a:spLocks/>
            </p:cNvSpPr>
            <p:nvPr/>
          </p:nvSpPr>
          <p:spPr bwMode="auto">
            <a:xfrm>
              <a:off x="12265026" y="11122026"/>
              <a:ext cx="285750" cy="269875"/>
            </a:xfrm>
            <a:custGeom>
              <a:avLst/>
              <a:gdLst>
                <a:gd name="T0" fmla="*/ 62 w 76"/>
                <a:gd name="T1" fmla="*/ 12 h 72"/>
                <a:gd name="T2" fmla="*/ 35 w 76"/>
                <a:gd name="T3" fmla="*/ 4 h 72"/>
                <a:gd name="T4" fmla="*/ 76 w 76"/>
                <a:gd name="T5" fmla="*/ 72 h 72"/>
                <a:gd name="T6" fmla="*/ 62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62" y="12"/>
                  </a:moveTo>
                  <a:cubicBezTo>
                    <a:pt x="62" y="12"/>
                    <a:pt x="52" y="0"/>
                    <a:pt x="35" y="4"/>
                  </a:cubicBezTo>
                  <a:cubicBezTo>
                    <a:pt x="20" y="8"/>
                    <a:pt x="0" y="51"/>
                    <a:pt x="76" y="72"/>
                  </a:cubicBezTo>
                  <a:lnTo>
                    <a:pt x="62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43"/>
            <p:cNvSpPr>
              <a:spLocks/>
            </p:cNvSpPr>
            <p:nvPr/>
          </p:nvSpPr>
          <p:spPr bwMode="auto">
            <a:xfrm>
              <a:off x="13455651" y="11122026"/>
              <a:ext cx="285750" cy="269875"/>
            </a:xfrm>
            <a:custGeom>
              <a:avLst/>
              <a:gdLst>
                <a:gd name="T0" fmla="*/ 14 w 76"/>
                <a:gd name="T1" fmla="*/ 12 h 72"/>
                <a:gd name="T2" fmla="*/ 41 w 76"/>
                <a:gd name="T3" fmla="*/ 4 h 72"/>
                <a:gd name="T4" fmla="*/ 0 w 76"/>
                <a:gd name="T5" fmla="*/ 72 h 72"/>
                <a:gd name="T6" fmla="*/ 14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14" y="12"/>
                  </a:moveTo>
                  <a:cubicBezTo>
                    <a:pt x="14" y="12"/>
                    <a:pt x="24" y="0"/>
                    <a:pt x="41" y="4"/>
                  </a:cubicBezTo>
                  <a:cubicBezTo>
                    <a:pt x="56" y="8"/>
                    <a:pt x="76" y="51"/>
                    <a:pt x="0" y="72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44"/>
            <p:cNvSpPr>
              <a:spLocks/>
            </p:cNvSpPr>
            <p:nvPr/>
          </p:nvSpPr>
          <p:spPr bwMode="auto">
            <a:xfrm>
              <a:off x="12465051" y="10764838"/>
              <a:ext cx="1077913" cy="855663"/>
            </a:xfrm>
            <a:custGeom>
              <a:avLst/>
              <a:gdLst>
                <a:gd name="T0" fmla="*/ 232 w 287"/>
                <a:gd name="T1" fmla="*/ 199 h 228"/>
                <a:gd name="T2" fmla="*/ 179 w 287"/>
                <a:gd name="T3" fmla="*/ 219 h 228"/>
                <a:gd name="T4" fmla="*/ 107 w 287"/>
                <a:gd name="T5" fmla="*/ 219 h 228"/>
                <a:gd name="T6" fmla="*/ 55 w 287"/>
                <a:gd name="T7" fmla="*/ 199 h 228"/>
                <a:gd name="T8" fmla="*/ 0 w 287"/>
                <a:gd name="T9" fmla="*/ 118 h 228"/>
                <a:gd name="T10" fmla="*/ 0 w 287"/>
                <a:gd name="T11" fmla="*/ 0 h 228"/>
                <a:gd name="T12" fmla="*/ 287 w 287"/>
                <a:gd name="T13" fmla="*/ 0 h 228"/>
                <a:gd name="T14" fmla="*/ 287 w 287"/>
                <a:gd name="T15" fmla="*/ 118 h 228"/>
                <a:gd name="T16" fmla="*/ 232 w 287"/>
                <a:gd name="T17" fmla="*/ 19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28">
                  <a:moveTo>
                    <a:pt x="232" y="199"/>
                  </a:moveTo>
                  <a:cubicBezTo>
                    <a:pt x="179" y="219"/>
                    <a:pt x="179" y="219"/>
                    <a:pt x="179" y="219"/>
                  </a:cubicBezTo>
                  <a:cubicBezTo>
                    <a:pt x="156" y="228"/>
                    <a:pt x="130" y="228"/>
                    <a:pt x="107" y="21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22" y="186"/>
                    <a:pt x="0" y="154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7" y="118"/>
                    <a:pt x="287" y="118"/>
                    <a:pt x="287" y="118"/>
                  </a:cubicBezTo>
                  <a:cubicBezTo>
                    <a:pt x="287" y="154"/>
                    <a:pt x="265" y="186"/>
                    <a:pt x="232" y="199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45"/>
            <p:cNvSpPr>
              <a:spLocks/>
            </p:cNvSpPr>
            <p:nvPr/>
          </p:nvSpPr>
          <p:spPr bwMode="auto">
            <a:xfrm>
              <a:off x="12896851" y="11395076"/>
              <a:ext cx="236538" cy="106363"/>
            </a:xfrm>
            <a:custGeom>
              <a:avLst/>
              <a:gdLst>
                <a:gd name="T0" fmla="*/ 0 w 63"/>
                <a:gd name="T1" fmla="*/ 12 h 28"/>
                <a:gd name="T2" fmla="*/ 17 w 63"/>
                <a:gd name="T3" fmla="*/ 0 h 28"/>
                <a:gd name="T4" fmla="*/ 31 w 63"/>
                <a:gd name="T5" fmla="*/ 10 h 28"/>
                <a:gd name="T6" fmla="*/ 49 w 63"/>
                <a:gd name="T7" fmla="*/ 1 h 28"/>
                <a:gd name="T8" fmla="*/ 63 w 63"/>
                <a:gd name="T9" fmla="*/ 13 h 28"/>
                <a:gd name="T10" fmla="*/ 30 w 63"/>
                <a:gd name="T11" fmla="*/ 28 h 28"/>
                <a:gd name="T12" fmla="*/ 0 w 63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8">
                  <a:moveTo>
                    <a:pt x="0" y="12"/>
                  </a:moveTo>
                  <a:cubicBezTo>
                    <a:pt x="0" y="12"/>
                    <a:pt x="8" y="0"/>
                    <a:pt x="17" y="0"/>
                  </a:cubicBezTo>
                  <a:cubicBezTo>
                    <a:pt x="26" y="1"/>
                    <a:pt x="31" y="10"/>
                    <a:pt x="31" y="10"/>
                  </a:cubicBezTo>
                  <a:cubicBezTo>
                    <a:pt x="31" y="10"/>
                    <a:pt x="39" y="0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3" y="28"/>
                    <a:pt x="30" y="28"/>
                  </a:cubicBezTo>
                  <a:cubicBezTo>
                    <a:pt x="7" y="28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46"/>
            <p:cNvSpPr>
              <a:spLocks/>
            </p:cNvSpPr>
            <p:nvPr/>
          </p:nvSpPr>
          <p:spPr bwMode="auto">
            <a:xfrm>
              <a:off x="12633326" y="11034713"/>
              <a:ext cx="188913" cy="117475"/>
            </a:xfrm>
            <a:custGeom>
              <a:avLst/>
              <a:gdLst>
                <a:gd name="T0" fmla="*/ 4 w 50"/>
                <a:gd name="T1" fmla="*/ 31 h 31"/>
                <a:gd name="T2" fmla="*/ 0 w 50"/>
                <a:gd name="T3" fmla="*/ 28 h 31"/>
                <a:gd name="T4" fmla="*/ 23 w 50"/>
                <a:gd name="T5" fmla="*/ 0 h 31"/>
                <a:gd name="T6" fmla="*/ 50 w 50"/>
                <a:gd name="T7" fmla="*/ 22 h 31"/>
                <a:gd name="T8" fmla="*/ 47 w 50"/>
                <a:gd name="T9" fmla="*/ 26 h 31"/>
                <a:gd name="T10" fmla="*/ 43 w 50"/>
                <a:gd name="T11" fmla="*/ 23 h 31"/>
                <a:gd name="T12" fmla="*/ 23 w 50"/>
                <a:gd name="T13" fmla="*/ 7 h 31"/>
                <a:gd name="T14" fmla="*/ 7 w 50"/>
                <a:gd name="T15" fmla="*/ 28 h 31"/>
                <a:gd name="T16" fmla="*/ 4 w 50"/>
                <a:gd name="T17" fmla="*/ 31 h 31"/>
                <a:gd name="T18" fmla="*/ 4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" y="31"/>
                  </a:moveTo>
                  <a:cubicBezTo>
                    <a:pt x="2" y="31"/>
                    <a:pt x="0" y="30"/>
                    <a:pt x="0" y="28"/>
                  </a:cubicBezTo>
                  <a:cubicBezTo>
                    <a:pt x="0" y="19"/>
                    <a:pt x="5" y="1"/>
                    <a:pt x="23" y="0"/>
                  </a:cubicBezTo>
                  <a:cubicBezTo>
                    <a:pt x="40" y="0"/>
                    <a:pt x="48" y="14"/>
                    <a:pt x="50" y="22"/>
                  </a:cubicBezTo>
                  <a:cubicBezTo>
                    <a:pt x="50" y="24"/>
                    <a:pt x="49" y="26"/>
                    <a:pt x="47" y="26"/>
                  </a:cubicBezTo>
                  <a:cubicBezTo>
                    <a:pt x="45" y="27"/>
                    <a:pt x="44" y="25"/>
                    <a:pt x="43" y="23"/>
                  </a:cubicBezTo>
                  <a:cubicBezTo>
                    <a:pt x="43" y="23"/>
                    <a:pt x="39" y="7"/>
                    <a:pt x="23" y="7"/>
                  </a:cubicBezTo>
                  <a:cubicBezTo>
                    <a:pt x="7" y="8"/>
                    <a:pt x="7" y="27"/>
                    <a:pt x="7" y="28"/>
                  </a:cubicBezTo>
                  <a:cubicBezTo>
                    <a:pt x="7" y="30"/>
                    <a:pt x="6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47"/>
            <p:cNvSpPr>
              <a:spLocks/>
            </p:cNvSpPr>
            <p:nvPr/>
          </p:nvSpPr>
          <p:spPr bwMode="auto">
            <a:xfrm>
              <a:off x="12558713" y="11114088"/>
              <a:ext cx="104775" cy="38100"/>
            </a:xfrm>
            <a:custGeom>
              <a:avLst/>
              <a:gdLst>
                <a:gd name="T0" fmla="*/ 18 w 28"/>
                <a:gd name="T1" fmla="*/ 10 h 10"/>
                <a:gd name="T2" fmla="*/ 3 w 28"/>
                <a:gd name="T3" fmla="*/ 7 h 10"/>
                <a:gd name="T4" fmla="*/ 1 w 28"/>
                <a:gd name="T5" fmla="*/ 3 h 10"/>
                <a:gd name="T6" fmla="*/ 5 w 28"/>
                <a:gd name="T7" fmla="*/ 1 h 10"/>
                <a:gd name="T8" fmla="*/ 23 w 28"/>
                <a:gd name="T9" fmla="*/ 3 h 10"/>
                <a:gd name="T10" fmla="*/ 27 w 28"/>
                <a:gd name="T11" fmla="*/ 5 h 10"/>
                <a:gd name="T12" fmla="*/ 25 w 28"/>
                <a:gd name="T13" fmla="*/ 9 h 10"/>
                <a:gd name="T14" fmla="*/ 18 w 2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18" y="10"/>
                  </a:moveTo>
                  <a:cubicBezTo>
                    <a:pt x="14" y="10"/>
                    <a:pt x="9" y="10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6" y="5"/>
                    <a:pt x="23" y="3"/>
                    <a:pt x="23" y="3"/>
                  </a:cubicBezTo>
                  <a:cubicBezTo>
                    <a:pt x="25" y="2"/>
                    <a:pt x="26" y="3"/>
                    <a:pt x="27" y="5"/>
                  </a:cubicBezTo>
                  <a:cubicBezTo>
                    <a:pt x="28" y="7"/>
                    <a:pt x="26" y="9"/>
                    <a:pt x="25" y="9"/>
                  </a:cubicBezTo>
                  <a:cubicBezTo>
                    <a:pt x="24" y="9"/>
                    <a:pt x="22" y="10"/>
                    <a:pt x="18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48"/>
            <p:cNvSpPr>
              <a:spLocks/>
            </p:cNvSpPr>
            <p:nvPr/>
          </p:nvSpPr>
          <p:spPr bwMode="auto">
            <a:xfrm>
              <a:off x="12558713" y="11061701"/>
              <a:ext cx="104775" cy="63500"/>
            </a:xfrm>
            <a:custGeom>
              <a:avLst/>
              <a:gdLst>
                <a:gd name="T0" fmla="*/ 24 w 28"/>
                <a:gd name="T1" fmla="*/ 17 h 17"/>
                <a:gd name="T2" fmla="*/ 2 w 28"/>
                <a:gd name="T3" fmla="*/ 7 h 17"/>
                <a:gd name="T4" fmla="*/ 1 w 28"/>
                <a:gd name="T5" fmla="*/ 2 h 17"/>
                <a:gd name="T6" fmla="*/ 6 w 28"/>
                <a:gd name="T7" fmla="*/ 2 h 17"/>
                <a:gd name="T8" fmla="*/ 6 w 28"/>
                <a:gd name="T9" fmla="*/ 2 h 17"/>
                <a:gd name="T10" fmla="*/ 24 w 28"/>
                <a:gd name="T11" fmla="*/ 10 h 17"/>
                <a:gd name="T12" fmla="*/ 24 w 28"/>
                <a:gd name="T13" fmla="*/ 10 h 17"/>
                <a:gd name="T14" fmla="*/ 28 w 28"/>
                <a:gd name="T15" fmla="*/ 13 h 17"/>
                <a:gd name="T16" fmla="*/ 24 w 28"/>
                <a:gd name="T17" fmla="*/ 17 h 17"/>
                <a:gd name="T18" fmla="*/ 24 w 28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7">
                  <a:moveTo>
                    <a:pt x="24" y="17"/>
                  </a:moveTo>
                  <a:cubicBezTo>
                    <a:pt x="14" y="1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4"/>
                    <a:pt x="18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6" y="10"/>
                    <a:pt x="28" y="11"/>
                    <a:pt x="28" y="13"/>
                  </a:cubicBezTo>
                  <a:cubicBezTo>
                    <a:pt x="28" y="15"/>
                    <a:pt x="26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49"/>
            <p:cNvSpPr>
              <a:spLocks/>
            </p:cNvSpPr>
            <p:nvPr/>
          </p:nvSpPr>
          <p:spPr bwMode="auto">
            <a:xfrm>
              <a:off x="13166726" y="11034713"/>
              <a:ext cx="188913" cy="117475"/>
            </a:xfrm>
            <a:custGeom>
              <a:avLst/>
              <a:gdLst>
                <a:gd name="T0" fmla="*/ 46 w 50"/>
                <a:gd name="T1" fmla="*/ 31 h 31"/>
                <a:gd name="T2" fmla="*/ 46 w 50"/>
                <a:gd name="T3" fmla="*/ 31 h 31"/>
                <a:gd name="T4" fmla="*/ 43 w 50"/>
                <a:gd name="T5" fmla="*/ 28 h 31"/>
                <a:gd name="T6" fmla="*/ 27 w 50"/>
                <a:gd name="T7" fmla="*/ 7 h 31"/>
                <a:gd name="T8" fmla="*/ 7 w 50"/>
                <a:gd name="T9" fmla="*/ 23 h 31"/>
                <a:gd name="T10" fmla="*/ 3 w 50"/>
                <a:gd name="T11" fmla="*/ 26 h 31"/>
                <a:gd name="T12" fmla="*/ 0 w 50"/>
                <a:gd name="T13" fmla="*/ 22 h 31"/>
                <a:gd name="T14" fmla="*/ 27 w 50"/>
                <a:gd name="T15" fmla="*/ 0 h 31"/>
                <a:gd name="T16" fmla="*/ 50 w 50"/>
                <a:gd name="T17" fmla="*/ 28 h 31"/>
                <a:gd name="T18" fmla="*/ 46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5" y="31"/>
                    <a:pt x="43" y="30"/>
                    <a:pt x="43" y="28"/>
                  </a:cubicBezTo>
                  <a:cubicBezTo>
                    <a:pt x="43" y="27"/>
                    <a:pt x="43" y="8"/>
                    <a:pt x="27" y="7"/>
                  </a:cubicBezTo>
                  <a:cubicBezTo>
                    <a:pt x="11" y="7"/>
                    <a:pt x="7" y="23"/>
                    <a:pt x="7" y="23"/>
                  </a:cubicBezTo>
                  <a:cubicBezTo>
                    <a:pt x="7" y="25"/>
                    <a:pt x="5" y="27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2" y="14"/>
                    <a:pt x="10" y="0"/>
                    <a:pt x="27" y="0"/>
                  </a:cubicBezTo>
                  <a:cubicBezTo>
                    <a:pt x="45" y="1"/>
                    <a:pt x="50" y="19"/>
                    <a:pt x="50" y="28"/>
                  </a:cubicBezTo>
                  <a:cubicBezTo>
                    <a:pt x="50" y="30"/>
                    <a:pt x="48" y="31"/>
                    <a:pt x="46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50"/>
            <p:cNvSpPr>
              <a:spLocks/>
            </p:cNvSpPr>
            <p:nvPr/>
          </p:nvSpPr>
          <p:spPr bwMode="auto">
            <a:xfrm>
              <a:off x="13328651" y="11114088"/>
              <a:ext cx="101600" cy="38100"/>
            </a:xfrm>
            <a:custGeom>
              <a:avLst/>
              <a:gdLst>
                <a:gd name="T0" fmla="*/ 9 w 27"/>
                <a:gd name="T1" fmla="*/ 10 h 10"/>
                <a:gd name="T2" fmla="*/ 3 w 27"/>
                <a:gd name="T3" fmla="*/ 9 h 10"/>
                <a:gd name="T4" fmla="*/ 0 w 27"/>
                <a:gd name="T5" fmla="*/ 5 h 10"/>
                <a:gd name="T6" fmla="*/ 4 w 27"/>
                <a:gd name="T7" fmla="*/ 3 h 10"/>
                <a:gd name="T8" fmla="*/ 22 w 27"/>
                <a:gd name="T9" fmla="*/ 1 h 10"/>
                <a:gd name="T10" fmla="*/ 26 w 27"/>
                <a:gd name="T11" fmla="*/ 3 h 10"/>
                <a:gd name="T12" fmla="*/ 24 w 27"/>
                <a:gd name="T13" fmla="*/ 7 h 10"/>
                <a:gd name="T14" fmla="*/ 9 w 27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0">
                  <a:moveTo>
                    <a:pt x="9" y="10"/>
                  </a:moveTo>
                  <a:cubicBezTo>
                    <a:pt x="5" y="10"/>
                    <a:pt x="3" y="9"/>
                    <a:pt x="3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1" y="3"/>
                    <a:pt x="3" y="2"/>
                    <a:pt x="4" y="3"/>
                  </a:cubicBezTo>
                  <a:cubicBezTo>
                    <a:pt x="5" y="3"/>
                    <a:pt x="12" y="5"/>
                    <a:pt x="22" y="1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18" y="10"/>
                    <a:pt x="13" y="10"/>
                    <a:pt x="9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51"/>
            <p:cNvSpPr>
              <a:spLocks/>
            </p:cNvSpPr>
            <p:nvPr/>
          </p:nvSpPr>
          <p:spPr bwMode="auto">
            <a:xfrm>
              <a:off x="13325476" y="11061701"/>
              <a:ext cx="104775" cy="63500"/>
            </a:xfrm>
            <a:custGeom>
              <a:avLst/>
              <a:gdLst>
                <a:gd name="T0" fmla="*/ 4 w 28"/>
                <a:gd name="T1" fmla="*/ 17 h 17"/>
                <a:gd name="T2" fmla="*/ 4 w 28"/>
                <a:gd name="T3" fmla="*/ 17 h 17"/>
                <a:gd name="T4" fmla="*/ 0 w 28"/>
                <a:gd name="T5" fmla="*/ 13 h 17"/>
                <a:gd name="T6" fmla="*/ 4 w 28"/>
                <a:gd name="T7" fmla="*/ 10 h 17"/>
                <a:gd name="T8" fmla="*/ 4 w 28"/>
                <a:gd name="T9" fmla="*/ 10 h 17"/>
                <a:gd name="T10" fmla="*/ 22 w 28"/>
                <a:gd name="T11" fmla="*/ 2 h 17"/>
                <a:gd name="T12" fmla="*/ 27 w 28"/>
                <a:gd name="T13" fmla="*/ 2 h 17"/>
                <a:gd name="T14" fmla="*/ 26 w 28"/>
                <a:gd name="T15" fmla="*/ 7 h 17"/>
                <a:gd name="T16" fmla="*/ 4 w 2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11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0" y="10"/>
                    <a:pt x="19" y="4"/>
                    <a:pt x="22" y="2"/>
                  </a:cubicBezTo>
                  <a:cubicBezTo>
                    <a:pt x="23" y="0"/>
                    <a:pt x="26" y="1"/>
                    <a:pt x="27" y="2"/>
                  </a:cubicBezTo>
                  <a:cubicBezTo>
                    <a:pt x="28" y="4"/>
                    <a:pt x="28" y="6"/>
                    <a:pt x="26" y="7"/>
                  </a:cubicBezTo>
                  <a:cubicBezTo>
                    <a:pt x="26" y="7"/>
                    <a:pt x="14" y="17"/>
                    <a:pt x="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52"/>
            <p:cNvSpPr>
              <a:spLocks/>
            </p:cNvSpPr>
            <p:nvPr/>
          </p:nvSpPr>
          <p:spPr bwMode="auto">
            <a:xfrm>
              <a:off x="12441238" y="10566401"/>
              <a:ext cx="1109663" cy="574675"/>
            </a:xfrm>
            <a:custGeom>
              <a:avLst/>
              <a:gdLst>
                <a:gd name="T0" fmla="*/ 6 w 295"/>
                <a:gd name="T1" fmla="*/ 153 h 153"/>
                <a:gd name="T2" fmla="*/ 90 w 295"/>
                <a:gd name="T3" fmla="*/ 66 h 153"/>
                <a:gd name="T4" fmla="*/ 295 w 295"/>
                <a:gd name="T5" fmla="*/ 125 h 153"/>
                <a:gd name="T6" fmla="*/ 295 w 295"/>
                <a:gd name="T7" fmla="*/ 0 h 153"/>
                <a:gd name="T8" fmla="*/ 5 w 295"/>
                <a:gd name="T9" fmla="*/ 0 h 153"/>
                <a:gd name="T10" fmla="*/ 0 w 295"/>
                <a:gd name="T11" fmla="*/ 141 h 153"/>
                <a:gd name="T12" fmla="*/ 6 w 295"/>
                <a:gd name="T1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3">
                  <a:moveTo>
                    <a:pt x="6" y="153"/>
                  </a:moveTo>
                  <a:cubicBezTo>
                    <a:pt x="6" y="153"/>
                    <a:pt x="68" y="131"/>
                    <a:pt x="90" y="66"/>
                  </a:cubicBezTo>
                  <a:cubicBezTo>
                    <a:pt x="90" y="66"/>
                    <a:pt x="150" y="137"/>
                    <a:pt x="295" y="125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6" y="153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圓角矩形圖說文字 33"/>
          <p:cNvSpPr/>
          <p:nvPr/>
        </p:nvSpPr>
        <p:spPr>
          <a:xfrm>
            <a:off x="4982308" y="1015939"/>
            <a:ext cx="3312368" cy="1200191"/>
          </a:xfrm>
          <a:prstGeom prst="wedgeRoundRectCallout">
            <a:avLst>
              <a:gd name="adj1" fmla="val -56286"/>
              <a:gd name="adj2" fmla="val -20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12</a:t>
            </a:r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月就要正式訪評了</a:t>
            </a:r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!!!</a:t>
            </a:r>
          </a:p>
          <a:p>
            <a:pPr algn="ctr">
              <a:spcBef>
                <a:spcPts val="600"/>
              </a:spcBef>
            </a:pPr>
            <a:r>
              <a:rPr lang="en-US" altLang="zh-TW" sz="1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PRT</a:t>
            </a:r>
            <a:r>
              <a:rPr lang="zh-TW" altLang="en-US" sz="1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1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is coming in December!!</a:t>
            </a:r>
          </a:p>
        </p:txBody>
      </p:sp>
      <p:grpSp>
        <p:nvGrpSpPr>
          <p:cNvPr id="69" name="组合 548"/>
          <p:cNvGrpSpPr/>
          <p:nvPr/>
        </p:nvGrpSpPr>
        <p:grpSpPr>
          <a:xfrm>
            <a:off x="4009471" y="993244"/>
            <a:ext cx="690095" cy="1443410"/>
            <a:chOff x="372239" y="3052764"/>
            <a:chExt cx="1157677" cy="2421410"/>
          </a:xfrm>
        </p:grpSpPr>
        <p:sp>
          <p:nvSpPr>
            <p:cNvPr id="71" name="Freeform 473"/>
            <p:cNvSpPr>
              <a:spLocks/>
            </p:cNvSpPr>
            <p:nvPr/>
          </p:nvSpPr>
          <p:spPr bwMode="auto">
            <a:xfrm>
              <a:off x="652075" y="4752223"/>
              <a:ext cx="535394" cy="675950"/>
            </a:xfrm>
            <a:custGeom>
              <a:avLst/>
              <a:gdLst>
                <a:gd name="T0" fmla="*/ 9 w 419"/>
                <a:gd name="T1" fmla="*/ 0 h 529"/>
                <a:gd name="T2" fmla="*/ 402 w 419"/>
                <a:gd name="T3" fmla="*/ 0 h 529"/>
                <a:gd name="T4" fmla="*/ 419 w 419"/>
                <a:gd name="T5" fmla="*/ 529 h 529"/>
                <a:gd name="T6" fmla="*/ 260 w 419"/>
                <a:gd name="T7" fmla="*/ 529 h 529"/>
                <a:gd name="T8" fmla="*/ 214 w 419"/>
                <a:gd name="T9" fmla="*/ 108 h 529"/>
                <a:gd name="T10" fmla="*/ 194 w 419"/>
                <a:gd name="T11" fmla="*/ 108 h 529"/>
                <a:gd name="T12" fmla="*/ 164 w 419"/>
                <a:gd name="T13" fmla="*/ 529 h 529"/>
                <a:gd name="T14" fmla="*/ 0 w 419"/>
                <a:gd name="T15" fmla="*/ 529 h 529"/>
                <a:gd name="T16" fmla="*/ 9 w 419"/>
                <a:gd name="T17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9">
                  <a:moveTo>
                    <a:pt x="9" y="0"/>
                  </a:moveTo>
                  <a:lnTo>
                    <a:pt x="402" y="0"/>
                  </a:lnTo>
                  <a:lnTo>
                    <a:pt x="419" y="529"/>
                  </a:lnTo>
                  <a:lnTo>
                    <a:pt x="260" y="529"/>
                  </a:lnTo>
                  <a:lnTo>
                    <a:pt x="214" y="108"/>
                  </a:lnTo>
                  <a:lnTo>
                    <a:pt x="194" y="108"/>
                  </a:lnTo>
                  <a:lnTo>
                    <a:pt x="164" y="529"/>
                  </a:lnTo>
                  <a:lnTo>
                    <a:pt x="0" y="52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C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474"/>
            <p:cNvSpPr>
              <a:spLocks/>
            </p:cNvSpPr>
            <p:nvPr/>
          </p:nvSpPr>
          <p:spPr bwMode="auto">
            <a:xfrm>
              <a:off x="613741" y="5311895"/>
              <a:ext cx="254280" cy="162279"/>
            </a:xfrm>
            <a:custGeom>
              <a:avLst/>
              <a:gdLst>
                <a:gd name="T0" fmla="*/ 100 w 112"/>
                <a:gd name="T1" fmla="*/ 71 h 71"/>
                <a:gd name="T2" fmla="*/ 12 w 112"/>
                <a:gd name="T3" fmla="*/ 71 h 71"/>
                <a:gd name="T4" fmla="*/ 0 w 112"/>
                <a:gd name="T5" fmla="*/ 59 h 71"/>
                <a:gd name="T6" fmla="*/ 0 w 112"/>
                <a:gd name="T7" fmla="*/ 55 h 71"/>
                <a:gd name="T8" fmla="*/ 55 w 112"/>
                <a:gd name="T9" fmla="*/ 0 h 71"/>
                <a:gd name="T10" fmla="*/ 56 w 112"/>
                <a:gd name="T11" fmla="*/ 0 h 71"/>
                <a:gd name="T12" fmla="*/ 112 w 112"/>
                <a:gd name="T13" fmla="*/ 55 h 71"/>
                <a:gd name="T14" fmla="*/ 112 w 112"/>
                <a:gd name="T15" fmla="*/ 59 h 71"/>
                <a:gd name="T16" fmla="*/ 100 w 112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71">
                  <a:moveTo>
                    <a:pt x="100" y="71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6" y="71"/>
                    <a:pt x="0" y="66"/>
                    <a:pt x="0" y="59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7" y="0"/>
                    <a:pt x="112" y="25"/>
                    <a:pt x="112" y="55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66"/>
                    <a:pt x="106" y="71"/>
                    <a:pt x="100" y="71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475"/>
            <p:cNvSpPr>
              <a:spLocks/>
            </p:cNvSpPr>
            <p:nvPr/>
          </p:nvSpPr>
          <p:spPr bwMode="auto">
            <a:xfrm>
              <a:off x="977911" y="5311895"/>
              <a:ext cx="251724" cy="162279"/>
            </a:xfrm>
            <a:custGeom>
              <a:avLst/>
              <a:gdLst>
                <a:gd name="T0" fmla="*/ 99 w 111"/>
                <a:gd name="T1" fmla="*/ 71 h 71"/>
                <a:gd name="T2" fmla="*/ 12 w 111"/>
                <a:gd name="T3" fmla="*/ 71 h 71"/>
                <a:gd name="T4" fmla="*/ 0 w 111"/>
                <a:gd name="T5" fmla="*/ 59 h 71"/>
                <a:gd name="T6" fmla="*/ 0 w 111"/>
                <a:gd name="T7" fmla="*/ 55 h 71"/>
                <a:gd name="T8" fmla="*/ 55 w 111"/>
                <a:gd name="T9" fmla="*/ 0 h 71"/>
                <a:gd name="T10" fmla="*/ 56 w 111"/>
                <a:gd name="T11" fmla="*/ 0 h 71"/>
                <a:gd name="T12" fmla="*/ 111 w 111"/>
                <a:gd name="T13" fmla="*/ 55 h 71"/>
                <a:gd name="T14" fmla="*/ 111 w 111"/>
                <a:gd name="T15" fmla="*/ 59 h 71"/>
                <a:gd name="T16" fmla="*/ 99 w 111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71">
                  <a:moveTo>
                    <a:pt x="99" y="71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5" y="71"/>
                    <a:pt x="0" y="66"/>
                    <a:pt x="0" y="59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5"/>
                    <a:pt x="24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6" y="0"/>
                    <a:pt x="111" y="25"/>
                    <a:pt x="111" y="55"/>
                  </a:cubicBezTo>
                  <a:cubicBezTo>
                    <a:pt x="111" y="59"/>
                    <a:pt x="111" y="59"/>
                    <a:pt x="111" y="59"/>
                  </a:cubicBezTo>
                  <a:cubicBezTo>
                    <a:pt x="111" y="66"/>
                    <a:pt x="106" y="71"/>
                    <a:pt x="99" y="71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76"/>
            <p:cNvSpPr>
              <a:spLocks/>
            </p:cNvSpPr>
            <p:nvPr/>
          </p:nvSpPr>
          <p:spPr bwMode="auto">
            <a:xfrm>
              <a:off x="493629" y="4596333"/>
              <a:ext cx="186557" cy="322003"/>
            </a:xfrm>
            <a:custGeom>
              <a:avLst/>
              <a:gdLst>
                <a:gd name="T0" fmla="*/ 17 w 82"/>
                <a:gd name="T1" fmla="*/ 0 h 141"/>
                <a:gd name="T2" fmla="*/ 14 w 82"/>
                <a:gd name="T3" fmla="*/ 83 h 141"/>
                <a:gd name="T4" fmla="*/ 63 w 82"/>
                <a:gd name="T5" fmla="*/ 135 h 141"/>
                <a:gd name="T6" fmla="*/ 53 w 82"/>
                <a:gd name="T7" fmla="*/ 88 h 141"/>
                <a:gd name="T8" fmla="*/ 65 w 82"/>
                <a:gd name="T9" fmla="*/ 86 h 141"/>
                <a:gd name="T10" fmla="*/ 63 w 82"/>
                <a:gd name="T11" fmla="*/ 26 h 141"/>
                <a:gd name="T12" fmla="*/ 17 w 82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41">
                  <a:moveTo>
                    <a:pt x="17" y="0"/>
                  </a:moveTo>
                  <a:cubicBezTo>
                    <a:pt x="17" y="0"/>
                    <a:pt x="0" y="46"/>
                    <a:pt x="14" y="83"/>
                  </a:cubicBezTo>
                  <a:cubicBezTo>
                    <a:pt x="28" y="119"/>
                    <a:pt x="43" y="141"/>
                    <a:pt x="63" y="135"/>
                  </a:cubicBezTo>
                  <a:cubicBezTo>
                    <a:pt x="82" y="129"/>
                    <a:pt x="54" y="90"/>
                    <a:pt x="53" y="88"/>
                  </a:cubicBezTo>
                  <a:cubicBezTo>
                    <a:pt x="53" y="88"/>
                    <a:pt x="61" y="92"/>
                    <a:pt x="65" y="86"/>
                  </a:cubicBezTo>
                  <a:cubicBezTo>
                    <a:pt x="68" y="81"/>
                    <a:pt x="70" y="55"/>
                    <a:pt x="63" y="2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77"/>
            <p:cNvSpPr>
              <a:spLocks/>
            </p:cNvSpPr>
            <p:nvPr/>
          </p:nvSpPr>
          <p:spPr bwMode="auto">
            <a:xfrm>
              <a:off x="570296" y="4749668"/>
              <a:ext cx="57501" cy="70278"/>
            </a:xfrm>
            <a:custGeom>
              <a:avLst/>
              <a:gdLst>
                <a:gd name="T0" fmla="*/ 25 w 25"/>
                <a:gd name="T1" fmla="*/ 31 h 31"/>
                <a:gd name="T2" fmla="*/ 19 w 25"/>
                <a:gd name="T3" fmla="*/ 21 h 31"/>
                <a:gd name="T4" fmla="*/ 7 w 25"/>
                <a:gd name="T5" fmla="*/ 0 h 31"/>
                <a:gd name="T6" fmla="*/ 25 w 25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1">
                  <a:moveTo>
                    <a:pt x="25" y="31"/>
                  </a:moveTo>
                  <a:cubicBezTo>
                    <a:pt x="22" y="25"/>
                    <a:pt x="19" y="21"/>
                    <a:pt x="19" y="21"/>
                  </a:cubicBezTo>
                  <a:cubicBezTo>
                    <a:pt x="19" y="21"/>
                    <a:pt x="10" y="17"/>
                    <a:pt x="7" y="0"/>
                  </a:cubicBezTo>
                  <a:cubicBezTo>
                    <a:pt x="7" y="0"/>
                    <a:pt x="0" y="25"/>
                    <a:pt x="25" y="31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478"/>
            <p:cNvSpPr>
              <a:spLocks noChangeArrowheads="1"/>
            </p:cNvSpPr>
            <p:nvPr/>
          </p:nvSpPr>
          <p:spPr bwMode="auto">
            <a:xfrm>
              <a:off x="770909" y="4112051"/>
              <a:ext cx="279836" cy="323281"/>
            </a:xfrm>
            <a:prstGeom prst="rect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479"/>
            <p:cNvSpPr>
              <a:spLocks/>
            </p:cNvSpPr>
            <p:nvPr/>
          </p:nvSpPr>
          <p:spPr bwMode="auto">
            <a:xfrm>
              <a:off x="882077" y="4146551"/>
              <a:ext cx="54945" cy="65167"/>
            </a:xfrm>
            <a:custGeom>
              <a:avLst/>
              <a:gdLst>
                <a:gd name="T0" fmla="*/ 18 w 24"/>
                <a:gd name="T1" fmla="*/ 29 h 29"/>
                <a:gd name="T2" fmla="*/ 5 w 24"/>
                <a:gd name="T3" fmla="*/ 29 h 29"/>
                <a:gd name="T4" fmla="*/ 0 w 24"/>
                <a:gd name="T5" fmla="*/ 23 h 29"/>
                <a:gd name="T6" fmla="*/ 0 w 24"/>
                <a:gd name="T7" fmla="*/ 6 h 29"/>
                <a:gd name="T8" fmla="*/ 5 w 24"/>
                <a:gd name="T9" fmla="*/ 0 h 29"/>
                <a:gd name="T10" fmla="*/ 18 w 24"/>
                <a:gd name="T11" fmla="*/ 0 h 29"/>
                <a:gd name="T12" fmla="*/ 24 w 24"/>
                <a:gd name="T13" fmla="*/ 6 h 29"/>
                <a:gd name="T14" fmla="*/ 24 w 24"/>
                <a:gd name="T15" fmla="*/ 23 h 29"/>
                <a:gd name="T16" fmla="*/ 18 w 24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9">
                  <a:moveTo>
                    <a:pt x="18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6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6"/>
                    <a:pt x="21" y="29"/>
                    <a:pt x="18" y="29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80"/>
            <p:cNvSpPr>
              <a:spLocks/>
            </p:cNvSpPr>
            <p:nvPr/>
          </p:nvSpPr>
          <p:spPr bwMode="auto">
            <a:xfrm>
              <a:off x="800298" y="4205330"/>
              <a:ext cx="227446" cy="460004"/>
            </a:xfrm>
            <a:custGeom>
              <a:avLst/>
              <a:gdLst>
                <a:gd name="T0" fmla="*/ 71 w 178"/>
                <a:gd name="T1" fmla="*/ 0 h 360"/>
                <a:gd name="T2" fmla="*/ 0 w 178"/>
                <a:gd name="T3" fmla="*/ 287 h 360"/>
                <a:gd name="T4" fmla="*/ 91 w 178"/>
                <a:gd name="T5" fmla="*/ 360 h 360"/>
                <a:gd name="T6" fmla="*/ 178 w 178"/>
                <a:gd name="T7" fmla="*/ 283 h 360"/>
                <a:gd name="T8" fmla="*/ 96 w 178"/>
                <a:gd name="T9" fmla="*/ 0 h 360"/>
                <a:gd name="T10" fmla="*/ 71 w 178"/>
                <a:gd name="T11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360">
                  <a:moveTo>
                    <a:pt x="71" y="0"/>
                  </a:moveTo>
                  <a:lnTo>
                    <a:pt x="0" y="287"/>
                  </a:lnTo>
                  <a:lnTo>
                    <a:pt x="91" y="360"/>
                  </a:lnTo>
                  <a:lnTo>
                    <a:pt x="178" y="283"/>
                  </a:lnTo>
                  <a:lnTo>
                    <a:pt x="9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481"/>
            <p:cNvSpPr>
              <a:spLocks/>
            </p:cNvSpPr>
            <p:nvPr/>
          </p:nvSpPr>
          <p:spPr bwMode="auto">
            <a:xfrm>
              <a:off x="761964" y="4129940"/>
              <a:ext cx="290058" cy="134168"/>
            </a:xfrm>
            <a:custGeom>
              <a:avLst/>
              <a:gdLst>
                <a:gd name="T0" fmla="*/ 0 w 227"/>
                <a:gd name="T1" fmla="*/ 2 h 105"/>
                <a:gd name="T2" fmla="*/ 0 w 227"/>
                <a:gd name="T3" fmla="*/ 105 h 105"/>
                <a:gd name="T4" fmla="*/ 115 w 227"/>
                <a:gd name="T5" fmla="*/ 37 h 105"/>
                <a:gd name="T6" fmla="*/ 224 w 227"/>
                <a:gd name="T7" fmla="*/ 105 h 105"/>
                <a:gd name="T8" fmla="*/ 227 w 227"/>
                <a:gd name="T9" fmla="*/ 0 h 105"/>
                <a:gd name="T10" fmla="*/ 0 w 227"/>
                <a:gd name="T11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105">
                  <a:moveTo>
                    <a:pt x="0" y="2"/>
                  </a:moveTo>
                  <a:lnTo>
                    <a:pt x="0" y="105"/>
                  </a:lnTo>
                  <a:lnTo>
                    <a:pt x="115" y="37"/>
                  </a:lnTo>
                  <a:lnTo>
                    <a:pt x="224" y="105"/>
                  </a:lnTo>
                  <a:lnTo>
                    <a:pt x="22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482"/>
            <p:cNvSpPr>
              <a:spLocks/>
            </p:cNvSpPr>
            <p:nvPr/>
          </p:nvSpPr>
          <p:spPr bwMode="auto">
            <a:xfrm>
              <a:off x="461684" y="4112051"/>
              <a:ext cx="852285" cy="687451"/>
            </a:xfrm>
            <a:custGeom>
              <a:avLst/>
              <a:gdLst>
                <a:gd name="T0" fmla="*/ 375 w 375"/>
                <a:gd name="T1" fmla="*/ 91 h 302"/>
                <a:gd name="T2" fmla="*/ 274 w 375"/>
                <a:gd name="T3" fmla="*/ 3 h 302"/>
                <a:gd name="T4" fmla="*/ 252 w 375"/>
                <a:gd name="T5" fmla="*/ 16 h 302"/>
                <a:gd name="T6" fmla="*/ 197 w 375"/>
                <a:gd name="T7" fmla="*/ 139 h 302"/>
                <a:gd name="T8" fmla="*/ 141 w 375"/>
                <a:gd name="T9" fmla="*/ 16 h 302"/>
                <a:gd name="T10" fmla="*/ 127 w 375"/>
                <a:gd name="T11" fmla="*/ 0 h 302"/>
                <a:gd name="T12" fmla="*/ 121 w 375"/>
                <a:gd name="T13" fmla="*/ 0 h 302"/>
                <a:gd name="T14" fmla="*/ 4 w 375"/>
                <a:gd name="T15" fmla="*/ 227 h 302"/>
                <a:gd name="T16" fmla="*/ 85 w 375"/>
                <a:gd name="T17" fmla="*/ 258 h 302"/>
                <a:gd name="T18" fmla="*/ 84 w 375"/>
                <a:gd name="T19" fmla="*/ 294 h 302"/>
                <a:gd name="T20" fmla="*/ 193 w 375"/>
                <a:gd name="T21" fmla="*/ 302 h 302"/>
                <a:gd name="T22" fmla="*/ 326 w 375"/>
                <a:gd name="T23" fmla="*/ 291 h 302"/>
                <a:gd name="T24" fmla="*/ 315 w 375"/>
                <a:gd name="T25" fmla="*/ 140 h 302"/>
                <a:gd name="T26" fmla="*/ 375 w 375"/>
                <a:gd name="T27" fmla="*/ 9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5" h="302">
                  <a:moveTo>
                    <a:pt x="375" y="91"/>
                  </a:moveTo>
                  <a:cubicBezTo>
                    <a:pt x="274" y="3"/>
                    <a:pt x="274" y="3"/>
                    <a:pt x="274" y="3"/>
                  </a:cubicBezTo>
                  <a:cubicBezTo>
                    <a:pt x="252" y="16"/>
                    <a:pt x="252" y="16"/>
                    <a:pt x="252" y="16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42" y="50"/>
                    <a:pt x="4" y="227"/>
                  </a:cubicBezTo>
                  <a:cubicBezTo>
                    <a:pt x="0" y="246"/>
                    <a:pt x="2" y="245"/>
                    <a:pt x="85" y="258"/>
                  </a:cubicBezTo>
                  <a:cubicBezTo>
                    <a:pt x="85" y="258"/>
                    <a:pt x="79" y="289"/>
                    <a:pt x="84" y="294"/>
                  </a:cubicBezTo>
                  <a:cubicBezTo>
                    <a:pt x="86" y="297"/>
                    <a:pt x="138" y="302"/>
                    <a:pt x="193" y="302"/>
                  </a:cubicBezTo>
                  <a:cubicBezTo>
                    <a:pt x="255" y="302"/>
                    <a:pt x="321" y="299"/>
                    <a:pt x="326" y="291"/>
                  </a:cubicBezTo>
                  <a:cubicBezTo>
                    <a:pt x="328" y="287"/>
                    <a:pt x="331" y="225"/>
                    <a:pt x="315" y="140"/>
                  </a:cubicBezTo>
                  <a:lnTo>
                    <a:pt x="375" y="91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483"/>
            <p:cNvSpPr>
              <a:spLocks/>
            </p:cNvSpPr>
            <p:nvPr/>
          </p:nvSpPr>
          <p:spPr bwMode="auto">
            <a:xfrm>
              <a:off x="622685" y="4421276"/>
              <a:ext cx="49834" cy="278558"/>
            </a:xfrm>
            <a:custGeom>
              <a:avLst/>
              <a:gdLst>
                <a:gd name="T0" fmla="*/ 25 w 39"/>
                <a:gd name="T1" fmla="*/ 218 h 218"/>
                <a:gd name="T2" fmla="*/ 39 w 39"/>
                <a:gd name="T3" fmla="*/ 0 h 218"/>
                <a:gd name="T4" fmla="*/ 0 w 39"/>
                <a:gd name="T5" fmla="*/ 214 h 218"/>
                <a:gd name="T6" fmla="*/ 25 w 39"/>
                <a:gd name="T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18">
                  <a:moveTo>
                    <a:pt x="25" y="218"/>
                  </a:moveTo>
                  <a:lnTo>
                    <a:pt x="39" y="0"/>
                  </a:lnTo>
                  <a:lnTo>
                    <a:pt x="0" y="214"/>
                  </a:lnTo>
                  <a:lnTo>
                    <a:pt x="25" y="218"/>
                  </a:lnTo>
                  <a:close/>
                </a:path>
              </a:pathLst>
            </a:cu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484"/>
            <p:cNvSpPr>
              <a:spLocks/>
            </p:cNvSpPr>
            <p:nvPr/>
          </p:nvSpPr>
          <p:spPr bwMode="auto">
            <a:xfrm>
              <a:off x="1127412" y="4252608"/>
              <a:ext cx="75390" cy="177613"/>
            </a:xfrm>
            <a:custGeom>
              <a:avLst/>
              <a:gdLst>
                <a:gd name="T0" fmla="*/ 22 w 33"/>
                <a:gd name="T1" fmla="*/ 78 h 78"/>
                <a:gd name="T2" fmla="*/ 0 w 33"/>
                <a:gd name="T3" fmla="*/ 0 h 78"/>
                <a:gd name="T4" fmla="*/ 33 w 33"/>
                <a:gd name="T5" fmla="*/ 68 h 78"/>
                <a:gd name="T6" fmla="*/ 22 w 33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78">
                  <a:moveTo>
                    <a:pt x="22" y="78"/>
                  </a:moveTo>
                  <a:cubicBezTo>
                    <a:pt x="22" y="78"/>
                    <a:pt x="7" y="19"/>
                    <a:pt x="0" y="0"/>
                  </a:cubicBezTo>
                  <a:cubicBezTo>
                    <a:pt x="33" y="68"/>
                    <a:pt x="33" y="68"/>
                    <a:pt x="33" y="68"/>
                  </a:cubicBezTo>
                  <a:lnTo>
                    <a:pt x="22" y="78"/>
                  </a:lnTo>
                  <a:close/>
                </a:path>
              </a:pathLst>
            </a:cu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485"/>
            <p:cNvSpPr>
              <a:spLocks/>
            </p:cNvSpPr>
            <p:nvPr/>
          </p:nvSpPr>
          <p:spPr bwMode="auto">
            <a:xfrm>
              <a:off x="727464" y="4147829"/>
              <a:ext cx="181446" cy="281114"/>
            </a:xfrm>
            <a:custGeom>
              <a:avLst/>
              <a:gdLst>
                <a:gd name="T0" fmla="*/ 43 w 142"/>
                <a:gd name="T1" fmla="*/ 0 h 220"/>
                <a:gd name="T2" fmla="*/ 0 w 142"/>
                <a:gd name="T3" fmla="*/ 75 h 220"/>
                <a:gd name="T4" fmla="*/ 62 w 142"/>
                <a:gd name="T5" fmla="*/ 109 h 220"/>
                <a:gd name="T6" fmla="*/ 50 w 142"/>
                <a:gd name="T7" fmla="*/ 187 h 220"/>
                <a:gd name="T8" fmla="*/ 142 w 142"/>
                <a:gd name="T9" fmla="*/ 220 h 220"/>
                <a:gd name="T10" fmla="*/ 43 w 142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220">
                  <a:moveTo>
                    <a:pt x="43" y="0"/>
                  </a:moveTo>
                  <a:lnTo>
                    <a:pt x="0" y="75"/>
                  </a:lnTo>
                  <a:lnTo>
                    <a:pt x="62" y="109"/>
                  </a:lnTo>
                  <a:lnTo>
                    <a:pt x="50" y="187"/>
                  </a:lnTo>
                  <a:lnTo>
                    <a:pt x="142" y="22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DDA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486"/>
            <p:cNvSpPr>
              <a:spLocks/>
            </p:cNvSpPr>
            <p:nvPr/>
          </p:nvSpPr>
          <p:spPr bwMode="auto">
            <a:xfrm>
              <a:off x="908910" y="4147829"/>
              <a:ext cx="180168" cy="281114"/>
            </a:xfrm>
            <a:custGeom>
              <a:avLst/>
              <a:gdLst>
                <a:gd name="T0" fmla="*/ 98 w 141"/>
                <a:gd name="T1" fmla="*/ 0 h 220"/>
                <a:gd name="T2" fmla="*/ 141 w 141"/>
                <a:gd name="T3" fmla="*/ 75 h 220"/>
                <a:gd name="T4" fmla="*/ 80 w 141"/>
                <a:gd name="T5" fmla="*/ 109 h 220"/>
                <a:gd name="T6" fmla="*/ 91 w 141"/>
                <a:gd name="T7" fmla="*/ 187 h 220"/>
                <a:gd name="T8" fmla="*/ 0 w 141"/>
                <a:gd name="T9" fmla="*/ 220 h 220"/>
                <a:gd name="T10" fmla="*/ 98 w 141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220">
                  <a:moveTo>
                    <a:pt x="98" y="0"/>
                  </a:moveTo>
                  <a:lnTo>
                    <a:pt x="141" y="75"/>
                  </a:lnTo>
                  <a:lnTo>
                    <a:pt x="80" y="109"/>
                  </a:lnTo>
                  <a:lnTo>
                    <a:pt x="91" y="187"/>
                  </a:lnTo>
                  <a:lnTo>
                    <a:pt x="0" y="22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DDA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Oval 487"/>
            <p:cNvSpPr>
              <a:spLocks noChangeArrowheads="1"/>
            </p:cNvSpPr>
            <p:nvPr/>
          </p:nvSpPr>
          <p:spPr bwMode="auto">
            <a:xfrm>
              <a:off x="856521" y="4482610"/>
              <a:ext cx="51112" cy="52389"/>
            </a:xfrm>
            <a:prstGeom prst="ellipse">
              <a:avLst/>
            </a:pr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488"/>
            <p:cNvSpPr>
              <a:spLocks noChangeArrowheads="1"/>
            </p:cNvSpPr>
            <p:nvPr/>
          </p:nvSpPr>
          <p:spPr bwMode="auto">
            <a:xfrm>
              <a:off x="856521" y="4595055"/>
              <a:ext cx="51112" cy="52389"/>
            </a:xfrm>
            <a:prstGeom prst="ellipse">
              <a:avLst/>
            </a:pr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489"/>
            <p:cNvSpPr>
              <a:spLocks noChangeArrowheads="1"/>
            </p:cNvSpPr>
            <p:nvPr/>
          </p:nvSpPr>
          <p:spPr bwMode="auto">
            <a:xfrm>
              <a:off x="856521" y="4708779"/>
              <a:ext cx="51112" cy="49834"/>
            </a:xfrm>
            <a:prstGeom prst="ellipse">
              <a:avLst/>
            </a:pr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490"/>
            <p:cNvSpPr>
              <a:spLocks noChangeArrowheads="1"/>
            </p:cNvSpPr>
            <p:nvPr/>
          </p:nvSpPr>
          <p:spPr bwMode="auto">
            <a:xfrm>
              <a:off x="1007300" y="4628278"/>
              <a:ext cx="136723" cy="31945"/>
            </a:xfrm>
            <a:prstGeom prst="rect">
              <a:avLst/>
            </a:pr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491"/>
            <p:cNvSpPr>
              <a:spLocks/>
            </p:cNvSpPr>
            <p:nvPr/>
          </p:nvSpPr>
          <p:spPr bwMode="auto">
            <a:xfrm>
              <a:off x="823298" y="4428943"/>
              <a:ext cx="85612" cy="365448"/>
            </a:xfrm>
            <a:custGeom>
              <a:avLst/>
              <a:gdLst>
                <a:gd name="T0" fmla="*/ 67 w 67"/>
                <a:gd name="T1" fmla="*/ 0 h 286"/>
                <a:gd name="T2" fmla="*/ 7 w 67"/>
                <a:gd name="T3" fmla="*/ 16 h 286"/>
                <a:gd name="T4" fmla="*/ 0 w 67"/>
                <a:gd name="T5" fmla="*/ 286 h 286"/>
                <a:gd name="T6" fmla="*/ 1 w 67"/>
                <a:gd name="T7" fmla="*/ 8 h 286"/>
                <a:gd name="T8" fmla="*/ 67 w 67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86">
                  <a:moveTo>
                    <a:pt x="67" y="0"/>
                  </a:moveTo>
                  <a:lnTo>
                    <a:pt x="7" y="16"/>
                  </a:lnTo>
                  <a:lnTo>
                    <a:pt x="0" y="286"/>
                  </a:lnTo>
                  <a:lnTo>
                    <a:pt x="1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492"/>
            <p:cNvSpPr>
              <a:spLocks/>
            </p:cNvSpPr>
            <p:nvPr/>
          </p:nvSpPr>
          <p:spPr bwMode="auto">
            <a:xfrm>
              <a:off x="1104412" y="4292219"/>
              <a:ext cx="425504" cy="364170"/>
            </a:xfrm>
            <a:custGeom>
              <a:avLst/>
              <a:gdLst>
                <a:gd name="T0" fmla="*/ 53 w 187"/>
                <a:gd name="T1" fmla="*/ 16 h 160"/>
                <a:gd name="T2" fmla="*/ 122 w 187"/>
                <a:gd name="T3" fmla="*/ 25 h 160"/>
                <a:gd name="T4" fmla="*/ 172 w 187"/>
                <a:gd name="T5" fmla="*/ 63 h 160"/>
                <a:gd name="T6" fmla="*/ 181 w 187"/>
                <a:gd name="T7" fmla="*/ 82 h 160"/>
                <a:gd name="T8" fmla="*/ 133 w 187"/>
                <a:gd name="T9" fmla="*/ 79 h 160"/>
                <a:gd name="T10" fmla="*/ 146 w 187"/>
                <a:gd name="T11" fmla="*/ 138 h 160"/>
                <a:gd name="T12" fmla="*/ 108 w 187"/>
                <a:gd name="T13" fmla="*/ 109 h 160"/>
                <a:gd name="T14" fmla="*/ 111 w 187"/>
                <a:gd name="T15" fmla="*/ 154 h 160"/>
                <a:gd name="T16" fmla="*/ 80 w 187"/>
                <a:gd name="T17" fmla="*/ 117 h 160"/>
                <a:gd name="T18" fmla="*/ 68 w 187"/>
                <a:gd name="T19" fmla="*/ 157 h 160"/>
                <a:gd name="T20" fmla="*/ 47 w 187"/>
                <a:gd name="T21" fmla="*/ 115 h 160"/>
                <a:gd name="T22" fmla="*/ 53 w 187"/>
                <a:gd name="T23" fmla="*/ 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160">
                  <a:moveTo>
                    <a:pt x="53" y="16"/>
                  </a:moveTo>
                  <a:cubicBezTo>
                    <a:pt x="53" y="16"/>
                    <a:pt x="92" y="0"/>
                    <a:pt x="122" y="25"/>
                  </a:cubicBezTo>
                  <a:cubicBezTo>
                    <a:pt x="152" y="51"/>
                    <a:pt x="163" y="62"/>
                    <a:pt x="172" y="63"/>
                  </a:cubicBezTo>
                  <a:cubicBezTo>
                    <a:pt x="182" y="64"/>
                    <a:pt x="187" y="76"/>
                    <a:pt x="181" y="82"/>
                  </a:cubicBezTo>
                  <a:cubicBezTo>
                    <a:pt x="175" y="89"/>
                    <a:pt x="152" y="96"/>
                    <a:pt x="133" y="79"/>
                  </a:cubicBezTo>
                  <a:cubicBezTo>
                    <a:pt x="133" y="79"/>
                    <a:pt x="159" y="132"/>
                    <a:pt x="146" y="138"/>
                  </a:cubicBezTo>
                  <a:cubicBezTo>
                    <a:pt x="132" y="144"/>
                    <a:pt x="120" y="133"/>
                    <a:pt x="108" y="109"/>
                  </a:cubicBezTo>
                  <a:cubicBezTo>
                    <a:pt x="108" y="109"/>
                    <a:pt x="126" y="149"/>
                    <a:pt x="111" y="154"/>
                  </a:cubicBezTo>
                  <a:cubicBezTo>
                    <a:pt x="95" y="158"/>
                    <a:pt x="85" y="142"/>
                    <a:pt x="80" y="117"/>
                  </a:cubicBezTo>
                  <a:cubicBezTo>
                    <a:pt x="80" y="117"/>
                    <a:pt x="89" y="155"/>
                    <a:pt x="68" y="157"/>
                  </a:cubicBezTo>
                  <a:cubicBezTo>
                    <a:pt x="48" y="160"/>
                    <a:pt x="49" y="131"/>
                    <a:pt x="47" y="115"/>
                  </a:cubicBezTo>
                  <a:cubicBezTo>
                    <a:pt x="45" y="99"/>
                    <a:pt x="0" y="36"/>
                    <a:pt x="53" y="16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493"/>
            <p:cNvSpPr>
              <a:spLocks/>
            </p:cNvSpPr>
            <p:nvPr/>
          </p:nvSpPr>
          <p:spPr bwMode="auto">
            <a:xfrm>
              <a:off x="1250080" y="4455776"/>
              <a:ext cx="159724" cy="56223"/>
            </a:xfrm>
            <a:custGeom>
              <a:avLst/>
              <a:gdLst>
                <a:gd name="T0" fmla="*/ 70 w 70"/>
                <a:gd name="T1" fmla="*/ 0 h 25"/>
                <a:gd name="T2" fmla="*/ 0 w 70"/>
                <a:gd name="T3" fmla="*/ 25 h 25"/>
                <a:gd name="T4" fmla="*/ 70 w 7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25">
                  <a:moveTo>
                    <a:pt x="70" y="0"/>
                  </a:moveTo>
                  <a:cubicBezTo>
                    <a:pt x="70" y="0"/>
                    <a:pt x="54" y="25"/>
                    <a:pt x="0" y="25"/>
                  </a:cubicBezTo>
                  <a:cubicBezTo>
                    <a:pt x="0" y="25"/>
                    <a:pt x="50" y="16"/>
                    <a:pt x="70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494"/>
            <p:cNvSpPr>
              <a:spLocks/>
            </p:cNvSpPr>
            <p:nvPr/>
          </p:nvSpPr>
          <p:spPr bwMode="auto">
            <a:xfrm>
              <a:off x="1284580" y="4377831"/>
              <a:ext cx="93279" cy="72834"/>
            </a:xfrm>
            <a:custGeom>
              <a:avLst/>
              <a:gdLst>
                <a:gd name="T0" fmla="*/ 0 w 41"/>
                <a:gd name="T1" fmla="*/ 0 h 32"/>
                <a:gd name="T2" fmla="*/ 41 w 41"/>
                <a:gd name="T3" fmla="*/ 32 h 32"/>
                <a:gd name="T4" fmla="*/ 0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0" y="0"/>
                  </a:moveTo>
                  <a:cubicBezTo>
                    <a:pt x="0" y="0"/>
                    <a:pt x="14" y="22"/>
                    <a:pt x="41" y="32"/>
                  </a:cubicBezTo>
                  <a:cubicBezTo>
                    <a:pt x="41" y="32"/>
                    <a:pt x="7" y="24"/>
                    <a:pt x="0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495"/>
            <p:cNvSpPr>
              <a:spLocks/>
            </p:cNvSpPr>
            <p:nvPr/>
          </p:nvSpPr>
          <p:spPr bwMode="auto">
            <a:xfrm>
              <a:off x="372239" y="3706992"/>
              <a:ext cx="204446" cy="311781"/>
            </a:xfrm>
            <a:custGeom>
              <a:avLst/>
              <a:gdLst>
                <a:gd name="T0" fmla="*/ 76 w 90"/>
                <a:gd name="T1" fmla="*/ 44 h 137"/>
                <a:gd name="T2" fmla="*/ 34 w 90"/>
                <a:gd name="T3" fmla="*/ 3 h 137"/>
                <a:gd name="T4" fmla="*/ 90 w 90"/>
                <a:gd name="T5" fmla="*/ 137 h 137"/>
                <a:gd name="T6" fmla="*/ 76 w 90"/>
                <a:gd name="T7" fmla="*/ 4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37">
                  <a:moveTo>
                    <a:pt x="76" y="44"/>
                  </a:moveTo>
                  <a:cubicBezTo>
                    <a:pt x="76" y="44"/>
                    <a:pt x="67" y="0"/>
                    <a:pt x="34" y="3"/>
                  </a:cubicBezTo>
                  <a:cubicBezTo>
                    <a:pt x="0" y="6"/>
                    <a:pt x="25" y="135"/>
                    <a:pt x="90" y="137"/>
                  </a:cubicBezTo>
                  <a:lnTo>
                    <a:pt x="76" y="44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496"/>
            <p:cNvSpPr>
              <a:spLocks/>
            </p:cNvSpPr>
            <p:nvPr/>
          </p:nvSpPr>
          <p:spPr bwMode="auto">
            <a:xfrm>
              <a:off x="1261580" y="3706992"/>
              <a:ext cx="203168" cy="311781"/>
            </a:xfrm>
            <a:custGeom>
              <a:avLst/>
              <a:gdLst>
                <a:gd name="T0" fmla="*/ 14 w 89"/>
                <a:gd name="T1" fmla="*/ 44 h 137"/>
                <a:gd name="T2" fmla="*/ 56 w 89"/>
                <a:gd name="T3" fmla="*/ 3 h 137"/>
                <a:gd name="T4" fmla="*/ 0 w 89"/>
                <a:gd name="T5" fmla="*/ 137 h 137"/>
                <a:gd name="T6" fmla="*/ 14 w 89"/>
                <a:gd name="T7" fmla="*/ 4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137">
                  <a:moveTo>
                    <a:pt x="14" y="44"/>
                  </a:moveTo>
                  <a:cubicBezTo>
                    <a:pt x="14" y="44"/>
                    <a:pt x="22" y="0"/>
                    <a:pt x="56" y="3"/>
                  </a:cubicBezTo>
                  <a:cubicBezTo>
                    <a:pt x="89" y="6"/>
                    <a:pt x="65" y="135"/>
                    <a:pt x="0" y="137"/>
                  </a:cubicBezTo>
                  <a:lnTo>
                    <a:pt x="14" y="44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497"/>
            <p:cNvSpPr>
              <a:spLocks/>
            </p:cNvSpPr>
            <p:nvPr/>
          </p:nvSpPr>
          <p:spPr bwMode="auto">
            <a:xfrm>
              <a:off x="500018" y="3549824"/>
              <a:ext cx="836952" cy="609505"/>
            </a:xfrm>
            <a:custGeom>
              <a:avLst/>
              <a:gdLst>
                <a:gd name="T0" fmla="*/ 359 w 368"/>
                <a:gd name="T1" fmla="*/ 0 h 268"/>
                <a:gd name="T2" fmla="*/ 186 w 368"/>
                <a:gd name="T3" fmla="*/ 0 h 268"/>
                <a:gd name="T4" fmla="*/ 182 w 368"/>
                <a:gd name="T5" fmla="*/ 0 h 268"/>
                <a:gd name="T6" fmla="*/ 9 w 368"/>
                <a:gd name="T7" fmla="*/ 0 h 268"/>
                <a:gd name="T8" fmla="*/ 21 w 368"/>
                <a:gd name="T9" fmla="*/ 214 h 268"/>
                <a:gd name="T10" fmla="*/ 184 w 368"/>
                <a:gd name="T11" fmla="*/ 268 h 268"/>
                <a:gd name="T12" fmla="*/ 347 w 368"/>
                <a:gd name="T13" fmla="*/ 214 h 268"/>
                <a:gd name="T14" fmla="*/ 359 w 368"/>
                <a:gd name="T1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8" h="268">
                  <a:moveTo>
                    <a:pt x="359" y="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169"/>
                    <a:pt x="21" y="214"/>
                  </a:cubicBezTo>
                  <a:cubicBezTo>
                    <a:pt x="41" y="258"/>
                    <a:pt x="127" y="268"/>
                    <a:pt x="184" y="268"/>
                  </a:cubicBezTo>
                  <a:cubicBezTo>
                    <a:pt x="242" y="268"/>
                    <a:pt x="327" y="258"/>
                    <a:pt x="347" y="214"/>
                  </a:cubicBezTo>
                  <a:cubicBezTo>
                    <a:pt x="368" y="169"/>
                    <a:pt x="359" y="0"/>
                    <a:pt x="359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498"/>
            <p:cNvSpPr>
              <a:spLocks/>
            </p:cNvSpPr>
            <p:nvPr/>
          </p:nvSpPr>
          <p:spPr bwMode="auto">
            <a:xfrm>
              <a:off x="882077" y="3961272"/>
              <a:ext cx="270891" cy="122668"/>
            </a:xfrm>
            <a:custGeom>
              <a:avLst/>
              <a:gdLst>
                <a:gd name="T0" fmla="*/ 0 w 119"/>
                <a:gd name="T1" fmla="*/ 44 h 54"/>
                <a:gd name="T2" fmla="*/ 80 w 119"/>
                <a:gd name="T3" fmla="*/ 15 h 54"/>
                <a:gd name="T4" fmla="*/ 114 w 119"/>
                <a:gd name="T5" fmla="*/ 16 h 54"/>
                <a:gd name="T6" fmla="*/ 105 w 119"/>
                <a:gd name="T7" fmla="*/ 47 h 54"/>
                <a:gd name="T8" fmla="*/ 0 w 119"/>
                <a:gd name="T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54">
                  <a:moveTo>
                    <a:pt x="0" y="44"/>
                  </a:moveTo>
                  <a:cubicBezTo>
                    <a:pt x="0" y="44"/>
                    <a:pt x="50" y="33"/>
                    <a:pt x="80" y="15"/>
                  </a:cubicBezTo>
                  <a:cubicBezTo>
                    <a:pt x="105" y="0"/>
                    <a:pt x="110" y="0"/>
                    <a:pt x="114" y="16"/>
                  </a:cubicBezTo>
                  <a:cubicBezTo>
                    <a:pt x="117" y="32"/>
                    <a:pt x="119" y="44"/>
                    <a:pt x="105" y="47"/>
                  </a:cubicBezTo>
                  <a:cubicBezTo>
                    <a:pt x="90" y="50"/>
                    <a:pt x="37" y="54"/>
                    <a:pt x="0" y="44"/>
                  </a:cubicBezTo>
                  <a:close/>
                </a:path>
              </a:pathLst>
            </a:custGeom>
            <a:solidFill>
              <a:srgbClr val="49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499"/>
            <p:cNvSpPr>
              <a:spLocks/>
            </p:cNvSpPr>
            <p:nvPr/>
          </p:nvSpPr>
          <p:spPr bwMode="auto">
            <a:xfrm>
              <a:off x="984300" y="4016217"/>
              <a:ext cx="152057" cy="61334"/>
            </a:xfrm>
            <a:custGeom>
              <a:avLst/>
              <a:gdLst>
                <a:gd name="T0" fmla="*/ 60 w 67"/>
                <a:gd name="T1" fmla="*/ 23 h 27"/>
                <a:gd name="T2" fmla="*/ 67 w 67"/>
                <a:gd name="T3" fmla="*/ 20 h 27"/>
                <a:gd name="T4" fmla="*/ 8 w 67"/>
                <a:gd name="T5" fmla="*/ 17 h 27"/>
                <a:gd name="T6" fmla="*/ 0 w 67"/>
                <a:gd name="T7" fmla="*/ 26 h 27"/>
                <a:gd name="T8" fmla="*/ 60 w 6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7">
                  <a:moveTo>
                    <a:pt x="60" y="23"/>
                  </a:moveTo>
                  <a:cubicBezTo>
                    <a:pt x="63" y="22"/>
                    <a:pt x="66" y="21"/>
                    <a:pt x="67" y="20"/>
                  </a:cubicBezTo>
                  <a:cubicBezTo>
                    <a:pt x="44" y="0"/>
                    <a:pt x="20" y="6"/>
                    <a:pt x="8" y="17"/>
                  </a:cubicBezTo>
                  <a:cubicBezTo>
                    <a:pt x="4" y="20"/>
                    <a:pt x="2" y="23"/>
                    <a:pt x="0" y="26"/>
                  </a:cubicBezTo>
                  <a:cubicBezTo>
                    <a:pt x="26" y="27"/>
                    <a:pt x="51" y="25"/>
                    <a:pt x="60" y="23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500"/>
            <p:cNvSpPr>
              <a:spLocks/>
            </p:cNvSpPr>
            <p:nvPr/>
          </p:nvSpPr>
          <p:spPr bwMode="auto">
            <a:xfrm>
              <a:off x="847576" y="3894827"/>
              <a:ext cx="134168" cy="74112"/>
            </a:xfrm>
            <a:custGeom>
              <a:avLst/>
              <a:gdLst>
                <a:gd name="T0" fmla="*/ 0 w 59"/>
                <a:gd name="T1" fmla="*/ 32 h 32"/>
                <a:gd name="T2" fmla="*/ 29 w 59"/>
                <a:gd name="T3" fmla="*/ 1 h 32"/>
                <a:gd name="T4" fmla="*/ 59 w 59"/>
                <a:gd name="T5" fmla="*/ 31 h 32"/>
                <a:gd name="T6" fmla="*/ 29 w 59"/>
                <a:gd name="T7" fmla="*/ 10 h 32"/>
                <a:gd name="T8" fmla="*/ 0 w 59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2">
                  <a:moveTo>
                    <a:pt x="0" y="32"/>
                  </a:moveTo>
                  <a:cubicBezTo>
                    <a:pt x="0" y="32"/>
                    <a:pt x="5" y="0"/>
                    <a:pt x="29" y="1"/>
                  </a:cubicBezTo>
                  <a:cubicBezTo>
                    <a:pt x="53" y="2"/>
                    <a:pt x="59" y="31"/>
                    <a:pt x="59" y="31"/>
                  </a:cubicBezTo>
                  <a:cubicBezTo>
                    <a:pt x="59" y="31"/>
                    <a:pt x="48" y="10"/>
                    <a:pt x="29" y="10"/>
                  </a:cubicBezTo>
                  <a:cubicBezTo>
                    <a:pt x="10" y="1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Oval 501"/>
            <p:cNvSpPr>
              <a:spLocks noChangeArrowheads="1"/>
            </p:cNvSpPr>
            <p:nvPr/>
          </p:nvSpPr>
          <p:spPr bwMode="auto">
            <a:xfrm>
              <a:off x="648241" y="3769604"/>
              <a:ext cx="102223" cy="100945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502"/>
            <p:cNvSpPr>
              <a:spLocks/>
            </p:cNvSpPr>
            <p:nvPr/>
          </p:nvSpPr>
          <p:spPr bwMode="auto">
            <a:xfrm>
              <a:off x="681464" y="3777270"/>
              <a:ext cx="48556" cy="31945"/>
            </a:xfrm>
            <a:custGeom>
              <a:avLst/>
              <a:gdLst>
                <a:gd name="T0" fmla="*/ 1 w 21"/>
                <a:gd name="T1" fmla="*/ 5 h 14"/>
                <a:gd name="T2" fmla="*/ 10 w 21"/>
                <a:gd name="T3" fmla="*/ 13 h 14"/>
                <a:gd name="T4" fmla="*/ 21 w 21"/>
                <a:gd name="T5" fmla="*/ 9 h 14"/>
                <a:gd name="T6" fmla="*/ 12 w 21"/>
                <a:gd name="T7" fmla="*/ 1 h 14"/>
                <a:gd name="T8" fmla="*/ 1 w 21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1" y="5"/>
                  </a:moveTo>
                  <a:cubicBezTo>
                    <a:pt x="0" y="8"/>
                    <a:pt x="4" y="12"/>
                    <a:pt x="10" y="13"/>
                  </a:cubicBezTo>
                  <a:cubicBezTo>
                    <a:pt x="15" y="14"/>
                    <a:pt x="20" y="12"/>
                    <a:pt x="21" y="9"/>
                  </a:cubicBezTo>
                  <a:cubicBezTo>
                    <a:pt x="21" y="6"/>
                    <a:pt x="17" y="2"/>
                    <a:pt x="12" y="1"/>
                  </a:cubicBezTo>
                  <a:cubicBezTo>
                    <a:pt x="6" y="0"/>
                    <a:pt x="1" y="2"/>
                    <a:pt x="1" y="5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503"/>
            <p:cNvSpPr>
              <a:spLocks/>
            </p:cNvSpPr>
            <p:nvPr/>
          </p:nvSpPr>
          <p:spPr bwMode="auto">
            <a:xfrm>
              <a:off x="593296" y="3658436"/>
              <a:ext cx="201891" cy="98390"/>
            </a:xfrm>
            <a:custGeom>
              <a:avLst/>
              <a:gdLst>
                <a:gd name="T0" fmla="*/ 0 w 89"/>
                <a:gd name="T1" fmla="*/ 25 h 43"/>
                <a:gd name="T2" fmla="*/ 2 w 89"/>
                <a:gd name="T3" fmla="*/ 43 h 43"/>
                <a:gd name="T4" fmla="*/ 89 w 89"/>
                <a:gd name="T5" fmla="*/ 16 h 43"/>
                <a:gd name="T6" fmla="*/ 78 w 89"/>
                <a:gd name="T7" fmla="*/ 0 h 43"/>
                <a:gd name="T8" fmla="*/ 0 w 89"/>
                <a:gd name="T9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3">
                  <a:moveTo>
                    <a:pt x="0" y="25"/>
                  </a:move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77" y="39"/>
                    <a:pt x="89" y="1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53" y="25"/>
                    <a:pt x="0" y="25"/>
                  </a:cubicBezTo>
                  <a:close/>
                </a:path>
              </a:pathLst>
            </a:custGeom>
            <a:solidFill>
              <a:srgbClr val="D88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Oval 504"/>
            <p:cNvSpPr>
              <a:spLocks noChangeArrowheads="1"/>
            </p:cNvSpPr>
            <p:nvPr/>
          </p:nvSpPr>
          <p:spPr bwMode="auto">
            <a:xfrm>
              <a:off x="1100579" y="3769604"/>
              <a:ext cx="99668" cy="100945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505"/>
            <p:cNvSpPr>
              <a:spLocks/>
            </p:cNvSpPr>
            <p:nvPr/>
          </p:nvSpPr>
          <p:spPr bwMode="auto">
            <a:xfrm>
              <a:off x="1135079" y="3777270"/>
              <a:ext cx="47278" cy="31945"/>
            </a:xfrm>
            <a:custGeom>
              <a:avLst/>
              <a:gdLst>
                <a:gd name="T0" fmla="*/ 1 w 21"/>
                <a:gd name="T1" fmla="*/ 5 h 14"/>
                <a:gd name="T2" fmla="*/ 9 w 21"/>
                <a:gd name="T3" fmla="*/ 13 h 14"/>
                <a:gd name="T4" fmla="*/ 20 w 21"/>
                <a:gd name="T5" fmla="*/ 9 h 14"/>
                <a:gd name="T6" fmla="*/ 12 w 21"/>
                <a:gd name="T7" fmla="*/ 1 h 14"/>
                <a:gd name="T8" fmla="*/ 1 w 21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1" y="5"/>
                  </a:moveTo>
                  <a:cubicBezTo>
                    <a:pt x="0" y="8"/>
                    <a:pt x="4" y="12"/>
                    <a:pt x="9" y="13"/>
                  </a:cubicBezTo>
                  <a:cubicBezTo>
                    <a:pt x="15" y="14"/>
                    <a:pt x="20" y="12"/>
                    <a:pt x="20" y="9"/>
                  </a:cubicBezTo>
                  <a:cubicBezTo>
                    <a:pt x="21" y="6"/>
                    <a:pt x="17" y="2"/>
                    <a:pt x="12" y="1"/>
                  </a:cubicBezTo>
                  <a:cubicBezTo>
                    <a:pt x="6" y="0"/>
                    <a:pt x="1" y="2"/>
                    <a:pt x="1" y="5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506"/>
            <p:cNvSpPr>
              <a:spLocks/>
            </p:cNvSpPr>
            <p:nvPr/>
          </p:nvSpPr>
          <p:spPr bwMode="auto">
            <a:xfrm>
              <a:off x="1054578" y="3658436"/>
              <a:ext cx="203168" cy="98390"/>
            </a:xfrm>
            <a:custGeom>
              <a:avLst/>
              <a:gdLst>
                <a:gd name="T0" fmla="*/ 89 w 89"/>
                <a:gd name="T1" fmla="*/ 25 h 43"/>
                <a:gd name="T2" fmla="*/ 87 w 89"/>
                <a:gd name="T3" fmla="*/ 43 h 43"/>
                <a:gd name="T4" fmla="*/ 0 w 89"/>
                <a:gd name="T5" fmla="*/ 16 h 43"/>
                <a:gd name="T6" fmla="*/ 11 w 89"/>
                <a:gd name="T7" fmla="*/ 0 h 43"/>
                <a:gd name="T8" fmla="*/ 89 w 89"/>
                <a:gd name="T9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3">
                  <a:moveTo>
                    <a:pt x="89" y="25"/>
                  </a:move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12" y="39"/>
                    <a:pt x="0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36" y="25"/>
                    <a:pt x="89" y="25"/>
                  </a:cubicBezTo>
                  <a:close/>
                </a:path>
              </a:pathLst>
            </a:custGeom>
            <a:solidFill>
              <a:srgbClr val="D88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507"/>
            <p:cNvSpPr>
              <a:spLocks/>
            </p:cNvSpPr>
            <p:nvPr/>
          </p:nvSpPr>
          <p:spPr bwMode="auto">
            <a:xfrm>
              <a:off x="424628" y="3052764"/>
              <a:ext cx="1037565" cy="874008"/>
            </a:xfrm>
            <a:custGeom>
              <a:avLst/>
              <a:gdLst>
                <a:gd name="T0" fmla="*/ 8 w 456"/>
                <a:gd name="T1" fmla="*/ 291 h 384"/>
                <a:gd name="T2" fmla="*/ 1 w 456"/>
                <a:gd name="T3" fmla="*/ 197 h 384"/>
                <a:gd name="T4" fmla="*/ 13 w 456"/>
                <a:gd name="T5" fmla="*/ 203 h 384"/>
                <a:gd name="T6" fmla="*/ 46 w 456"/>
                <a:gd name="T7" fmla="*/ 95 h 384"/>
                <a:gd name="T8" fmla="*/ 50 w 456"/>
                <a:gd name="T9" fmla="*/ 112 h 384"/>
                <a:gd name="T10" fmla="*/ 186 w 456"/>
                <a:gd name="T11" fmla="*/ 30 h 384"/>
                <a:gd name="T12" fmla="*/ 178 w 456"/>
                <a:gd name="T13" fmla="*/ 47 h 384"/>
                <a:gd name="T14" fmla="*/ 338 w 456"/>
                <a:gd name="T15" fmla="*/ 37 h 384"/>
                <a:gd name="T16" fmla="*/ 328 w 456"/>
                <a:gd name="T17" fmla="*/ 44 h 384"/>
                <a:gd name="T18" fmla="*/ 416 w 456"/>
                <a:gd name="T19" fmla="*/ 106 h 384"/>
                <a:gd name="T20" fmla="*/ 399 w 456"/>
                <a:gd name="T21" fmla="*/ 108 h 384"/>
                <a:gd name="T22" fmla="*/ 449 w 456"/>
                <a:gd name="T23" fmla="*/ 200 h 384"/>
                <a:gd name="T24" fmla="*/ 432 w 456"/>
                <a:gd name="T25" fmla="*/ 196 h 384"/>
                <a:gd name="T26" fmla="*/ 437 w 456"/>
                <a:gd name="T27" fmla="*/ 304 h 384"/>
                <a:gd name="T28" fmla="*/ 418 w 456"/>
                <a:gd name="T29" fmla="*/ 295 h 384"/>
                <a:gd name="T30" fmla="*/ 394 w 456"/>
                <a:gd name="T31" fmla="*/ 366 h 384"/>
                <a:gd name="T32" fmla="*/ 384 w 456"/>
                <a:gd name="T33" fmla="*/ 383 h 384"/>
                <a:gd name="T34" fmla="*/ 373 w 456"/>
                <a:gd name="T35" fmla="*/ 359 h 384"/>
                <a:gd name="T36" fmla="*/ 378 w 456"/>
                <a:gd name="T37" fmla="*/ 242 h 384"/>
                <a:gd name="T38" fmla="*/ 323 w 456"/>
                <a:gd name="T39" fmla="*/ 270 h 384"/>
                <a:gd name="T40" fmla="*/ 341 w 456"/>
                <a:gd name="T41" fmla="*/ 277 h 384"/>
                <a:gd name="T42" fmla="*/ 61 w 456"/>
                <a:gd name="T43" fmla="*/ 244 h 384"/>
                <a:gd name="T44" fmla="*/ 64 w 456"/>
                <a:gd name="T45" fmla="*/ 371 h 384"/>
                <a:gd name="T46" fmla="*/ 54 w 456"/>
                <a:gd name="T47" fmla="*/ 383 h 384"/>
                <a:gd name="T48" fmla="*/ 41 w 456"/>
                <a:gd name="T49" fmla="*/ 363 h 384"/>
                <a:gd name="T50" fmla="*/ 39 w 456"/>
                <a:gd name="T51" fmla="*/ 311 h 384"/>
                <a:gd name="T52" fmla="*/ 8 w 456"/>
                <a:gd name="T53" fmla="*/ 2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6" h="384">
                  <a:moveTo>
                    <a:pt x="8" y="291"/>
                  </a:moveTo>
                  <a:cubicBezTo>
                    <a:pt x="8" y="291"/>
                    <a:pt x="0" y="235"/>
                    <a:pt x="1" y="197"/>
                  </a:cubicBezTo>
                  <a:cubicBezTo>
                    <a:pt x="1" y="197"/>
                    <a:pt x="12" y="197"/>
                    <a:pt x="13" y="203"/>
                  </a:cubicBezTo>
                  <a:cubicBezTo>
                    <a:pt x="13" y="203"/>
                    <a:pt x="9" y="113"/>
                    <a:pt x="46" y="95"/>
                  </a:cubicBezTo>
                  <a:cubicBezTo>
                    <a:pt x="46" y="95"/>
                    <a:pt x="45" y="108"/>
                    <a:pt x="50" y="112"/>
                  </a:cubicBezTo>
                  <a:cubicBezTo>
                    <a:pt x="50" y="112"/>
                    <a:pt x="105" y="37"/>
                    <a:pt x="186" y="30"/>
                  </a:cubicBezTo>
                  <a:cubicBezTo>
                    <a:pt x="186" y="30"/>
                    <a:pt x="178" y="38"/>
                    <a:pt x="178" y="47"/>
                  </a:cubicBezTo>
                  <a:cubicBezTo>
                    <a:pt x="178" y="47"/>
                    <a:pt x="264" y="0"/>
                    <a:pt x="338" y="37"/>
                  </a:cubicBezTo>
                  <a:cubicBezTo>
                    <a:pt x="328" y="44"/>
                    <a:pt x="328" y="44"/>
                    <a:pt x="328" y="44"/>
                  </a:cubicBezTo>
                  <a:cubicBezTo>
                    <a:pt x="328" y="44"/>
                    <a:pt x="400" y="66"/>
                    <a:pt x="416" y="106"/>
                  </a:cubicBezTo>
                  <a:cubicBezTo>
                    <a:pt x="399" y="108"/>
                    <a:pt x="399" y="108"/>
                    <a:pt x="399" y="108"/>
                  </a:cubicBezTo>
                  <a:cubicBezTo>
                    <a:pt x="399" y="108"/>
                    <a:pt x="447" y="142"/>
                    <a:pt x="449" y="200"/>
                  </a:cubicBezTo>
                  <a:cubicBezTo>
                    <a:pt x="449" y="200"/>
                    <a:pt x="435" y="195"/>
                    <a:pt x="432" y="196"/>
                  </a:cubicBezTo>
                  <a:cubicBezTo>
                    <a:pt x="432" y="196"/>
                    <a:pt x="456" y="250"/>
                    <a:pt x="437" y="304"/>
                  </a:cubicBezTo>
                  <a:cubicBezTo>
                    <a:pt x="437" y="304"/>
                    <a:pt x="431" y="295"/>
                    <a:pt x="418" y="295"/>
                  </a:cubicBezTo>
                  <a:cubicBezTo>
                    <a:pt x="406" y="294"/>
                    <a:pt x="394" y="306"/>
                    <a:pt x="394" y="366"/>
                  </a:cubicBezTo>
                  <a:cubicBezTo>
                    <a:pt x="394" y="377"/>
                    <a:pt x="393" y="383"/>
                    <a:pt x="384" y="383"/>
                  </a:cubicBezTo>
                  <a:cubicBezTo>
                    <a:pt x="374" y="382"/>
                    <a:pt x="373" y="384"/>
                    <a:pt x="373" y="359"/>
                  </a:cubicBezTo>
                  <a:cubicBezTo>
                    <a:pt x="373" y="332"/>
                    <a:pt x="378" y="242"/>
                    <a:pt x="378" y="242"/>
                  </a:cubicBezTo>
                  <a:cubicBezTo>
                    <a:pt x="378" y="242"/>
                    <a:pt x="363" y="265"/>
                    <a:pt x="323" y="270"/>
                  </a:cubicBezTo>
                  <a:cubicBezTo>
                    <a:pt x="323" y="270"/>
                    <a:pt x="329" y="276"/>
                    <a:pt x="341" y="277"/>
                  </a:cubicBezTo>
                  <a:cubicBezTo>
                    <a:pt x="341" y="277"/>
                    <a:pt x="212" y="371"/>
                    <a:pt x="61" y="244"/>
                  </a:cubicBezTo>
                  <a:cubicBezTo>
                    <a:pt x="61" y="244"/>
                    <a:pt x="64" y="365"/>
                    <a:pt x="64" y="371"/>
                  </a:cubicBezTo>
                  <a:cubicBezTo>
                    <a:pt x="64" y="377"/>
                    <a:pt x="65" y="383"/>
                    <a:pt x="54" y="383"/>
                  </a:cubicBezTo>
                  <a:cubicBezTo>
                    <a:pt x="41" y="383"/>
                    <a:pt x="41" y="381"/>
                    <a:pt x="41" y="363"/>
                  </a:cubicBezTo>
                  <a:cubicBezTo>
                    <a:pt x="41" y="352"/>
                    <a:pt x="43" y="327"/>
                    <a:pt x="39" y="311"/>
                  </a:cubicBezTo>
                  <a:cubicBezTo>
                    <a:pt x="36" y="297"/>
                    <a:pt x="26" y="287"/>
                    <a:pt x="8" y="291"/>
                  </a:cubicBezTo>
                  <a:close/>
                </a:path>
              </a:pathLst>
            </a:custGeom>
            <a:solidFill>
              <a:srgbClr val="EA9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786101" y="2426965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+mj-ea"/>
                <a:ea typeface="+mj-ea"/>
              </a:rPr>
              <a:t>有些帥哥你</a:t>
            </a:r>
            <a:endParaRPr lang="en-US" altLang="zh-TW" sz="2000" dirty="0" smtClean="0">
              <a:latin typeface="+mj-ea"/>
              <a:ea typeface="+mj-ea"/>
            </a:endParaRPr>
          </a:p>
          <a:p>
            <a:r>
              <a:rPr lang="zh-TW" altLang="en-US" sz="2000" dirty="0" smtClean="0">
                <a:latin typeface="+mj-ea"/>
                <a:ea typeface="+mj-ea"/>
              </a:rPr>
              <a:t>需要先認識</a:t>
            </a: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107" name="圖片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4" y="696376"/>
            <a:ext cx="627759" cy="628932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87" y="709373"/>
            <a:ext cx="475492" cy="631725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8" y="5923284"/>
            <a:ext cx="1058759" cy="270892"/>
          </a:xfrm>
          <a:prstGeom prst="rect">
            <a:avLst/>
          </a:prstGeom>
        </p:spPr>
      </p:pic>
      <p:sp>
        <p:nvSpPr>
          <p:cNvPr id="106" name="文字方塊 105"/>
          <p:cNvSpPr txBox="1"/>
          <p:nvPr/>
        </p:nvSpPr>
        <p:spPr>
          <a:xfrm>
            <a:off x="3272382" y="863946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!!!!!!!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646" y="2827607"/>
            <a:ext cx="2324330" cy="293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144389" y="3134851"/>
            <a:ext cx="39956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00FF"/>
                </a:solidFill>
                <a:latin typeface="+mj-ea"/>
              </a:rPr>
              <a:t>訪評</a:t>
            </a:r>
            <a:r>
              <a:rPr lang="zh-TW" altLang="en-US" sz="2800" dirty="0" smtClean="0">
                <a:solidFill>
                  <a:srgbClr val="0000FF"/>
                </a:solidFill>
                <a:latin typeface="+mj-ea"/>
              </a:rPr>
              <a:t>主席 </a:t>
            </a:r>
            <a:r>
              <a:rPr lang="en-US" altLang="zh-TW" sz="2000" dirty="0" smtClean="0">
                <a:solidFill>
                  <a:srgbClr val="0000FF"/>
                </a:solidFill>
                <a:latin typeface="+mj-ea"/>
              </a:rPr>
              <a:t>Chair</a:t>
            </a:r>
            <a:endParaRPr lang="zh-TW" altLang="en-US" sz="2000" dirty="0">
              <a:solidFill>
                <a:srgbClr val="0000FF"/>
              </a:solidFill>
              <a:latin typeface="+mj-ea"/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  <a:latin typeface="+mj-ea"/>
                <a:ea typeface="+mj-ea"/>
              </a:rPr>
              <a:t>Geoff</a:t>
            </a:r>
            <a:r>
              <a:rPr lang="zh-TW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  <a:ea typeface="+mj-ea"/>
              </a:rPr>
              <a:t>Perry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 （傑夫派瑞）</a:t>
            </a:r>
            <a:endParaRPr lang="en-US" altLang="zh-TW" sz="24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5" name="文字方塊 114"/>
          <p:cNvSpPr txBox="1"/>
          <p:nvPr/>
        </p:nvSpPr>
        <p:spPr>
          <a:xfrm>
            <a:off x="6164802" y="4334680"/>
            <a:ext cx="5320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+mj-ea"/>
                <a:ea typeface="+mj-ea"/>
              </a:rPr>
              <a:t>奧克蘭科技大學  商學院院長</a:t>
            </a:r>
            <a:endParaRPr lang="en-US" altLang="zh-TW" sz="2800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  <a:latin typeface="+mj-ea"/>
                <a:ea typeface="+mj-ea"/>
              </a:rPr>
              <a:t>Dean of Auckland University of Technology</a:t>
            </a:r>
            <a:endParaRPr lang="zh-TW" altLang="en-US" sz="2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991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509"/>
          <p:cNvGrpSpPr>
            <a:grpSpLocks noChangeAspect="1"/>
          </p:cNvGrpSpPr>
          <p:nvPr/>
        </p:nvGrpSpPr>
        <p:grpSpPr>
          <a:xfrm>
            <a:off x="1080000" y="3240000"/>
            <a:ext cx="1168797" cy="2408400"/>
            <a:chOff x="12265026" y="10258426"/>
            <a:chExt cx="1912938" cy="3941762"/>
          </a:xfrm>
        </p:grpSpPr>
        <p:sp>
          <p:nvSpPr>
            <p:cNvPr id="36" name="Freeform 324"/>
            <p:cNvSpPr>
              <a:spLocks/>
            </p:cNvSpPr>
            <p:nvPr/>
          </p:nvSpPr>
          <p:spPr bwMode="auto">
            <a:xfrm>
              <a:off x="12322176" y="10258426"/>
              <a:ext cx="1363663" cy="2143125"/>
            </a:xfrm>
            <a:custGeom>
              <a:avLst/>
              <a:gdLst>
                <a:gd name="T0" fmla="*/ 181 w 363"/>
                <a:gd name="T1" fmla="*/ 0 h 571"/>
                <a:gd name="T2" fmla="*/ 10 w 363"/>
                <a:gd name="T3" fmla="*/ 217 h 571"/>
                <a:gd name="T4" fmla="*/ 10 w 363"/>
                <a:gd name="T5" fmla="*/ 405 h 571"/>
                <a:gd name="T6" fmla="*/ 38 w 363"/>
                <a:gd name="T7" fmla="*/ 405 h 571"/>
                <a:gd name="T8" fmla="*/ 15 w 363"/>
                <a:gd name="T9" fmla="*/ 430 h 571"/>
                <a:gd name="T10" fmla="*/ 181 w 363"/>
                <a:gd name="T11" fmla="*/ 559 h 571"/>
                <a:gd name="T12" fmla="*/ 348 w 363"/>
                <a:gd name="T13" fmla="*/ 430 h 571"/>
                <a:gd name="T14" fmla="*/ 325 w 363"/>
                <a:gd name="T15" fmla="*/ 405 h 571"/>
                <a:gd name="T16" fmla="*/ 352 w 363"/>
                <a:gd name="T17" fmla="*/ 405 h 571"/>
                <a:gd name="T18" fmla="*/ 352 w 363"/>
                <a:gd name="T19" fmla="*/ 217 h 571"/>
                <a:gd name="T20" fmla="*/ 181 w 363"/>
                <a:gd name="T21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571">
                  <a:moveTo>
                    <a:pt x="181" y="0"/>
                  </a:moveTo>
                  <a:cubicBezTo>
                    <a:pt x="10" y="0"/>
                    <a:pt x="0" y="109"/>
                    <a:pt x="10" y="217"/>
                  </a:cubicBezTo>
                  <a:cubicBezTo>
                    <a:pt x="20" y="325"/>
                    <a:pt x="10" y="405"/>
                    <a:pt x="10" y="405"/>
                  </a:cubicBezTo>
                  <a:cubicBezTo>
                    <a:pt x="20" y="418"/>
                    <a:pt x="38" y="405"/>
                    <a:pt x="38" y="405"/>
                  </a:cubicBezTo>
                  <a:cubicBezTo>
                    <a:pt x="30" y="423"/>
                    <a:pt x="15" y="430"/>
                    <a:pt x="15" y="430"/>
                  </a:cubicBezTo>
                  <a:cubicBezTo>
                    <a:pt x="51" y="571"/>
                    <a:pt x="181" y="559"/>
                    <a:pt x="181" y="559"/>
                  </a:cubicBezTo>
                  <a:cubicBezTo>
                    <a:pt x="181" y="559"/>
                    <a:pt x="312" y="571"/>
                    <a:pt x="348" y="430"/>
                  </a:cubicBezTo>
                  <a:cubicBezTo>
                    <a:pt x="348" y="430"/>
                    <a:pt x="333" y="423"/>
                    <a:pt x="325" y="405"/>
                  </a:cubicBezTo>
                  <a:cubicBezTo>
                    <a:pt x="325" y="405"/>
                    <a:pt x="342" y="418"/>
                    <a:pt x="352" y="405"/>
                  </a:cubicBezTo>
                  <a:cubicBezTo>
                    <a:pt x="352" y="405"/>
                    <a:pt x="342" y="325"/>
                    <a:pt x="352" y="217"/>
                  </a:cubicBezTo>
                  <a:cubicBezTo>
                    <a:pt x="363" y="109"/>
                    <a:pt x="353" y="0"/>
                    <a:pt x="181" y="0"/>
                  </a:cubicBez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5"/>
            <p:cNvSpPr>
              <a:spLocks/>
            </p:cNvSpPr>
            <p:nvPr/>
          </p:nvSpPr>
          <p:spPr bwMode="auto">
            <a:xfrm>
              <a:off x="12679363" y="12514263"/>
              <a:ext cx="649288" cy="1590675"/>
            </a:xfrm>
            <a:custGeom>
              <a:avLst/>
              <a:gdLst>
                <a:gd name="T0" fmla="*/ 40 w 409"/>
                <a:gd name="T1" fmla="*/ 1002 h 1002"/>
                <a:gd name="T2" fmla="*/ 172 w 409"/>
                <a:gd name="T3" fmla="*/ 1002 h 1002"/>
                <a:gd name="T4" fmla="*/ 205 w 409"/>
                <a:gd name="T5" fmla="*/ 343 h 1002"/>
                <a:gd name="T6" fmla="*/ 236 w 409"/>
                <a:gd name="T7" fmla="*/ 1002 h 1002"/>
                <a:gd name="T8" fmla="*/ 371 w 409"/>
                <a:gd name="T9" fmla="*/ 1002 h 1002"/>
                <a:gd name="T10" fmla="*/ 409 w 409"/>
                <a:gd name="T11" fmla="*/ 0 h 1002"/>
                <a:gd name="T12" fmla="*/ 0 w 409"/>
                <a:gd name="T13" fmla="*/ 0 h 1002"/>
                <a:gd name="T14" fmla="*/ 40 w 409"/>
                <a:gd name="T15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1002">
                  <a:moveTo>
                    <a:pt x="40" y="1002"/>
                  </a:moveTo>
                  <a:lnTo>
                    <a:pt x="172" y="1002"/>
                  </a:lnTo>
                  <a:lnTo>
                    <a:pt x="205" y="343"/>
                  </a:lnTo>
                  <a:lnTo>
                    <a:pt x="236" y="1002"/>
                  </a:lnTo>
                  <a:lnTo>
                    <a:pt x="371" y="1002"/>
                  </a:lnTo>
                  <a:lnTo>
                    <a:pt x="409" y="0"/>
                  </a:lnTo>
                  <a:lnTo>
                    <a:pt x="0" y="0"/>
                  </a:lnTo>
                  <a:lnTo>
                    <a:pt x="40" y="1002"/>
                  </a:ln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6"/>
            <p:cNvSpPr>
              <a:spLocks/>
            </p:cNvSpPr>
            <p:nvPr/>
          </p:nvSpPr>
          <p:spPr bwMode="auto">
            <a:xfrm>
              <a:off x="13023851" y="13981113"/>
              <a:ext cx="387350" cy="219075"/>
            </a:xfrm>
            <a:custGeom>
              <a:avLst/>
              <a:gdLst>
                <a:gd name="T0" fmla="*/ 21 w 103"/>
                <a:gd name="T1" fmla="*/ 12 h 58"/>
                <a:gd name="T2" fmla="*/ 23 w 103"/>
                <a:gd name="T3" fmla="*/ 45 h 58"/>
                <a:gd name="T4" fmla="*/ 89 w 103"/>
                <a:gd name="T5" fmla="*/ 29 h 58"/>
                <a:gd name="T6" fmla="*/ 49 w 103"/>
                <a:gd name="T7" fmla="*/ 0 h 58"/>
                <a:gd name="T8" fmla="*/ 21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21" y="12"/>
                  </a:moveTo>
                  <a:cubicBezTo>
                    <a:pt x="7" y="26"/>
                    <a:pt x="0" y="42"/>
                    <a:pt x="23" y="45"/>
                  </a:cubicBezTo>
                  <a:cubicBezTo>
                    <a:pt x="44" y="47"/>
                    <a:pt x="103" y="58"/>
                    <a:pt x="89" y="29"/>
                  </a:cubicBezTo>
                  <a:cubicBezTo>
                    <a:pt x="75" y="2"/>
                    <a:pt x="58" y="0"/>
                    <a:pt x="49" y="0"/>
                  </a:cubicBezTo>
                  <a:cubicBezTo>
                    <a:pt x="40" y="0"/>
                    <a:pt x="28" y="4"/>
                    <a:pt x="21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7"/>
            <p:cNvSpPr>
              <a:spLocks/>
            </p:cNvSpPr>
            <p:nvPr/>
          </p:nvSpPr>
          <p:spPr bwMode="auto">
            <a:xfrm>
              <a:off x="12596813" y="13981113"/>
              <a:ext cx="385763" cy="219075"/>
            </a:xfrm>
            <a:custGeom>
              <a:avLst/>
              <a:gdLst>
                <a:gd name="T0" fmla="*/ 82 w 103"/>
                <a:gd name="T1" fmla="*/ 12 h 58"/>
                <a:gd name="T2" fmla="*/ 80 w 103"/>
                <a:gd name="T3" fmla="*/ 45 h 58"/>
                <a:gd name="T4" fmla="*/ 15 w 103"/>
                <a:gd name="T5" fmla="*/ 29 h 58"/>
                <a:gd name="T6" fmla="*/ 54 w 103"/>
                <a:gd name="T7" fmla="*/ 0 h 58"/>
                <a:gd name="T8" fmla="*/ 82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82" y="12"/>
                  </a:moveTo>
                  <a:cubicBezTo>
                    <a:pt x="96" y="26"/>
                    <a:pt x="103" y="42"/>
                    <a:pt x="80" y="45"/>
                  </a:cubicBezTo>
                  <a:cubicBezTo>
                    <a:pt x="59" y="47"/>
                    <a:pt x="0" y="58"/>
                    <a:pt x="15" y="29"/>
                  </a:cubicBezTo>
                  <a:cubicBezTo>
                    <a:pt x="29" y="2"/>
                    <a:pt x="45" y="0"/>
                    <a:pt x="54" y="0"/>
                  </a:cubicBezTo>
                  <a:cubicBezTo>
                    <a:pt x="63" y="0"/>
                    <a:pt x="75" y="4"/>
                    <a:pt x="82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328"/>
            <p:cNvSpPr>
              <a:spLocks noChangeArrowheads="1"/>
            </p:cNvSpPr>
            <p:nvPr/>
          </p:nvSpPr>
          <p:spPr bwMode="auto">
            <a:xfrm>
              <a:off x="12822238" y="11553826"/>
              <a:ext cx="360363" cy="987425"/>
            </a:xfrm>
            <a:prstGeom prst="rect">
              <a:avLst/>
            </a:prstGeom>
            <a:solidFill>
              <a:srgbClr val="F9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329"/>
            <p:cNvSpPr>
              <a:spLocks noChangeArrowheads="1"/>
            </p:cNvSpPr>
            <p:nvPr/>
          </p:nvSpPr>
          <p:spPr bwMode="auto">
            <a:xfrm>
              <a:off x="12963526" y="11703051"/>
              <a:ext cx="68263" cy="6826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330"/>
            <p:cNvSpPr>
              <a:spLocks noChangeArrowheads="1"/>
            </p:cNvSpPr>
            <p:nvPr/>
          </p:nvSpPr>
          <p:spPr bwMode="auto">
            <a:xfrm>
              <a:off x="12963526" y="118570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331"/>
            <p:cNvSpPr>
              <a:spLocks noChangeArrowheads="1"/>
            </p:cNvSpPr>
            <p:nvPr/>
          </p:nvSpPr>
          <p:spPr bwMode="auto">
            <a:xfrm>
              <a:off x="12963526" y="12015788"/>
              <a:ext cx="68263" cy="69850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332"/>
            <p:cNvSpPr>
              <a:spLocks noChangeArrowheads="1"/>
            </p:cNvSpPr>
            <p:nvPr/>
          </p:nvSpPr>
          <p:spPr bwMode="auto">
            <a:xfrm>
              <a:off x="12963526" y="12172951"/>
              <a:ext cx="68263" cy="66675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333"/>
            <p:cNvSpPr>
              <a:spLocks noChangeArrowheads="1"/>
            </p:cNvSpPr>
            <p:nvPr/>
          </p:nvSpPr>
          <p:spPr bwMode="auto">
            <a:xfrm>
              <a:off x="12963526" y="123269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34"/>
            <p:cNvSpPr>
              <a:spLocks/>
            </p:cNvSpPr>
            <p:nvPr/>
          </p:nvSpPr>
          <p:spPr bwMode="auto">
            <a:xfrm>
              <a:off x="12776201" y="11568113"/>
              <a:ext cx="447675" cy="161925"/>
            </a:xfrm>
            <a:custGeom>
              <a:avLst/>
              <a:gdLst>
                <a:gd name="T0" fmla="*/ 83 w 282"/>
                <a:gd name="T1" fmla="*/ 102 h 102"/>
                <a:gd name="T2" fmla="*/ 140 w 282"/>
                <a:gd name="T3" fmla="*/ 29 h 102"/>
                <a:gd name="T4" fmla="*/ 197 w 282"/>
                <a:gd name="T5" fmla="*/ 102 h 102"/>
                <a:gd name="T6" fmla="*/ 282 w 282"/>
                <a:gd name="T7" fmla="*/ 0 h 102"/>
                <a:gd name="T8" fmla="*/ 0 w 282"/>
                <a:gd name="T9" fmla="*/ 0 h 102"/>
                <a:gd name="T10" fmla="*/ 83 w 28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02">
                  <a:moveTo>
                    <a:pt x="83" y="102"/>
                  </a:moveTo>
                  <a:lnTo>
                    <a:pt x="140" y="29"/>
                  </a:lnTo>
                  <a:lnTo>
                    <a:pt x="197" y="102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83" y="10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35"/>
            <p:cNvSpPr>
              <a:spLocks/>
            </p:cNvSpPr>
            <p:nvPr/>
          </p:nvSpPr>
          <p:spPr bwMode="auto">
            <a:xfrm>
              <a:off x="12490451" y="12439651"/>
              <a:ext cx="219075" cy="377825"/>
            </a:xfrm>
            <a:custGeom>
              <a:avLst/>
              <a:gdLst>
                <a:gd name="T0" fmla="*/ 8 w 58"/>
                <a:gd name="T1" fmla="*/ 0 h 101"/>
                <a:gd name="T2" fmla="*/ 11 w 58"/>
                <a:gd name="T3" fmla="*/ 63 h 101"/>
                <a:gd name="T4" fmla="*/ 45 w 58"/>
                <a:gd name="T5" fmla="*/ 96 h 101"/>
                <a:gd name="T6" fmla="*/ 37 w 58"/>
                <a:gd name="T7" fmla="*/ 65 h 101"/>
                <a:gd name="T8" fmla="*/ 45 w 58"/>
                <a:gd name="T9" fmla="*/ 64 h 101"/>
                <a:gd name="T10" fmla="*/ 44 w 58"/>
                <a:gd name="T11" fmla="*/ 8 h 101"/>
                <a:gd name="T12" fmla="*/ 8 w 5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1">
                  <a:moveTo>
                    <a:pt x="8" y="0"/>
                  </a:moveTo>
                  <a:cubicBezTo>
                    <a:pt x="8" y="0"/>
                    <a:pt x="0" y="40"/>
                    <a:pt x="11" y="63"/>
                  </a:cubicBezTo>
                  <a:cubicBezTo>
                    <a:pt x="22" y="87"/>
                    <a:pt x="33" y="101"/>
                    <a:pt x="45" y="96"/>
                  </a:cubicBezTo>
                  <a:cubicBezTo>
                    <a:pt x="58" y="91"/>
                    <a:pt x="38" y="67"/>
                    <a:pt x="37" y="65"/>
                  </a:cubicBezTo>
                  <a:cubicBezTo>
                    <a:pt x="37" y="65"/>
                    <a:pt x="42" y="68"/>
                    <a:pt x="45" y="64"/>
                  </a:cubicBezTo>
                  <a:cubicBezTo>
                    <a:pt x="47" y="60"/>
                    <a:pt x="48" y="27"/>
                    <a:pt x="44" y="8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6"/>
            <p:cNvSpPr>
              <a:spLocks/>
            </p:cNvSpPr>
            <p:nvPr/>
          </p:nvSpPr>
          <p:spPr bwMode="auto">
            <a:xfrm>
              <a:off x="12580938" y="12630151"/>
              <a:ext cx="63500" cy="76200"/>
            </a:xfrm>
            <a:custGeom>
              <a:avLst/>
              <a:gdLst>
                <a:gd name="T0" fmla="*/ 17 w 17"/>
                <a:gd name="T1" fmla="*/ 20 h 20"/>
                <a:gd name="T2" fmla="*/ 13 w 17"/>
                <a:gd name="T3" fmla="*/ 14 h 20"/>
                <a:gd name="T4" fmla="*/ 4 w 17"/>
                <a:gd name="T5" fmla="*/ 0 h 20"/>
                <a:gd name="T6" fmla="*/ 17 w 1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0"/>
                  </a:moveTo>
                  <a:cubicBezTo>
                    <a:pt x="15" y="17"/>
                    <a:pt x="13" y="15"/>
                    <a:pt x="13" y="14"/>
                  </a:cubicBezTo>
                  <a:cubicBezTo>
                    <a:pt x="13" y="14"/>
                    <a:pt x="6" y="12"/>
                    <a:pt x="4" y="0"/>
                  </a:cubicBezTo>
                  <a:cubicBezTo>
                    <a:pt x="4" y="0"/>
                    <a:pt x="0" y="18"/>
                    <a:pt x="17" y="2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37"/>
            <p:cNvSpPr>
              <a:spLocks/>
            </p:cNvSpPr>
            <p:nvPr/>
          </p:nvSpPr>
          <p:spPr bwMode="auto">
            <a:xfrm>
              <a:off x="12476163" y="11553826"/>
              <a:ext cx="363538" cy="1477963"/>
            </a:xfrm>
            <a:custGeom>
              <a:avLst/>
              <a:gdLst>
                <a:gd name="T0" fmla="*/ 95 w 97"/>
                <a:gd name="T1" fmla="*/ 9 h 394"/>
                <a:gd name="T2" fmla="*/ 96 w 97"/>
                <a:gd name="T3" fmla="*/ 285 h 394"/>
                <a:gd name="T4" fmla="*/ 51 w 97"/>
                <a:gd name="T5" fmla="*/ 378 h 394"/>
                <a:gd name="T6" fmla="*/ 52 w 97"/>
                <a:gd name="T7" fmla="*/ 245 h 394"/>
                <a:gd name="T8" fmla="*/ 5 w 97"/>
                <a:gd name="T9" fmla="*/ 245 h 394"/>
                <a:gd name="T10" fmla="*/ 15 w 97"/>
                <a:gd name="T11" fmla="*/ 94 h 394"/>
                <a:gd name="T12" fmla="*/ 95 w 97"/>
                <a:gd name="T13" fmla="*/ 0 h 394"/>
                <a:gd name="T14" fmla="*/ 95 w 97"/>
                <a:gd name="T15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94">
                  <a:moveTo>
                    <a:pt x="95" y="9"/>
                  </a:moveTo>
                  <a:cubicBezTo>
                    <a:pt x="95" y="9"/>
                    <a:pt x="95" y="176"/>
                    <a:pt x="96" y="285"/>
                  </a:cubicBezTo>
                  <a:cubicBezTo>
                    <a:pt x="97" y="394"/>
                    <a:pt x="51" y="378"/>
                    <a:pt x="51" y="378"/>
                  </a:cubicBezTo>
                  <a:cubicBezTo>
                    <a:pt x="43" y="352"/>
                    <a:pt x="52" y="245"/>
                    <a:pt x="52" y="245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5" y="245"/>
                    <a:pt x="0" y="202"/>
                    <a:pt x="15" y="94"/>
                  </a:cubicBezTo>
                  <a:cubicBezTo>
                    <a:pt x="26" y="22"/>
                    <a:pt x="67" y="4"/>
                    <a:pt x="95" y="0"/>
                  </a:cubicBezTo>
                  <a:lnTo>
                    <a:pt x="95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38"/>
            <p:cNvSpPr>
              <a:spLocks/>
            </p:cNvSpPr>
            <p:nvPr/>
          </p:nvSpPr>
          <p:spPr bwMode="auto">
            <a:xfrm>
              <a:off x="12622213" y="11890376"/>
              <a:ext cx="87313" cy="582613"/>
            </a:xfrm>
            <a:custGeom>
              <a:avLst/>
              <a:gdLst>
                <a:gd name="T0" fmla="*/ 31 w 55"/>
                <a:gd name="T1" fmla="*/ 367 h 367"/>
                <a:gd name="T2" fmla="*/ 55 w 55"/>
                <a:gd name="T3" fmla="*/ 0 h 367"/>
                <a:gd name="T4" fmla="*/ 0 w 55"/>
                <a:gd name="T5" fmla="*/ 367 h 367"/>
                <a:gd name="T6" fmla="*/ 31 w 55"/>
                <a:gd name="T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67">
                  <a:moveTo>
                    <a:pt x="31" y="367"/>
                  </a:moveTo>
                  <a:lnTo>
                    <a:pt x="55" y="0"/>
                  </a:lnTo>
                  <a:lnTo>
                    <a:pt x="0" y="367"/>
                  </a:lnTo>
                  <a:lnTo>
                    <a:pt x="31" y="367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39"/>
            <p:cNvSpPr>
              <a:spLocks/>
            </p:cNvSpPr>
            <p:nvPr/>
          </p:nvSpPr>
          <p:spPr bwMode="auto">
            <a:xfrm>
              <a:off x="13369926" y="11790363"/>
              <a:ext cx="808038" cy="709613"/>
            </a:xfrm>
            <a:custGeom>
              <a:avLst/>
              <a:gdLst>
                <a:gd name="T0" fmla="*/ 30 w 215"/>
                <a:gd name="T1" fmla="*/ 0 h 189"/>
                <a:gd name="T2" fmla="*/ 136 w 215"/>
                <a:gd name="T3" fmla="*/ 87 h 189"/>
                <a:gd name="T4" fmla="*/ 193 w 215"/>
                <a:gd name="T5" fmla="*/ 81 h 189"/>
                <a:gd name="T6" fmla="*/ 161 w 215"/>
                <a:gd name="T7" fmla="*/ 112 h 189"/>
                <a:gd name="T8" fmla="*/ 211 w 215"/>
                <a:gd name="T9" fmla="*/ 145 h 189"/>
                <a:gd name="T10" fmla="*/ 174 w 215"/>
                <a:gd name="T11" fmla="*/ 142 h 189"/>
                <a:gd name="T12" fmla="*/ 196 w 215"/>
                <a:gd name="T13" fmla="*/ 165 h 189"/>
                <a:gd name="T14" fmla="*/ 164 w 215"/>
                <a:gd name="T15" fmla="*/ 160 h 189"/>
                <a:gd name="T16" fmla="*/ 178 w 215"/>
                <a:gd name="T17" fmla="*/ 179 h 189"/>
                <a:gd name="T18" fmla="*/ 139 w 215"/>
                <a:gd name="T19" fmla="*/ 171 h 189"/>
                <a:gd name="T20" fmla="*/ 99 w 215"/>
                <a:gd name="T21" fmla="*/ 122 h 189"/>
                <a:gd name="T22" fmla="*/ 0 w 215"/>
                <a:gd name="T23" fmla="*/ 31 h 189"/>
                <a:gd name="T24" fmla="*/ 30 w 215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189">
                  <a:moveTo>
                    <a:pt x="30" y="0"/>
                  </a:moveTo>
                  <a:cubicBezTo>
                    <a:pt x="30" y="0"/>
                    <a:pt x="105" y="89"/>
                    <a:pt x="136" y="87"/>
                  </a:cubicBezTo>
                  <a:cubicBezTo>
                    <a:pt x="168" y="84"/>
                    <a:pt x="182" y="74"/>
                    <a:pt x="193" y="81"/>
                  </a:cubicBezTo>
                  <a:cubicBezTo>
                    <a:pt x="204" y="89"/>
                    <a:pt x="178" y="113"/>
                    <a:pt x="161" y="112"/>
                  </a:cubicBezTo>
                  <a:cubicBezTo>
                    <a:pt x="161" y="112"/>
                    <a:pt x="215" y="130"/>
                    <a:pt x="211" y="145"/>
                  </a:cubicBezTo>
                  <a:cubicBezTo>
                    <a:pt x="207" y="159"/>
                    <a:pt x="174" y="142"/>
                    <a:pt x="174" y="142"/>
                  </a:cubicBezTo>
                  <a:cubicBezTo>
                    <a:pt x="174" y="142"/>
                    <a:pt x="200" y="156"/>
                    <a:pt x="196" y="165"/>
                  </a:cubicBezTo>
                  <a:cubicBezTo>
                    <a:pt x="192" y="174"/>
                    <a:pt x="164" y="160"/>
                    <a:pt x="164" y="160"/>
                  </a:cubicBezTo>
                  <a:cubicBezTo>
                    <a:pt x="164" y="160"/>
                    <a:pt x="183" y="173"/>
                    <a:pt x="178" y="179"/>
                  </a:cubicBezTo>
                  <a:cubicBezTo>
                    <a:pt x="171" y="189"/>
                    <a:pt x="139" y="171"/>
                    <a:pt x="139" y="171"/>
                  </a:cubicBezTo>
                  <a:cubicBezTo>
                    <a:pt x="120" y="160"/>
                    <a:pt x="106" y="145"/>
                    <a:pt x="99" y="122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0"/>
            <p:cNvSpPr>
              <a:spLocks/>
            </p:cNvSpPr>
            <p:nvPr/>
          </p:nvSpPr>
          <p:spPr bwMode="auto">
            <a:xfrm>
              <a:off x="13881101" y="12217401"/>
              <a:ext cx="112713" cy="123825"/>
            </a:xfrm>
            <a:custGeom>
              <a:avLst/>
              <a:gdLst>
                <a:gd name="T0" fmla="*/ 23 w 30"/>
                <a:gd name="T1" fmla="*/ 0 h 33"/>
                <a:gd name="T2" fmla="*/ 0 w 30"/>
                <a:gd name="T3" fmla="*/ 33 h 33"/>
                <a:gd name="T4" fmla="*/ 23 w 30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3">
                  <a:moveTo>
                    <a:pt x="23" y="0"/>
                  </a:moveTo>
                  <a:cubicBezTo>
                    <a:pt x="23" y="0"/>
                    <a:pt x="23" y="20"/>
                    <a:pt x="0" y="33"/>
                  </a:cubicBezTo>
                  <a:cubicBezTo>
                    <a:pt x="0" y="33"/>
                    <a:pt x="30" y="27"/>
                    <a:pt x="23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41"/>
            <p:cNvSpPr>
              <a:spLocks/>
            </p:cNvSpPr>
            <p:nvPr/>
          </p:nvSpPr>
          <p:spPr bwMode="auto">
            <a:xfrm>
              <a:off x="13163551" y="11553826"/>
              <a:ext cx="684213" cy="1477963"/>
            </a:xfrm>
            <a:custGeom>
              <a:avLst/>
              <a:gdLst>
                <a:gd name="T0" fmla="*/ 2 w 182"/>
                <a:gd name="T1" fmla="*/ 9 h 394"/>
                <a:gd name="T2" fmla="*/ 1 w 182"/>
                <a:gd name="T3" fmla="*/ 285 h 394"/>
                <a:gd name="T4" fmla="*/ 47 w 182"/>
                <a:gd name="T5" fmla="*/ 378 h 394"/>
                <a:gd name="T6" fmla="*/ 46 w 182"/>
                <a:gd name="T7" fmla="*/ 245 h 394"/>
                <a:gd name="T8" fmla="*/ 35 w 182"/>
                <a:gd name="T9" fmla="*/ 84 h 394"/>
                <a:gd name="T10" fmla="*/ 150 w 182"/>
                <a:gd name="T11" fmla="*/ 190 h 394"/>
                <a:gd name="T12" fmla="*/ 182 w 182"/>
                <a:gd name="T13" fmla="*/ 143 h 394"/>
                <a:gd name="T14" fmla="*/ 43 w 182"/>
                <a:gd name="T15" fmla="*/ 17 h 394"/>
                <a:gd name="T16" fmla="*/ 2 w 182"/>
                <a:gd name="T17" fmla="*/ 0 h 394"/>
                <a:gd name="T18" fmla="*/ 2 w 182"/>
                <a:gd name="T19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94">
                  <a:moveTo>
                    <a:pt x="2" y="9"/>
                  </a:moveTo>
                  <a:cubicBezTo>
                    <a:pt x="2" y="9"/>
                    <a:pt x="2" y="176"/>
                    <a:pt x="1" y="285"/>
                  </a:cubicBezTo>
                  <a:cubicBezTo>
                    <a:pt x="0" y="394"/>
                    <a:pt x="47" y="378"/>
                    <a:pt x="47" y="378"/>
                  </a:cubicBezTo>
                  <a:cubicBezTo>
                    <a:pt x="54" y="352"/>
                    <a:pt x="46" y="245"/>
                    <a:pt x="46" y="24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137" y="177"/>
                    <a:pt x="150" y="190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60" y="124"/>
                    <a:pt x="60" y="30"/>
                    <a:pt x="43" y="17"/>
                  </a:cubicBezTo>
                  <a:cubicBezTo>
                    <a:pt x="29" y="6"/>
                    <a:pt x="14" y="2"/>
                    <a:pt x="2" y="0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42"/>
            <p:cNvSpPr>
              <a:spLocks/>
            </p:cNvSpPr>
            <p:nvPr/>
          </p:nvSpPr>
          <p:spPr bwMode="auto">
            <a:xfrm>
              <a:off x="12265026" y="11122026"/>
              <a:ext cx="285750" cy="269875"/>
            </a:xfrm>
            <a:custGeom>
              <a:avLst/>
              <a:gdLst>
                <a:gd name="T0" fmla="*/ 62 w 76"/>
                <a:gd name="T1" fmla="*/ 12 h 72"/>
                <a:gd name="T2" fmla="*/ 35 w 76"/>
                <a:gd name="T3" fmla="*/ 4 h 72"/>
                <a:gd name="T4" fmla="*/ 76 w 76"/>
                <a:gd name="T5" fmla="*/ 72 h 72"/>
                <a:gd name="T6" fmla="*/ 62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62" y="12"/>
                  </a:moveTo>
                  <a:cubicBezTo>
                    <a:pt x="62" y="12"/>
                    <a:pt x="52" y="0"/>
                    <a:pt x="35" y="4"/>
                  </a:cubicBezTo>
                  <a:cubicBezTo>
                    <a:pt x="20" y="8"/>
                    <a:pt x="0" y="51"/>
                    <a:pt x="76" y="72"/>
                  </a:cubicBezTo>
                  <a:lnTo>
                    <a:pt x="62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43"/>
            <p:cNvSpPr>
              <a:spLocks/>
            </p:cNvSpPr>
            <p:nvPr/>
          </p:nvSpPr>
          <p:spPr bwMode="auto">
            <a:xfrm>
              <a:off x="13455651" y="11122026"/>
              <a:ext cx="285750" cy="269875"/>
            </a:xfrm>
            <a:custGeom>
              <a:avLst/>
              <a:gdLst>
                <a:gd name="T0" fmla="*/ 14 w 76"/>
                <a:gd name="T1" fmla="*/ 12 h 72"/>
                <a:gd name="T2" fmla="*/ 41 w 76"/>
                <a:gd name="T3" fmla="*/ 4 h 72"/>
                <a:gd name="T4" fmla="*/ 0 w 76"/>
                <a:gd name="T5" fmla="*/ 72 h 72"/>
                <a:gd name="T6" fmla="*/ 14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14" y="12"/>
                  </a:moveTo>
                  <a:cubicBezTo>
                    <a:pt x="14" y="12"/>
                    <a:pt x="24" y="0"/>
                    <a:pt x="41" y="4"/>
                  </a:cubicBezTo>
                  <a:cubicBezTo>
                    <a:pt x="56" y="8"/>
                    <a:pt x="76" y="51"/>
                    <a:pt x="0" y="72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44"/>
            <p:cNvSpPr>
              <a:spLocks/>
            </p:cNvSpPr>
            <p:nvPr/>
          </p:nvSpPr>
          <p:spPr bwMode="auto">
            <a:xfrm>
              <a:off x="12465051" y="10764838"/>
              <a:ext cx="1077913" cy="855663"/>
            </a:xfrm>
            <a:custGeom>
              <a:avLst/>
              <a:gdLst>
                <a:gd name="T0" fmla="*/ 232 w 287"/>
                <a:gd name="T1" fmla="*/ 199 h 228"/>
                <a:gd name="T2" fmla="*/ 179 w 287"/>
                <a:gd name="T3" fmla="*/ 219 h 228"/>
                <a:gd name="T4" fmla="*/ 107 w 287"/>
                <a:gd name="T5" fmla="*/ 219 h 228"/>
                <a:gd name="T6" fmla="*/ 55 w 287"/>
                <a:gd name="T7" fmla="*/ 199 h 228"/>
                <a:gd name="T8" fmla="*/ 0 w 287"/>
                <a:gd name="T9" fmla="*/ 118 h 228"/>
                <a:gd name="T10" fmla="*/ 0 w 287"/>
                <a:gd name="T11" fmla="*/ 0 h 228"/>
                <a:gd name="T12" fmla="*/ 287 w 287"/>
                <a:gd name="T13" fmla="*/ 0 h 228"/>
                <a:gd name="T14" fmla="*/ 287 w 287"/>
                <a:gd name="T15" fmla="*/ 118 h 228"/>
                <a:gd name="T16" fmla="*/ 232 w 287"/>
                <a:gd name="T17" fmla="*/ 19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28">
                  <a:moveTo>
                    <a:pt x="232" y="199"/>
                  </a:moveTo>
                  <a:cubicBezTo>
                    <a:pt x="179" y="219"/>
                    <a:pt x="179" y="219"/>
                    <a:pt x="179" y="219"/>
                  </a:cubicBezTo>
                  <a:cubicBezTo>
                    <a:pt x="156" y="228"/>
                    <a:pt x="130" y="228"/>
                    <a:pt x="107" y="21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22" y="186"/>
                    <a:pt x="0" y="154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7" y="118"/>
                    <a:pt x="287" y="118"/>
                    <a:pt x="287" y="118"/>
                  </a:cubicBezTo>
                  <a:cubicBezTo>
                    <a:pt x="287" y="154"/>
                    <a:pt x="265" y="186"/>
                    <a:pt x="232" y="199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45"/>
            <p:cNvSpPr>
              <a:spLocks/>
            </p:cNvSpPr>
            <p:nvPr/>
          </p:nvSpPr>
          <p:spPr bwMode="auto">
            <a:xfrm>
              <a:off x="12896851" y="11395076"/>
              <a:ext cx="236538" cy="106363"/>
            </a:xfrm>
            <a:custGeom>
              <a:avLst/>
              <a:gdLst>
                <a:gd name="T0" fmla="*/ 0 w 63"/>
                <a:gd name="T1" fmla="*/ 12 h 28"/>
                <a:gd name="T2" fmla="*/ 17 w 63"/>
                <a:gd name="T3" fmla="*/ 0 h 28"/>
                <a:gd name="T4" fmla="*/ 31 w 63"/>
                <a:gd name="T5" fmla="*/ 10 h 28"/>
                <a:gd name="T6" fmla="*/ 49 w 63"/>
                <a:gd name="T7" fmla="*/ 1 h 28"/>
                <a:gd name="T8" fmla="*/ 63 w 63"/>
                <a:gd name="T9" fmla="*/ 13 h 28"/>
                <a:gd name="T10" fmla="*/ 30 w 63"/>
                <a:gd name="T11" fmla="*/ 28 h 28"/>
                <a:gd name="T12" fmla="*/ 0 w 63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8">
                  <a:moveTo>
                    <a:pt x="0" y="12"/>
                  </a:moveTo>
                  <a:cubicBezTo>
                    <a:pt x="0" y="12"/>
                    <a:pt x="8" y="0"/>
                    <a:pt x="17" y="0"/>
                  </a:cubicBezTo>
                  <a:cubicBezTo>
                    <a:pt x="26" y="1"/>
                    <a:pt x="31" y="10"/>
                    <a:pt x="31" y="10"/>
                  </a:cubicBezTo>
                  <a:cubicBezTo>
                    <a:pt x="31" y="10"/>
                    <a:pt x="39" y="0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3" y="28"/>
                    <a:pt x="30" y="28"/>
                  </a:cubicBezTo>
                  <a:cubicBezTo>
                    <a:pt x="7" y="28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46"/>
            <p:cNvSpPr>
              <a:spLocks/>
            </p:cNvSpPr>
            <p:nvPr/>
          </p:nvSpPr>
          <p:spPr bwMode="auto">
            <a:xfrm>
              <a:off x="12633326" y="11034713"/>
              <a:ext cx="188913" cy="117475"/>
            </a:xfrm>
            <a:custGeom>
              <a:avLst/>
              <a:gdLst>
                <a:gd name="T0" fmla="*/ 4 w 50"/>
                <a:gd name="T1" fmla="*/ 31 h 31"/>
                <a:gd name="T2" fmla="*/ 0 w 50"/>
                <a:gd name="T3" fmla="*/ 28 h 31"/>
                <a:gd name="T4" fmla="*/ 23 w 50"/>
                <a:gd name="T5" fmla="*/ 0 h 31"/>
                <a:gd name="T6" fmla="*/ 50 w 50"/>
                <a:gd name="T7" fmla="*/ 22 h 31"/>
                <a:gd name="T8" fmla="*/ 47 w 50"/>
                <a:gd name="T9" fmla="*/ 26 h 31"/>
                <a:gd name="T10" fmla="*/ 43 w 50"/>
                <a:gd name="T11" fmla="*/ 23 h 31"/>
                <a:gd name="T12" fmla="*/ 23 w 50"/>
                <a:gd name="T13" fmla="*/ 7 h 31"/>
                <a:gd name="T14" fmla="*/ 7 w 50"/>
                <a:gd name="T15" fmla="*/ 28 h 31"/>
                <a:gd name="T16" fmla="*/ 4 w 50"/>
                <a:gd name="T17" fmla="*/ 31 h 31"/>
                <a:gd name="T18" fmla="*/ 4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" y="31"/>
                  </a:moveTo>
                  <a:cubicBezTo>
                    <a:pt x="2" y="31"/>
                    <a:pt x="0" y="30"/>
                    <a:pt x="0" y="28"/>
                  </a:cubicBezTo>
                  <a:cubicBezTo>
                    <a:pt x="0" y="19"/>
                    <a:pt x="5" y="1"/>
                    <a:pt x="23" y="0"/>
                  </a:cubicBezTo>
                  <a:cubicBezTo>
                    <a:pt x="40" y="0"/>
                    <a:pt x="48" y="14"/>
                    <a:pt x="50" y="22"/>
                  </a:cubicBezTo>
                  <a:cubicBezTo>
                    <a:pt x="50" y="24"/>
                    <a:pt x="49" y="26"/>
                    <a:pt x="47" y="26"/>
                  </a:cubicBezTo>
                  <a:cubicBezTo>
                    <a:pt x="45" y="27"/>
                    <a:pt x="44" y="25"/>
                    <a:pt x="43" y="23"/>
                  </a:cubicBezTo>
                  <a:cubicBezTo>
                    <a:pt x="43" y="23"/>
                    <a:pt x="39" y="7"/>
                    <a:pt x="23" y="7"/>
                  </a:cubicBezTo>
                  <a:cubicBezTo>
                    <a:pt x="7" y="8"/>
                    <a:pt x="7" y="27"/>
                    <a:pt x="7" y="28"/>
                  </a:cubicBezTo>
                  <a:cubicBezTo>
                    <a:pt x="7" y="30"/>
                    <a:pt x="6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47"/>
            <p:cNvSpPr>
              <a:spLocks/>
            </p:cNvSpPr>
            <p:nvPr/>
          </p:nvSpPr>
          <p:spPr bwMode="auto">
            <a:xfrm>
              <a:off x="12558713" y="11114088"/>
              <a:ext cx="104775" cy="38100"/>
            </a:xfrm>
            <a:custGeom>
              <a:avLst/>
              <a:gdLst>
                <a:gd name="T0" fmla="*/ 18 w 28"/>
                <a:gd name="T1" fmla="*/ 10 h 10"/>
                <a:gd name="T2" fmla="*/ 3 w 28"/>
                <a:gd name="T3" fmla="*/ 7 h 10"/>
                <a:gd name="T4" fmla="*/ 1 w 28"/>
                <a:gd name="T5" fmla="*/ 3 h 10"/>
                <a:gd name="T6" fmla="*/ 5 w 28"/>
                <a:gd name="T7" fmla="*/ 1 h 10"/>
                <a:gd name="T8" fmla="*/ 23 w 28"/>
                <a:gd name="T9" fmla="*/ 3 h 10"/>
                <a:gd name="T10" fmla="*/ 27 w 28"/>
                <a:gd name="T11" fmla="*/ 5 h 10"/>
                <a:gd name="T12" fmla="*/ 25 w 28"/>
                <a:gd name="T13" fmla="*/ 9 h 10"/>
                <a:gd name="T14" fmla="*/ 18 w 2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18" y="10"/>
                  </a:moveTo>
                  <a:cubicBezTo>
                    <a:pt x="14" y="10"/>
                    <a:pt x="9" y="10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6" y="5"/>
                    <a:pt x="23" y="3"/>
                    <a:pt x="23" y="3"/>
                  </a:cubicBezTo>
                  <a:cubicBezTo>
                    <a:pt x="25" y="2"/>
                    <a:pt x="26" y="3"/>
                    <a:pt x="27" y="5"/>
                  </a:cubicBezTo>
                  <a:cubicBezTo>
                    <a:pt x="28" y="7"/>
                    <a:pt x="26" y="9"/>
                    <a:pt x="25" y="9"/>
                  </a:cubicBezTo>
                  <a:cubicBezTo>
                    <a:pt x="24" y="9"/>
                    <a:pt x="22" y="10"/>
                    <a:pt x="18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48"/>
            <p:cNvSpPr>
              <a:spLocks/>
            </p:cNvSpPr>
            <p:nvPr/>
          </p:nvSpPr>
          <p:spPr bwMode="auto">
            <a:xfrm>
              <a:off x="12558713" y="11061701"/>
              <a:ext cx="104775" cy="63500"/>
            </a:xfrm>
            <a:custGeom>
              <a:avLst/>
              <a:gdLst>
                <a:gd name="T0" fmla="*/ 24 w 28"/>
                <a:gd name="T1" fmla="*/ 17 h 17"/>
                <a:gd name="T2" fmla="*/ 2 w 28"/>
                <a:gd name="T3" fmla="*/ 7 h 17"/>
                <a:gd name="T4" fmla="*/ 1 w 28"/>
                <a:gd name="T5" fmla="*/ 2 h 17"/>
                <a:gd name="T6" fmla="*/ 6 w 28"/>
                <a:gd name="T7" fmla="*/ 2 h 17"/>
                <a:gd name="T8" fmla="*/ 6 w 28"/>
                <a:gd name="T9" fmla="*/ 2 h 17"/>
                <a:gd name="T10" fmla="*/ 24 w 28"/>
                <a:gd name="T11" fmla="*/ 10 h 17"/>
                <a:gd name="T12" fmla="*/ 24 w 28"/>
                <a:gd name="T13" fmla="*/ 10 h 17"/>
                <a:gd name="T14" fmla="*/ 28 w 28"/>
                <a:gd name="T15" fmla="*/ 13 h 17"/>
                <a:gd name="T16" fmla="*/ 24 w 28"/>
                <a:gd name="T17" fmla="*/ 17 h 17"/>
                <a:gd name="T18" fmla="*/ 24 w 28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7">
                  <a:moveTo>
                    <a:pt x="24" y="17"/>
                  </a:moveTo>
                  <a:cubicBezTo>
                    <a:pt x="14" y="1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4"/>
                    <a:pt x="18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6" y="10"/>
                    <a:pt x="28" y="11"/>
                    <a:pt x="28" y="13"/>
                  </a:cubicBezTo>
                  <a:cubicBezTo>
                    <a:pt x="28" y="15"/>
                    <a:pt x="26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49"/>
            <p:cNvSpPr>
              <a:spLocks/>
            </p:cNvSpPr>
            <p:nvPr/>
          </p:nvSpPr>
          <p:spPr bwMode="auto">
            <a:xfrm>
              <a:off x="13166726" y="11034713"/>
              <a:ext cx="188913" cy="117475"/>
            </a:xfrm>
            <a:custGeom>
              <a:avLst/>
              <a:gdLst>
                <a:gd name="T0" fmla="*/ 46 w 50"/>
                <a:gd name="T1" fmla="*/ 31 h 31"/>
                <a:gd name="T2" fmla="*/ 46 w 50"/>
                <a:gd name="T3" fmla="*/ 31 h 31"/>
                <a:gd name="T4" fmla="*/ 43 w 50"/>
                <a:gd name="T5" fmla="*/ 28 h 31"/>
                <a:gd name="T6" fmla="*/ 27 w 50"/>
                <a:gd name="T7" fmla="*/ 7 h 31"/>
                <a:gd name="T8" fmla="*/ 7 w 50"/>
                <a:gd name="T9" fmla="*/ 23 h 31"/>
                <a:gd name="T10" fmla="*/ 3 w 50"/>
                <a:gd name="T11" fmla="*/ 26 h 31"/>
                <a:gd name="T12" fmla="*/ 0 w 50"/>
                <a:gd name="T13" fmla="*/ 22 h 31"/>
                <a:gd name="T14" fmla="*/ 27 w 50"/>
                <a:gd name="T15" fmla="*/ 0 h 31"/>
                <a:gd name="T16" fmla="*/ 50 w 50"/>
                <a:gd name="T17" fmla="*/ 28 h 31"/>
                <a:gd name="T18" fmla="*/ 46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5" y="31"/>
                    <a:pt x="43" y="30"/>
                    <a:pt x="43" y="28"/>
                  </a:cubicBezTo>
                  <a:cubicBezTo>
                    <a:pt x="43" y="27"/>
                    <a:pt x="43" y="8"/>
                    <a:pt x="27" y="7"/>
                  </a:cubicBezTo>
                  <a:cubicBezTo>
                    <a:pt x="11" y="7"/>
                    <a:pt x="7" y="23"/>
                    <a:pt x="7" y="23"/>
                  </a:cubicBezTo>
                  <a:cubicBezTo>
                    <a:pt x="7" y="25"/>
                    <a:pt x="5" y="27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2" y="14"/>
                    <a:pt x="10" y="0"/>
                    <a:pt x="27" y="0"/>
                  </a:cubicBezTo>
                  <a:cubicBezTo>
                    <a:pt x="45" y="1"/>
                    <a:pt x="50" y="19"/>
                    <a:pt x="50" y="28"/>
                  </a:cubicBezTo>
                  <a:cubicBezTo>
                    <a:pt x="50" y="30"/>
                    <a:pt x="48" y="31"/>
                    <a:pt x="46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50"/>
            <p:cNvSpPr>
              <a:spLocks/>
            </p:cNvSpPr>
            <p:nvPr/>
          </p:nvSpPr>
          <p:spPr bwMode="auto">
            <a:xfrm>
              <a:off x="13328651" y="11114088"/>
              <a:ext cx="101600" cy="38100"/>
            </a:xfrm>
            <a:custGeom>
              <a:avLst/>
              <a:gdLst>
                <a:gd name="T0" fmla="*/ 9 w 27"/>
                <a:gd name="T1" fmla="*/ 10 h 10"/>
                <a:gd name="T2" fmla="*/ 3 w 27"/>
                <a:gd name="T3" fmla="*/ 9 h 10"/>
                <a:gd name="T4" fmla="*/ 0 w 27"/>
                <a:gd name="T5" fmla="*/ 5 h 10"/>
                <a:gd name="T6" fmla="*/ 4 w 27"/>
                <a:gd name="T7" fmla="*/ 3 h 10"/>
                <a:gd name="T8" fmla="*/ 22 w 27"/>
                <a:gd name="T9" fmla="*/ 1 h 10"/>
                <a:gd name="T10" fmla="*/ 26 w 27"/>
                <a:gd name="T11" fmla="*/ 3 h 10"/>
                <a:gd name="T12" fmla="*/ 24 w 27"/>
                <a:gd name="T13" fmla="*/ 7 h 10"/>
                <a:gd name="T14" fmla="*/ 9 w 27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0">
                  <a:moveTo>
                    <a:pt x="9" y="10"/>
                  </a:moveTo>
                  <a:cubicBezTo>
                    <a:pt x="5" y="10"/>
                    <a:pt x="3" y="9"/>
                    <a:pt x="3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1" y="3"/>
                    <a:pt x="3" y="2"/>
                    <a:pt x="4" y="3"/>
                  </a:cubicBezTo>
                  <a:cubicBezTo>
                    <a:pt x="5" y="3"/>
                    <a:pt x="12" y="5"/>
                    <a:pt x="22" y="1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18" y="10"/>
                    <a:pt x="13" y="10"/>
                    <a:pt x="9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51"/>
            <p:cNvSpPr>
              <a:spLocks/>
            </p:cNvSpPr>
            <p:nvPr/>
          </p:nvSpPr>
          <p:spPr bwMode="auto">
            <a:xfrm>
              <a:off x="13325476" y="11061701"/>
              <a:ext cx="104775" cy="63500"/>
            </a:xfrm>
            <a:custGeom>
              <a:avLst/>
              <a:gdLst>
                <a:gd name="T0" fmla="*/ 4 w 28"/>
                <a:gd name="T1" fmla="*/ 17 h 17"/>
                <a:gd name="T2" fmla="*/ 4 w 28"/>
                <a:gd name="T3" fmla="*/ 17 h 17"/>
                <a:gd name="T4" fmla="*/ 0 w 28"/>
                <a:gd name="T5" fmla="*/ 13 h 17"/>
                <a:gd name="T6" fmla="*/ 4 w 28"/>
                <a:gd name="T7" fmla="*/ 10 h 17"/>
                <a:gd name="T8" fmla="*/ 4 w 28"/>
                <a:gd name="T9" fmla="*/ 10 h 17"/>
                <a:gd name="T10" fmla="*/ 22 w 28"/>
                <a:gd name="T11" fmla="*/ 2 h 17"/>
                <a:gd name="T12" fmla="*/ 27 w 28"/>
                <a:gd name="T13" fmla="*/ 2 h 17"/>
                <a:gd name="T14" fmla="*/ 26 w 28"/>
                <a:gd name="T15" fmla="*/ 7 h 17"/>
                <a:gd name="T16" fmla="*/ 4 w 2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11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0" y="10"/>
                    <a:pt x="19" y="4"/>
                    <a:pt x="22" y="2"/>
                  </a:cubicBezTo>
                  <a:cubicBezTo>
                    <a:pt x="23" y="0"/>
                    <a:pt x="26" y="1"/>
                    <a:pt x="27" y="2"/>
                  </a:cubicBezTo>
                  <a:cubicBezTo>
                    <a:pt x="28" y="4"/>
                    <a:pt x="28" y="6"/>
                    <a:pt x="26" y="7"/>
                  </a:cubicBezTo>
                  <a:cubicBezTo>
                    <a:pt x="26" y="7"/>
                    <a:pt x="14" y="17"/>
                    <a:pt x="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52"/>
            <p:cNvSpPr>
              <a:spLocks/>
            </p:cNvSpPr>
            <p:nvPr/>
          </p:nvSpPr>
          <p:spPr bwMode="auto">
            <a:xfrm>
              <a:off x="12441238" y="10566401"/>
              <a:ext cx="1109663" cy="574675"/>
            </a:xfrm>
            <a:custGeom>
              <a:avLst/>
              <a:gdLst>
                <a:gd name="T0" fmla="*/ 6 w 295"/>
                <a:gd name="T1" fmla="*/ 153 h 153"/>
                <a:gd name="T2" fmla="*/ 90 w 295"/>
                <a:gd name="T3" fmla="*/ 66 h 153"/>
                <a:gd name="T4" fmla="*/ 295 w 295"/>
                <a:gd name="T5" fmla="*/ 125 h 153"/>
                <a:gd name="T6" fmla="*/ 295 w 295"/>
                <a:gd name="T7" fmla="*/ 0 h 153"/>
                <a:gd name="T8" fmla="*/ 5 w 295"/>
                <a:gd name="T9" fmla="*/ 0 h 153"/>
                <a:gd name="T10" fmla="*/ 0 w 295"/>
                <a:gd name="T11" fmla="*/ 141 h 153"/>
                <a:gd name="T12" fmla="*/ 6 w 295"/>
                <a:gd name="T1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3">
                  <a:moveTo>
                    <a:pt x="6" y="153"/>
                  </a:moveTo>
                  <a:cubicBezTo>
                    <a:pt x="6" y="153"/>
                    <a:pt x="68" y="131"/>
                    <a:pt x="90" y="66"/>
                  </a:cubicBezTo>
                  <a:cubicBezTo>
                    <a:pt x="90" y="66"/>
                    <a:pt x="150" y="137"/>
                    <a:pt x="295" y="125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6" y="153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5" name="圓角矩形圖說文字 64"/>
          <p:cNvSpPr/>
          <p:nvPr/>
        </p:nvSpPr>
        <p:spPr>
          <a:xfrm>
            <a:off x="2754597" y="2542065"/>
            <a:ext cx="8763795" cy="3582149"/>
          </a:xfrm>
          <a:prstGeom prst="wedgeRoundRectCallout">
            <a:avLst>
              <a:gd name="adj1" fmla="val -55568"/>
              <a:gd name="adj2" fmla="val -1701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endParaRPr lang="en-US" altLang="zh-TW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endParaRPr lang="en-US" altLang="zh-TW" sz="2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endParaRPr lang="en-US" altLang="zh-TW" sz="2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r>
              <a:rPr lang="zh-TW" alt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	</a:t>
            </a:r>
            <a:endParaRPr lang="en-US" altLang="zh-TW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4" name="圓角矩形圖說文字 33"/>
          <p:cNvSpPr/>
          <p:nvPr/>
        </p:nvSpPr>
        <p:spPr>
          <a:xfrm>
            <a:off x="4982308" y="1015939"/>
            <a:ext cx="3312368" cy="1200191"/>
          </a:xfrm>
          <a:prstGeom prst="wedgeRoundRectCallout">
            <a:avLst>
              <a:gd name="adj1" fmla="val -56286"/>
              <a:gd name="adj2" fmla="val -20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除了主席，還有兩個成員</a:t>
            </a:r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!</a:t>
            </a:r>
          </a:p>
          <a:p>
            <a:pPr algn="ctr">
              <a:spcBef>
                <a:spcPts val="600"/>
              </a:spcBef>
            </a:pPr>
            <a:r>
              <a:rPr lang="en-US" altLang="zh-TW" sz="2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Two members.</a:t>
            </a:r>
            <a:endParaRPr lang="en-US" altLang="zh-TW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69" name="组合 548"/>
          <p:cNvGrpSpPr/>
          <p:nvPr/>
        </p:nvGrpSpPr>
        <p:grpSpPr>
          <a:xfrm>
            <a:off x="4009471" y="993244"/>
            <a:ext cx="690095" cy="1443410"/>
            <a:chOff x="372239" y="3052764"/>
            <a:chExt cx="1157677" cy="2421410"/>
          </a:xfrm>
        </p:grpSpPr>
        <p:sp>
          <p:nvSpPr>
            <p:cNvPr id="71" name="Freeform 473"/>
            <p:cNvSpPr>
              <a:spLocks/>
            </p:cNvSpPr>
            <p:nvPr/>
          </p:nvSpPr>
          <p:spPr bwMode="auto">
            <a:xfrm>
              <a:off x="652075" y="4752223"/>
              <a:ext cx="535394" cy="675950"/>
            </a:xfrm>
            <a:custGeom>
              <a:avLst/>
              <a:gdLst>
                <a:gd name="T0" fmla="*/ 9 w 419"/>
                <a:gd name="T1" fmla="*/ 0 h 529"/>
                <a:gd name="T2" fmla="*/ 402 w 419"/>
                <a:gd name="T3" fmla="*/ 0 h 529"/>
                <a:gd name="T4" fmla="*/ 419 w 419"/>
                <a:gd name="T5" fmla="*/ 529 h 529"/>
                <a:gd name="T6" fmla="*/ 260 w 419"/>
                <a:gd name="T7" fmla="*/ 529 h 529"/>
                <a:gd name="T8" fmla="*/ 214 w 419"/>
                <a:gd name="T9" fmla="*/ 108 h 529"/>
                <a:gd name="T10" fmla="*/ 194 w 419"/>
                <a:gd name="T11" fmla="*/ 108 h 529"/>
                <a:gd name="T12" fmla="*/ 164 w 419"/>
                <a:gd name="T13" fmla="*/ 529 h 529"/>
                <a:gd name="T14" fmla="*/ 0 w 419"/>
                <a:gd name="T15" fmla="*/ 529 h 529"/>
                <a:gd name="T16" fmla="*/ 9 w 419"/>
                <a:gd name="T17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9">
                  <a:moveTo>
                    <a:pt x="9" y="0"/>
                  </a:moveTo>
                  <a:lnTo>
                    <a:pt x="402" y="0"/>
                  </a:lnTo>
                  <a:lnTo>
                    <a:pt x="419" y="529"/>
                  </a:lnTo>
                  <a:lnTo>
                    <a:pt x="260" y="529"/>
                  </a:lnTo>
                  <a:lnTo>
                    <a:pt x="214" y="108"/>
                  </a:lnTo>
                  <a:lnTo>
                    <a:pt x="194" y="108"/>
                  </a:lnTo>
                  <a:lnTo>
                    <a:pt x="164" y="529"/>
                  </a:lnTo>
                  <a:lnTo>
                    <a:pt x="0" y="52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C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474"/>
            <p:cNvSpPr>
              <a:spLocks/>
            </p:cNvSpPr>
            <p:nvPr/>
          </p:nvSpPr>
          <p:spPr bwMode="auto">
            <a:xfrm>
              <a:off x="613741" y="5311895"/>
              <a:ext cx="254280" cy="162279"/>
            </a:xfrm>
            <a:custGeom>
              <a:avLst/>
              <a:gdLst>
                <a:gd name="T0" fmla="*/ 100 w 112"/>
                <a:gd name="T1" fmla="*/ 71 h 71"/>
                <a:gd name="T2" fmla="*/ 12 w 112"/>
                <a:gd name="T3" fmla="*/ 71 h 71"/>
                <a:gd name="T4" fmla="*/ 0 w 112"/>
                <a:gd name="T5" fmla="*/ 59 h 71"/>
                <a:gd name="T6" fmla="*/ 0 w 112"/>
                <a:gd name="T7" fmla="*/ 55 h 71"/>
                <a:gd name="T8" fmla="*/ 55 w 112"/>
                <a:gd name="T9" fmla="*/ 0 h 71"/>
                <a:gd name="T10" fmla="*/ 56 w 112"/>
                <a:gd name="T11" fmla="*/ 0 h 71"/>
                <a:gd name="T12" fmla="*/ 112 w 112"/>
                <a:gd name="T13" fmla="*/ 55 h 71"/>
                <a:gd name="T14" fmla="*/ 112 w 112"/>
                <a:gd name="T15" fmla="*/ 59 h 71"/>
                <a:gd name="T16" fmla="*/ 100 w 112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71">
                  <a:moveTo>
                    <a:pt x="100" y="71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6" y="71"/>
                    <a:pt x="0" y="66"/>
                    <a:pt x="0" y="59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7" y="0"/>
                    <a:pt x="112" y="25"/>
                    <a:pt x="112" y="55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66"/>
                    <a:pt x="106" y="71"/>
                    <a:pt x="100" y="71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475"/>
            <p:cNvSpPr>
              <a:spLocks/>
            </p:cNvSpPr>
            <p:nvPr/>
          </p:nvSpPr>
          <p:spPr bwMode="auto">
            <a:xfrm>
              <a:off x="977911" y="5311895"/>
              <a:ext cx="251724" cy="162279"/>
            </a:xfrm>
            <a:custGeom>
              <a:avLst/>
              <a:gdLst>
                <a:gd name="T0" fmla="*/ 99 w 111"/>
                <a:gd name="T1" fmla="*/ 71 h 71"/>
                <a:gd name="T2" fmla="*/ 12 w 111"/>
                <a:gd name="T3" fmla="*/ 71 h 71"/>
                <a:gd name="T4" fmla="*/ 0 w 111"/>
                <a:gd name="T5" fmla="*/ 59 h 71"/>
                <a:gd name="T6" fmla="*/ 0 w 111"/>
                <a:gd name="T7" fmla="*/ 55 h 71"/>
                <a:gd name="T8" fmla="*/ 55 w 111"/>
                <a:gd name="T9" fmla="*/ 0 h 71"/>
                <a:gd name="T10" fmla="*/ 56 w 111"/>
                <a:gd name="T11" fmla="*/ 0 h 71"/>
                <a:gd name="T12" fmla="*/ 111 w 111"/>
                <a:gd name="T13" fmla="*/ 55 h 71"/>
                <a:gd name="T14" fmla="*/ 111 w 111"/>
                <a:gd name="T15" fmla="*/ 59 h 71"/>
                <a:gd name="T16" fmla="*/ 99 w 111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71">
                  <a:moveTo>
                    <a:pt x="99" y="71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5" y="71"/>
                    <a:pt x="0" y="66"/>
                    <a:pt x="0" y="59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5"/>
                    <a:pt x="24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6" y="0"/>
                    <a:pt x="111" y="25"/>
                    <a:pt x="111" y="55"/>
                  </a:cubicBezTo>
                  <a:cubicBezTo>
                    <a:pt x="111" y="59"/>
                    <a:pt x="111" y="59"/>
                    <a:pt x="111" y="59"/>
                  </a:cubicBezTo>
                  <a:cubicBezTo>
                    <a:pt x="111" y="66"/>
                    <a:pt x="106" y="71"/>
                    <a:pt x="99" y="71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76"/>
            <p:cNvSpPr>
              <a:spLocks/>
            </p:cNvSpPr>
            <p:nvPr/>
          </p:nvSpPr>
          <p:spPr bwMode="auto">
            <a:xfrm>
              <a:off x="493629" y="4596333"/>
              <a:ext cx="186557" cy="322003"/>
            </a:xfrm>
            <a:custGeom>
              <a:avLst/>
              <a:gdLst>
                <a:gd name="T0" fmla="*/ 17 w 82"/>
                <a:gd name="T1" fmla="*/ 0 h 141"/>
                <a:gd name="T2" fmla="*/ 14 w 82"/>
                <a:gd name="T3" fmla="*/ 83 h 141"/>
                <a:gd name="T4" fmla="*/ 63 w 82"/>
                <a:gd name="T5" fmla="*/ 135 h 141"/>
                <a:gd name="T6" fmla="*/ 53 w 82"/>
                <a:gd name="T7" fmla="*/ 88 h 141"/>
                <a:gd name="T8" fmla="*/ 65 w 82"/>
                <a:gd name="T9" fmla="*/ 86 h 141"/>
                <a:gd name="T10" fmla="*/ 63 w 82"/>
                <a:gd name="T11" fmla="*/ 26 h 141"/>
                <a:gd name="T12" fmla="*/ 17 w 82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41">
                  <a:moveTo>
                    <a:pt x="17" y="0"/>
                  </a:moveTo>
                  <a:cubicBezTo>
                    <a:pt x="17" y="0"/>
                    <a:pt x="0" y="46"/>
                    <a:pt x="14" y="83"/>
                  </a:cubicBezTo>
                  <a:cubicBezTo>
                    <a:pt x="28" y="119"/>
                    <a:pt x="43" y="141"/>
                    <a:pt x="63" y="135"/>
                  </a:cubicBezTo>
                  <a:cubicBezTo>
                    <a:pt x="82" y="129"/>
                    <a:pt x="54" y="90"/>
                    <a:pt x="53" y="88"/>
                  </a:cubicBezTo>
                  <a:cubicBezTo>
                    <a:pt x="53" y="88"/>
                    <a:pt x="61" y="92"/>
                    <a:pt x="65" y="86"/>
                  </a:cubicBezTo>
                  <a:cubicBezTo>
                    <a:pt x="68" y="81"/>
                    <a:pt x="70" y="55"/>
                    <a:pt x="63" y="2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77"/>
            <p:cNvSpPr>
              <a:spLocks/>
            </p:cNvSpPr>
            <p:nvPr/>
          </p:nvSpPr>
          <p:spPr bwMode="auto">
            <a:xfrm>
              <a:off x="570296" y="4749668"/>
              <a:ext cx="57501" cy="70278"/>
            </a:xfrm>
            <a:custGeom>
              <a:avLst/>
              <a:gdLst>
                <a:gd name="T0" fmla="*/ 25 w 25"/>
                <a:gd name="T1" fmla="*/ 31 h 31"/>
                <a:gd name="T2" fmla="*/ 19 w 25"/>
                <a:gd name="T3" fmla="*/ 21 h 31"/>
                <a:gd name="T4" fmla="*/ 7 w 25"/>
                <a:gd name="T5" fmla="*/ 0 h 31"/>
                <a:gd name="T6" fmla="*/ 25 w 25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1">
                  <a:moveTo>
                    <a:pt x="25" y="31"/>
                  </a:moveTo>
                  <a:cubicBezTo>
                    <a:pt x="22" y="25"/>
                    <a:pt x="19" y="21"/>
                    <a:pt x="19" y="21"/>
                  </a:cubicBezTo>
                  <a:cubicBezTo>
                    <a:pt x="19" y="21"/>
                    <a:pt x="10" y="17"/>
                    <a:pt x="7" y="0"/>
                  </a:cubicBezTo>
                  <a:cubicBezTo>
                    <a:pt x="7" y="0"/>
                    <a:pt x="0" y="25"/>
                    <a:pt x="25" y="31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478"/>
            <p:cNvSpPr>
              <a:spLocks noChangeArrowheads="1"/>
            </p:cNvSpPr>
            <p:nvPr/>
          </p:nvSpPr>
          <p:spPr bwMode="auto">
            <a:xfrm>
              <a:off x="770909" y="4112051"/>
              <a:ext cx="279836" cy="323281"/>
            </a:xfrm>
            <a:prstGeom prst="rect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479"/>
            <p:cNvSpPr>
              <a:spLocks/>
            </p:cNvSpPr>
            <p:nvPr/>
          </p:nvSpPr>
          <p:spPr bwMode="auto">
            <a:xfrm>
              <a:off x="882077" y="4146551"/>
              <a:ext cx="54945" cy="65167"/>
            </a:xfrm>
            <a:custGeom>
              <a:avLst/>
              <a:gdLst>
                <a:gd name="T0" fmla="*/ 18 w 24"/>
                <a:gd name="T1" fmla="*/ 29 h 29"/>
                <a:gd name="T2" fmla="*/ 5 w 24"/>
                <a:gd name="T3" fmla="*/ 29 h 29"/>
                <a:gd name="T4" fmla="*/ 0 w 24"/>
                <a:gd name="T5" fmla="*/ 23 h 29"/>
                <a:gd name="T6" fmla="*/ 0 w 24"/>
                <a:gd name="T7" fmla="*/ 6 h 29"/>
                <a:gd name="T8" fmla="*/ 5 w 24"/>
                <a:gd name="T9" fmla="*/ 0 h 29"/>
                <a:gd name="T10" fmla="*/ 18 w 24"/>
                <a:gd name="T11" fmla="*/ 0 h 29"/>
                <a:gd name="T12" fmla="*/ 24 w 24"/>
                <a:gd name="T13" fmla="*/ 6 h 29"/>
                <a:gd name="T14" fmla="*/ 24 w 24"/>
                <a:gd name="T15" fmla="*/ 23 h 29"/>
                <a:gd name="T16" fmla="*/ 18 w 24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9">
                  <a:moveTo>
                    <a:pt x="18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6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6"/>
                    <a:pt x="21" y="29"/>
                    <a:pt x="18" y="29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80"/>
            <p:cNvSpPr>
              <a:spLocks/>
            </p:cNvSpPr>
            <p:nvPr/>
          </p:nvSpPr>
          <p:spPr bwMode="auto">
            <a:xfrm>
              <a:off x="800298" y="4205330"/>
              <a:ext cx="227446" cy="460004"/>
            </a:xfrm>
            <a:custGeom>
              <a:avLst/>
              <a:gdLst>
                <a:gd name="T0" fmla="*/ 71 w 178"/>
                <a:gd name="T1" fmla="*/ 0 h 360"/>
                <a:gd name="T2" fmla="*/ 0 w 178"/>
                <a:gd name="T3" fmla="*/ 287 h 360"/>
                <a:gd name="T4" fmla="*/ 91 w 178"/>
                <a:gd name="T5" fmla="*/ 360 h 360"/>
                <a:gd name="T6" fmla="*/ 178 w 178"/>
                <a:gd name="T7" fmla="*/ 283 h 360"/>
                <a:gd name="T8" fmla="*/ 96 w 178"/>
                <a:gd name="T9" fmla="*/ 0 h 360"/>
                <a:gd name="T10" fmla="*/ 71 w 178"/>
                <a:gd name="T11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360">
                  <a:moveTo>
                    <a:pt x="71" y="0"/>
                  </a:moveTo>
                  <a:lnTo>
                    <a:pt x="0" y="287"/>
                  </a:lnTo>
                  <a:lnTo>
                    <a:pt x="91" y="360"/>
                  </a:lnTo>
                  <a:lnTo>
                    <a:pt x="178" y="283"/>
                  </a:lnTo>
                  <a:lnTo>
                    <a:pt x="9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481"/>
            <p:cNvSpPr>
              <a:spLocks/>
            </p:cNvSpPr>
            <p:nvPr/>
          </p:nvSpPr>
          <p:spPr bwMode="auto">
            <a:xfrm>
              <a:off x="761964" y="4129940"/>
              <a:ext cx="290058" cy="134168"/>
            </a:xfrm>
            <a:custGeom>
              <a:avLst/>
              <a:gdLst>
                <a:gd name="T0" fmla="*/ 0 w 227"/>
                <a:gd name="T1" fmla="*/ 2 h 105"/>
                <a:gd name="T2" fmla="*/ 0 w 227"/>
                <a:gd name="T3" fmla="*/ 105 h 105"/>
                <a:gd name="T4" fmla="*/ 115 w 227"/>
                <a:gd name="T5" fmla="*/ 37 h 105"/>
                <a:gd name="T6" fmla="*/ 224 w 227"/>
                <a:gd name="T7" fmla="*/ 105 h 105"/>
                <a:gd name="T8" fmla="*/ 227 w 227"/>
                <a:gd name="T9" fmla="*/ 0 h 105"/>
                <a:gd name="T10" fmla="*/ 0 w 227"/>
                <a:gd name="T11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105">
                  <a:moveTo>
                    <a:pt x="0" y="2"/>
                  </a:moveTo>
                  <a:lnTo>
                    <a:pt x="0" y="105"/>
                  </a:lnTo>
                  <a:lnTo>
                    <a:pt x="115" y="37"/>
                  </a:lnTo>
                  <a:lnTo>
                    <a:pt x="224" y="105"/>
                  </a:lnTo>
                  <a:lnTo>
                    <a:pt x="22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482"/>
            <p:cNvSpPr>
              <a:spLocks/>
            </p:cNvSpPr>
            <p:nvPr/>
          </p:nvSpPr>
          <p:spPr bwMode="auto">
            <a:xfrm>
              <a:off x="461684" y="4112051"/>
              <a:ext cx="852285" cy="687451"/>
            </a:xfrm>
            <a:custGeom>
              <a:avLst/>
              <a:gdLst>
                <a:gd name="T0" fmla="*/ 375 w 375"/>
                <a:gd name="T1" fmla="*/ 91 h 302"/>
                <a:gd name="T2" fmla="*/ 274 w 375"/>
                <a:gd name="T3" fmla="*/ 3 h 302"/>
                <a:gd name="T4" fmla="*/ 252 w 375"/>
                <a:gd name="T5" fmla="*/ 16 h 302"/>
                <a:gd name="T6" fmla="*/ 197 w 375"/>
                <a:gd name="T7" fmla="*/ 139 h 302"/>
                <a:gd name="T8" fmla="*/ 141 w 375"/>
                <a:gd name="T9" fmla="*/ 16 h 302"/>
                <a:gd name="T10" fmla="*/ 127 w 375"/>
                <a:gd name="T11" fmla="*/ 0 h 302"/>
                <a:gd name="T12" fmla="*/ 121 w 375"/>
                <a:gd name="T13" fmla="*/ 0 h 302"/>
                <a:gd name="T14" fmla="*/ 4 w 375"/>
                <a:gd name="T15" fmla="*/ 227 h 302"/>
                <a:gd name="T16" fmla="*/ 85 w 375"/>
                <a:gd name="T17" fmla="*/ 258 h 302"/>
                <a:gd name="T18" fmla="*/ 84 w 375"/>
                <a:gd name="T19" fmla="*/ 294 h 302"/>
                <a:gd name="T20" fmla="*/ 193 w 375"/>
                <a:gd name="T21" fmla="*/ 302 h 302"/>
                <a:gd name="T22" fmla="*/ 326 w 375"/>
                <a:gd name="T23" fmla="*/ 291 h 302"/>
                <a:gd name="T24" fmla="*/ 315 w 375"/>
                <a:gd name="T25" fmla="*/ 140 h 302"/>
                <a:gd name="T26" fmla="*/ 375 w 375"/>
                <a:gd name="T27" fmla="*/ 9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5" h="302">
                  <a:moveTo>
                    <a:pt x="375" y="91"/>
                  </a:moveTo>
                  <a:cubicBezTo>
                    <a:pt x="274" y="3"/>
                    <a:pt x="274" y="3"/>
                    <a:pt x="274" y="3"/>
                  </a:cubicBezTo>
                  <a:cubicBezTo>
                    <a:pt x="252" y="16"/>
                    <a:pt x="252" y="16"/>
                    <a:pt x="252" y="16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42" y="50"/>
                    <a:pt x="4" y="227"/>
                  </a:cubicBezTo>
                  <a:cubicBezTo>
                    <a:pt x="0" y="246"/>
                    <a:pt x="2" y="245"/>
                    <a:pt x="85" y="258"/>
                  </a:cubicBezTo>
                  <a:cubicBezTo>
                    <a:pt x="85" y="258"/>
                    <a:pt x="79" y="289"/>
                    <a:pt x="84" y="294"/>
                  </a:cubicBezTo>
                  <a:cubicBezTo>
                    <a:pt x="86" y="297"/>
                    <a:pt x="138" y="302"/>
                    <a:pt x="193" y="302"/>
                  </a:cubicBezTo>
                  <a:cubicBezTo>
                    <a:pt x="255" y="302"/>
                    <a:pt x="321" y="299"/>
                    <a:pt x="326" y="291"/>
                  </a:cubicBezTo>
                  <a:cubicBezTo>
                    <a:pt x="328" y="287"/>
                    <a:pt x="331" y="225"/>
                    <a:pt x="315" y="140"/>
                  </a:cubicBezTo>
                  <a:lnTo>
                    <a:pt x="375" y="91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483"/>
            <p:cNvSpPr>
              <a:spLocks/>
            </p:cNvSpPr>
            <p:nvPr/>
          </p:nvSpPr>
          <p:spPr bwMode="auto">
            <a:xfrm>
              <a:off x="622685" y="4421276"/>
              <a:ext cx="49834" cy="278558"/>
            </a:xfrm>
            <a:custGeom>
              <a:avLst/>
              <a:gdLst>
                <a:gd name="T0" fmla="*/ 25 w 39"/>
                <a:gd name="T1" fmla="*/ 218 h 218"/>
                <a:gd name="T2" fmla="*/ 39 w 39"/>
                <a:gd name="T3" fmla="*/ 0 h 218"/>
                <a:gd name="T4" fmla="*/ 0 w 39"/>
                <a:gd name="T5" fmla="*/ 214 h 218"/>
                <a:gd name="T6" fmla="*/ 25 w 39"/>
                <a:gd name="T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18">
                  <a:moveTo>
                    <a:pt x="25" y="218"/>
                  </a:moveTo>
                  <a:lnTo>
                    <a:pt x="39" y="0"/>
                  </a:lnTo>
                  <a:lnTo>
                    <a:pt x="0" y="214"/>
                  </a:lnTo>
                  <a:lnTo>
                    <a:pt x="25" y="218"/>
                  </a:lnTo>
                  <a:close/>
                </a:path>
              </a:pathLst>
            </a:cu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484"/>
            <p:cNvSpPr>
              <a:spLocks/>
            </p:cNvSpPr>
            <p:nvPr/>
          </p:nvSpPr>
          <p:spPr bwMode="auto">
            <a:xfrm>
              <a:off x="1127412" y="4252608"/>
              <a:ext cx="75390" cy="177613"/>
            </a:xfrm>
            <a:custGeom>
              <a:avLst/>
              <a:gdLst>
                <a:gd name="T0" fmla="*/ 22 w 33"/>
                <a:gd name="T1" fmla="*/ 78 h 78"/>
                <a:gd name="T2" fmla="*/ 0 w 33"/>
                <a:gd name="T3" fmla="*/ 0 h 78"/>
                <a:gd name="T4" fmla="*/ 33 w 33"/>
                <a:gd name="T5" fmla="*/ 68 h 78"/>
                <a:gd name="T6" fmla="*/ 22 w 33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78">
                  <a:moveTo>
                    <a:pt x="22" y="78"/>
                  </a:moveTo>
                  <a:cubicBezTo>
                    <a:pt x="22" y="78"/>
                    <a:pt x="7" y="19"/>
                    <a:pt x="0" y="0"/>
                  </a:cubicBezTo>
                  <a:cubicBezTo>
                    <a:pt x="33" y="68"/>
                    <a:pt x="33" y="68"/>
                    <a:pt x="33" y="68"/>
                  </a:cubicBezTo>
                  <a:lnTo>
                    <a:pt x="22" y="78"/>
                  </a:lnTo>
                  <a:close/>
                </a:path>
              </a:pathLst>
            </a:cu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485"/>
            <p:cNvSpPr>
              <a:spLocks/>
            </p:cNvSpPr>
            <p:nvPr/>
          </p:nvSpPr>
          <p:spPr bwMode="auto">
            <a:xfrm>
              <a:off x="727464" y="4147829"/>
              <a:ext cx="181446" cy="281114"/>
            </a:xfrm>
            <a:custGeom>
              <a:avLst/>
              <a:gdLst>
                <a:gd name="T0" fmla="*/ 43 w 142"/>
                <a:gd name="T1" fmla="*/ 0 h 220"/>
                <a:gd name="T2" fmla="*/ 0 w 142"/>
                <a:gd name="T3" fmla="*/ 75 h 220"/>
                <a:gd name="T4" fmla="*/ 62 w 142"/>
                <a:gd name="T5" fmla="*/ 109 h 220"/>
                <a:gd name="T6" fmla="*/ 50 w 142"/>
                <a:gd name="T7" fmla="*/ 187 h 220"/>
                <a:gd name="T8" fmla="*/ 142 w 142"/>
                <a:gd name="T9" fmla="*/ 220 h 220"/>
                <a:gd name="T10" fmla="*/ 43 w 142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220">
                  <a:moveTo>
                    <a:pt x="43" y="0"/>
                  </a:moveTo>
                  <a:lnTo>
                    <a:pt x="0" y="75"/>
                  </a:lnTo>
                  <a:lnTo>
                    <a:pt x="62" y="109"/>
                  </a:lnTo>
                  <a:lnTo>
                    <a:pt x="50" y="187"/>
                  </a:lnTo>
                  <a:lnTo>
                    <a:pt x="142" y="22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DDA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486"/>
            <p:cNvSpPr>
              <a:spLocks/>
            </p:cNvSpPr>
            <p:nvPr/>
          </p:nvSpPr>
          <p:spPr bwMode="auto">
            <a:xfrm>
              <a:off x="908910" y="4147829"/>
              <a:ext cx="180168" cy="281114"/>
            </a:xfrm>
            <a:custGeom>
              <a:avLst/>
              <a:gdLst>
                <a:gd name="T0" fmla="*/ 98 w 141"/>
                <a:gd name="T1" fmla="*/ 0 h 220"/>
                <a:gd name="T2" fmla="*/ 141 w 141"/>
                <a:gd name="T3" fmla="*/ 75 h 220"/>
                <a:gd name="T4" fmla="*/ 80 w 141"/>
                <a:gd name="T5" fmla="*/ 109 h 220"/>
                <a:gd name="T6" fmla="*/ 91 w 141"/>
                <a:gd name="T7" fmla="*/ 187 h 220"/>
                <a:gd name="T8" fmla="*/ 0 w 141"/>
                <a:gd name="T9" fmla="*/ 220 h 220"/>
                <a:gd name="T10" fmla="*/ 98 w 141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220">
                  <a:moveTo>
                    <a:pt x="98" y="0"/>
                  </a:moveTo>
                  <a:lnTo>
                    <a:pt x="141" y="75"/>
                  </a:lnTo>
                  <a:lnTo>
                    <a:pt x="80" y="109"/>
                  </a:lnTo>
                  <a:lnTo>
                    <a:pt x="91" y="187"/>
                  </a:lnTo>
                  <a:lnTo>
                    <a:pt x="0" y="22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DDA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Oval 487"/>
            <p:cNvSpPr>
              <a:spLocks noChangeArrowheads="1"/>
            </p:cNvSpPr>
            <p:nvPr/>
          </p:nvSpPr>
          <p:spPr bwMode="auto">
            <a:xfrm>
              <a:off x="856521" y="4482610"/>
              <a:ext cx="51112" cy="52389"/>
            </a:xfrm>
            <a:prstGeom prst="ellipse">
              <a:avLst/>
            </a:pr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488"/>
            <p:cNvSpPr>
              <a:spLocks noChangeArrowheads="1"/>
            </p:cNvSpPr>
            <p:nvPr/>
          </p:nvSpPr>
          <p:spPr bwMode="auto">
            <a:xfrm>
              <a:off x="856521" y="4595055"/>
              <a:ext cx="51112" cy="52389"/>
            </a:xfrm>
            <a:prstGeom prst="ellipse">
              <a:avLst/>
            </a:pr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489"/>
            <p:cNvSpPr>
              <a:spLocks noChangeArrowheads="1"/>
            </p:cNvSpPr>
            <p:nvPr/>
          </p:nvSpPr>
          <p:spPr bwMode="auto">
            <a:xfrm>
              <a:off x="856521" y="4708779"/>
              <a:ext cx="51112" cy="49834"/>
            </a:xfrm>
            <a:prstGeom prst="ellipse">
              <a:avLst/>
            </a:pr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490"/>
            <p:cNvSpPr>
              <a:spLocks noChangeArrowheads="1"/>
            </p:cNvSpPr>
            <p:nvPr/>
          </p:nvSpPr>
          <p:spPr bwMode="auto">
            <a:xfrm>
              <a:off x="1007300" y="4628278"/>
              <a:ext cx="136723" cy="31945"/>
            </a:xfrm>
            <a:prstGeom prst="rect">
              <a:avLst/>
            </a:pr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491"/>
            <p:cNvSpPr>
              <a:spLocks/>
            </p:cNvSpPr>
            <p:nvPr/>
          </p:nvSpPr>
          <p:spPr bwMode="auto">
            <a:xfrm>
              <a:off x="823298" y="4428943"/>
              <a:ext cx="85612" cy="365448"/>
            </a:xfrm>
            <a:custGeom>
              <a:avLst/>
              <a:gdLst>
                <a:gd name="T0" fmla="*/ 67 w 67"/>
                <a:gd name="T1" fmla="*/ 0 h 286"/>
                <a:gd name="T2" fmla="*/ 7 w 67"/>
                <a:gd name="T3" fmla="*/ 16 h 286"/>
                <a:gd name="T4" fmla="*/ 0 w 67"/>
                <a:gd name="T5" fmla="*/ 286 h 286"/>
                <a:gd name="T6" fmla="*/ 1 w 67"/>
                <a:gd name="T7" fmla="*/ 8 h 286"/>
                <a:gd name="T8" fmla="*/ 67 w 67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86">
                  <a:moveTo>
                    <a:pt x="67" y="0"/>
                  </a:moveTo>
                  <a:lnTo>
                    <a:pt x="7" y="16"/>
                  </a:lnTo>
                  <a:lnTo>
                    <a:pt x="0" y="286"/>
                  </a:lnTo>
                  <a:lnTo>
                    <a:pt x="1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492"/>
            <p:cNvSpPr>
              <a:spLocks/>
            </p:cNvSpPr>
            <p:nvPr/>
          </p:nvSpPr>
          <p:spPr bwMode="auto">
            <a:xfrm>
              <a:off x="1104412" y="4292219"/>
              <a:ext cx="425504" cy="364170"/>
            </a:xfrm>
            <a:custGeom>
              <a:avLst/>
              <a:gdLst>
                <a:gd name="T0" fmla="*/ 53 w 187"/>
                <a:gd name="T1" fmla="*/ 16 h 160"/>
                <a:gd name="T2" fmla="*/ 122 w 187"/>
                <a:gd name="T3" fmla="*/ 25 h 160"/>
                <a:gd name="T4" fmla="*/ 172 w 187"/>
                <a:gd name="T5" fmla="*/ 63 h 160"/>
                <a:gd name="T6" fmla="*/ 181 w 187"/>
                <a:gd name="T7" fmla="*/ 82 h 160"/>
                <a:gd name="T8" fmla="*/ 133 w 187"/>
                <a:gd name="T9" fmla="*/ 79 h 160"/>
                <a:gd name="T10" fmla="*/ 146 w 187"/>
                <a:gd name="T11" fmla="*/ 138 h 160"/>
                <a:gd name="T12" fmla="*/ 108 w 187"/>
                <a:gd name="T13" fmla="*/ 109 h 160"/>
                <a:gd name="T14" fmla="*/ 111 w 187"/>
                <a:gd name="T15" fmla="*/ 154 h 160"/>
                <a:gd name="T16" fmla="*/ 80 w 187"/>
                <a:gd name="T17" fmla="*/ 117 h 160"/>
                <a:gd name="T18" fmla="*/ 68 w 187"/>
                <a:gd name="T19" fmla="*/ 157 h 160"/>
                <a:gd name="T20" fmla="*/ 47 w 187"/>
                <a:gd name="T21" fmla="*/ 115 h 160"/>
                <a:gd name="T22" fmla="*/ 53 w 187"/>
                <a:gd name="T23" fmla="*/ 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160">
                  <a:moveTo>
                    <a:pt x="53" y="16"/>
                  </a:moveTo>
                  <a:cubicBezTo>
                    <a:pt x="53" y="16"/>
                    <a:pt x="92" y="0"/>
                    <a:pt x="122" y="25"/>
                  </a:cubicBezTo>
                  <a:cubicBezTo>
                    <a:pt x="152" y="51"/>
                    <a:pt x="163" y="62"/>
                    <a:pt x="172" y="63"/>
                  </a:cubicBezTo>
                  <a:cubicBezTo>
                    <a:pt x="182" y="64"/>
                    <a:pt x="187" y="76"/>
                    <a:pt x="181" y="82"/>
                  </a:cubicBezTo>
                  <a:cubicBezTo>
                    <a:pt x="175" y="89"/>
                    <a:pt x="152" y="96"/>
                    <a:pt x="133" y="79"/>
                  </a:cubicBezTo>
                  <a:cubicBezTo>
                    <a:pt x="133" y="79"/>
                    <a:pt x="159" y="132"/>
                    <a:pt x="146" y="138"/>
                  </a:cubicBezTo>
                  <a:cubicBezTo>
                    <a:pt x="132" y="144"/>
                    <a:pt x="120" y="133"/>
                    <a:pt x="108" y="109"/>
                  </a:cubicBezTo>
                  <a:cubicBezTo>
                    <a:pt x="108" y="109"/>
                    <a:pt x="126" y="149"/>
                    <a:pt x="111" y="154"/>
                  </a:cubicBezTo>
                  <a:cubicBezTo>
                    <a:pt x="95" y="158"/>
                    <a:pt x="85" y="142"/>
                    <a:pt x="80" y="117"/>
                  </a:cubicBezTo>
                  <a:cubicBezTo>
                    <a:pt x="80" y="117"/>
                    <a:pt x="89" y="155"/>
                    <a:pt x="68" y="157"/>
                  </a:cubicBezTo>
                  <a:cubicBezTo>
                    <a:pt x="48" y="160"/>
                    <a:pt x="49" y="131"/>
                    <a:pt x="47" y="115"/>
                  </a:cubicBezTo>
                  <a:cubicBezTo>
                    <a:pt x="45" y="99"/>
                    <a:pt x="0" y="36"/>
                    <a:pt x="53" y="16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493"/>
            <p:cNvSpPr>
              <a:spLocks/>
            </p:cNvSpPr>
            <p:nvPr/>
          </p:nvSpPr>
          <p:spPr bwMode="auto">
            <a:xfrm>
              <a:off x="1250080" y="4455776"/>
              <a:ext cx="159724" cy="56223"/>
            </a:xfrm>
            <a:custGeom>
              <a:avLst/>
              <a:gdLst>
                <a:gd name="T0" fmla="*/ 70 w 70"/>
                <a:gd name="T1" fmla="*/ 0 h 25"/>
                <a:gd name="T2" fmla="*/ 0 w 70"/>
                <a:gd name="T3" fmla="*/ 25 h 25"/>
                <a:gd name="T4" fmla="*/ 70 w 7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25">
                  <a:moveTo>
                    <a:pt x="70" y="0"/>
                  </a:moveTo>
                  <a:cubicBezTo>
                    <a:pt x="70" y="0"/>
                    <a:pt x="54" y="25"/>
                    <a:pt x="0" y="25"/>
                  </a:cubicBezTo>
                  <a:cubicBezTo>
                    <a:pt x="0" y="25"/>
                    <a:pt x="50" y="16"/>
                    <a:pt x="70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494"/>
            <p:cNvSpPr>
              <a:spLocks/>
            </p:cNvSpPr>
            <p:nvPr/>
          </p:nvSpPr>
          <p:spPr bwMode="auto">
            <a:xfrm>
              <a:off x="1284580" y="4377831"/>
              <a:ext cx="93279" cy="72834"/>
            </a:xfrm>
            <a:custGeom>
              <a:avLst/>
              <a:gdLst>
                <a:gd name="T0" fmla="*/ 0 w 41"/>
                <a:gd name="T1" fmla="*/ 0 h 32"/>
                <a:gd name="T2" fmla="*/ 41 w 41"/>
                <a:gd name="T3" fmla="*/ 32 h 32"/>
                <a:gd name="T4" fmla="*/ 0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0" y="0"/>
                  </a:moveTo>
                  <a:cubicBezTo>
                    <a:pt x="0" y="0"/>
                    <a:pt x="14" y="22"/>
                    <a:pt x="41" y="32"/>
                  </a:cubicBezTo>
                  <a:cubicBezTo>
                    <a:pt x="41" y="32"/>
                    <a:pt x="7" y="24"/>
                    <a:pt x="0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495"/>
            <p:cNvSpPr>
              <a:spLocks/>
            </p:cNvSpPr>
            <p:nvPr/>
          </p:nvSpPr>
          <p:spPr bwMode="auto">
            <a:xfrm>
              <a:off x="372239" y="3706992"/>
              <a:ext cx="204446" cy="311781"/>
            </a:xfrm>
            <a:custGeom>
              <a:avLst/>
              <a:gdLst>
                <a:gd name="T0" fmla="*/ 76 w 90"/>
                <a:gd name="T1" fmla="*/ 44 h 137"/>
                <a:gd name="T2" fmla="*/ 34 w 90"/>
                <a:gd name="T3" fmla="*/ 3 h 137"/>
                <a:gd name="T4" fmla="*/ 90 w 90"/>
                <a:gd name="T5" fmla="*/ 137 h 137"/>
                <a:gd name="T6" fmla="*/ 76 w 90"/>
                <a:gd name="T7" fmla="*/ 4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37">
                  <a:moveTo>
                    <a:pt x="76" y="44"/>
                  </a:moveTo>
                  <a:cubicBezTo>
                    <a:pt x="76" y="44"/>
                    <a:pt x="67" y="0"/>
                    <a:pt x="34" y="3"/>
                  </a:cubicBezTo>
                  <a:cubicBezTo>
                    <a:pt x="0" y="6"/>
                    <a:pt x="25" y="135"/>
                    <a:pt x="90" y="137"/>
                  </a:cubicBezTo>
                  <a:lnTo>
                    <a:pt x="76" y="44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496"/>
            <p:cNvSpPr>
              <a:spLocks/>
            </p:cNvSpPr>
            <p:nvPr/>
          </p:nvSpPr>
          <p:spPr bwMode="auto">
            <a:xfrm>
              <a:off x="1261580" y="3706992"/>
              <a:ext cx="203168" cy="311781"/>
            </a:xfrm>
            <a:custGeom>
              <a:avLst/>
              <a:gdLst>
                <a:gd name="T0" fmla="*/ 14 w 89"/>
                <a:gd name="T1" fmla="*/ 44 h 137"/>
                <a:gd name="T2" fmla="*/ 56 w 89"/>
                <a:gd name="T3" fmla="*/ 3 h 137"/>
                <a:gd name="T4" fmla="*/ 0 w 89"/>
                <a:gd name="T5" fmla="*/ 137 h 137"/>
                <a:gd name="T6" fmla="*/ 14 w 89"/>
                <a:gd name="T7" fmla="*/ 4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137">
                  <a:moveTo>
                    <a:pt x="14" y="44"/>
                  </a:moveTo>
                  <a:cubicBezTo>
                    <a:pt x="14" y="44"/>
                    <a:pt x="22" y="0"/>
                    <a:pt x="56" y="3"/>
                  </a:cubicBezTo>
                  <a:cubicBezTo>
                    <a:pt x="89" y="6"/>
                    <a:pt x="65" y="135"/>
                    <a:pt x="0" y="137"/>
                  </a:cubicBezTo>
                  <a:lnTo>
                    <a:pt x="14" y="44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497"/>
            <p:cNvSpPr>
              <a:spLocks/>
            </p:cNvSpPr>
            <p:nvPr/>
          </p:nvSpPr>
          <p:spPr bwMode="auto">
            <a:xfrm>
              <a:off x="500018" y="3549824"/>
              <a:ext cx="836952" cy="609505"/>
            </a:xfrm>
            <a:custGeom>
              <a:avLst/>
              <a:gdLst>
                <a:gd name="T0" fmla="*/ 359 w 368"/>
                <a:gd name="T1" fmla="*/ 0 h 268"/>
                <a:gd name="T2" fmla="*/ 186 w 368"/>
                <a:gd name="T3" fmla="*/ 0 h 268"/>
                <a:gd name="T4" fmla="*/ 182 w 368"/>
                <a:gd name="T5" fmla="*/ 0 h 268"/>
                <a:gd name="T6" fmla="*/ 9 w 368"/>
                <a:gd name="T7" fmla="*/ 0 h 268"/>
                <a:gd name="T8" fmla="*/ 21 w 368"/>
                <a:gd name="T9" fmla="*/ 214 h 268"/>
                <a:gd name="T10" fmla="*/ 184 w 368"/>
                <a:gd name="T11" fmla="*/ 268 h 268"/>
                <a:gd name="T12" fmla="*/ 347 w 368"/>
                <a:gd name="T13" fmla="*/ 214 h 268"/>
                <a:gd name="T14" fmla="*/ 359 w 368"/>
                <a:gd name="T1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8" h="268">
                  <a:moveTo>
                    <a:pt x="359" y="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169"/>
                    <a:pt x="21" y="214"/>
                  </a:cubicBezTo>
                  <a:cubicBezTo>
                    <a:pt x="41" y="258"/>
                    <a:pt x="127" y="268"/>
                    <a:pt x="184" y="268"/>
                  </a:cubicBezTo>
                  <a:cubicBezTo>
                    <a:pt x="242" y="268"/>
                    <a:pt x="327" y="258"/>
                    <a:pt x="347" y="214"/>
                  </a:cubicBezTo>
                  <a:cubicBezTo>
                    <a:pt x="368" y="169"/>
                    <a:pt x="359" y="0"/>
                    <a:pt x="359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498"/>
            <p:cNvSpPr>
              <a:spLocks/>
            </p:cNvSpPr>
            <p:nvPr/>
          </p:nvSpPr>
          <p:spPr bwMode="auto">
            <a:xfrm>
              <a:off x="882077" y="3961272"/>
              <a:ext cx="270891" cy="122668"/>
            </a:xfrm>
            <a:custGeom>
              <a:avLst/>
              <a:gdLst>
                <a:gd name="T0" fmla="*/ 0 w 119"/>
                <a:gd name="T1" fmla="*/ 44 h 54"/>
                <a:gd name="T2" fmla="*/ 80 w 119"/>
                <a:gd name="T3" fmla="*/ 15 h 54"/>
                <a:gd name="T4" fmla="*/ 114 w 119"/>
                <a:gd name="T5" fmla="*/ 16 h 54"/>
                <a:gd name="T6" fmla="*/ 105 w 119"/>
                <a:gd name="T7" fmla="*/ 47 h 54"/>
                <a:gd name="T8" fmla="*/ 0 w 119"/>
                <a:gd name="T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54">
                  <a:moveTo>
                    <a:pt x="0" y="44"/>
                  </a:moveTo>
                  <a:cubicBezTo>
                    <a:pt x="0" y="44"/>
                    <a:pt x="50" y="33"/>
                    <a:pt x="80" y="15"/>
                  </a:cubicBezTo>
                  <a:cubicBezTo>
                    <a:pt x="105" y="0"/>
                    <a:pt x="110" y="0"/>
                    <a:pt x="114" y="16"/>
                  </a:cubicBezTo>
                  <a:cubicBezTo>
                    <a:pt x="117" y="32"/>
                    <a:pt x="119" y="44"/>
                    <a:pt x="105" y="47"/>
                  </a:cubicBezTo>
                  <a:cubicBezTo>
                    <a:pt x="90" y="50"/>
                    <a:pt x="37" y="54"/>
                    <a:pt x="0" y="44"/>
                  </a:cubicBezTo>
                  <a:close/>
                </a:path>
              </a:pathLst>
            </a:custGeom>
            <a:solidFill>
              <a:srgbClr val="49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499"/>
            <p:cNvSpPr>
              <a:spLocks/>
            </p:cNvSpPr>
            <p:nvPr/>
          </p:nvSpPr>
          <p:spPr bwMode="auto">
            <a:xfrm>
              <a:off x="984300" y="4016217"/>
              <a:ext cx="152057" cy="61334"/>
            </a:xfrm>
            <a:custGeom>
              <a:avLst/>
              <a:gdLst>
                <a:gd name="T0" fmla="*/ 60 w 67"/>
                <a:gd name="T1" fmla="*/ 23 h 27"/>
                <a:gd name="T2" fmla="*/ 67 w 67"/>
                <a:gd name="T3" fmla="*/ 20 h 27"/>
                <a:gd name="T4" fmla="*/ 8 w 67"/>
                <a:gd name="T5" fmla="*/ 17 h 27"/>
                <a:gd name="T6" fmla="*/ 0 w 67"/>
                <a:gd name="T7" fmla="*/ 26 h 27"/>
                <a:gd name="T8" fmla="*/ 60 w 6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7">
                  <a:moveTo>
                    <a:pt x="60" y="23"/>
                  </a:moveTo>
                  <a:cubicBezTo>
                    <a:pt x="63" y="22"/>
                    <a:pt x="66" y="21"/>
                    <a:pt x="67" y="20"/>
                  </a:cubicBezTo>
                  <a:cubicBezTo>
                    <a:pt x="44" y="0"/>
                    <a:pt x="20" y="6"/>
                    <a:pt x="8" y="17"/>
                  </a:cubicBezTo>
                  <a:cubicBezTo>
                    <a:pt x="4" y="20"/>
                    <a:pt x="2" y="23"/>
                    <a:pt x="0" y="26"/>
                  </a:cubicBezTo>
                  <a:cubicBezTo>
                    <a:pt x="26" y="27"/>
                    <a:pt x="51" y="25"/>
                    <a:pt x="60" y="23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500"/>
            <p:cNvSpPr>
              <a:spLocks/>
            </p:cNvSpPr>
            <p:nvPr/>
          </p:nvSpPr>
          <p:spPr bwMode="auto">
            <a:xfrm>
              <a:off x="847576" y="3894827"/>
              <a:ext cx="134168" cy="74112"/>
            </a:xfrm>
            <a:custGeom>
              <a:avLst/>
              <a:gdLst>
                <a:gd name="T0" fmla="*/ 0 w 59"/>
                <a:gd name="T1" fmla="*/ 32 h 32"/>
                <a:gd name="T2" fmla="*/ 29 w 59"/>
                <a:gd name="T3" fmla="*/ 1 h 32"/>
                <a:gd name="T4" fmla="*/ 59 w 59"/>
                <a:gd name="T5" fmla="*/ 31 h 32"/>
                <a:gd name="T6" fmla="*/ 29 w 59"/>
                <a:gd name="T7" fmla="*/ 10 h 32"/>
                <a:gd name="T8" fmla="*/ 0 w 59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2">
                  <a:moveTo>
                    <a:pt x="0" y="32"/>
                  </a:moveTo>
                  <a:cubicBezTo>
                    <a:pt x="0" y="32"/>
                    <a:pt x="5" y="0"/>
                    <a:pt x="29" y="1"/>
                  </a:cubicBezTo>
                  <a:cubicBezTo>
                    <a:pt x="53" y="2"/>
                    <a:pt x="59" y="31"/>
                    <a:pt x="59" y="31"/>
                  </a:cubicBezTo>
                  <a:cubicBezTo>
                    <a:pt x="59" y="31"/>
                    <a:pt x="48" y="10"/>
                    <a:pt x="29" y="10"/>
                  </a:cubicBezTo>
                  <a:cubicBezTo>
                    <a:pt x="10" y="1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Oval 501"/>
            <p:cNvSpPr>
              <a:spLocks noChangeArrowheads="1"/>
            </p:cNvSpPr>
            <p:nvPr/>
          </p:nvSpPr>
          <p:spPr bwMode="auto">
            <a:xfrm>
              <a:off x="648241" y="3769604"/>
              <a:ext cx="102223" cy="100945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502"/>
            <p:cNvSpPr>
              <a:spLocks/>
            </p:cNvSpPr>
            <p:nvPr/>
          </p:nvSpPr>
          <p:spPr bwMode="auto">
            <a:xfrm>
              <a:off x="681464" y="3777270"/>
              <a:ext cx="48556" cy="31945"/>
            </a:xfrm>
            <a:custGeom>
              <a:avLst/>
              <a:gdLst>
                <a:gd name="T0" fmla="*/ 1 w 21"/>
                <a:gd name="T1" fmla="*/ 5 h 14"/>
                <a:gd name="T2" fmla="*/ 10 w 21"/>
                <a:gd name="T3" fmla="*/ 13 h 14"/>
                <a:gd name="T4" fmla="*/ 21 w 21"/>
                <a:gd name="T5" fmla="*/ 9 h 14"/>
                <a:gd name="T6" fmla="*/ 12 w 21"/>
                <a:gd name="T7" fmla="*/ 1 h 14"/>
                <a:gd name="T8" fmla="*/ 1 w 21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1" y="5"/>
                  </a:moveTo>
                  <a:cubicBezTo>
                    <a:pt x="0" y="8"/>
                    <a:pt x="4" y="12"/>
                    <a:pt x="10" y="13"/>
                  </a:cubicBezTo>
                  <a:cubicBezTo>
                    <a:pt x="15" y="14"/>
                    <a:pt x="20" y="12"/>
                    <a:pt x="21" y="9"/>
                  </a:cubicBezTo>
                  <a:cubicBezTo>
                    <a:pt x="21" y="6"/>
                    <a:pt x="17" y="2"/>
                    <a:pt x="12" y="1"/>
                  </a:cubicBezTo>
                  <a:cubicBezTo>
                    <a:pt x="6" y="0"/>
                    <a:pt x="1" y="2"/>
                    <a:pt x="1" y="5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503"/>
            <p:cNvSpPr>
              <a:spLocks/>
            </p:cNvSpPr>
            <p:nvPr/>
          </p:nvSpPr>
          <p:spPr bwMode="auto">
            <a:xfrm>
              <a:off x="593296" y="3658436"/>
              <a:ext cx="201891" cy="98390"/>
            </a:xfrm>
            <a:custGeom>
              <a:avLst/>
              <a:gdLst>
                <a:gd name="T0" fmla="*/ 0 w 89"/>
                <a:gd name="T1" fmla="*/ 25 h 43"/>
                <a:gd name="T2" fmla="*/ 2 w 89"/>
                <a:gd name="T3" fmla="*/ 43 h 43"/>
                <a:gd name="T4" fmla="*/ 89 w 89"/>
                <a:gd name="T5" fmla="*/ 16 h 43"/>
                <a:gd name="T6" fmla="*/ 78 w 89"/>
                <a:gd name="T7" fmla="*/ 0 h 43"/>
                <a:gd name="T8" fmla="*/ 0 w 89"/>
                <a:gd name="T9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3">
                  <a:moveTo>
                    <a:pt x="0" y="25"/>
                  </a:move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77" y="39"/>
                    <a:pt x="89" y="1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53" y="25"/>
                    <a:pt x="0" y="25"/>
                  </a:cubicBezTo>
                  <a:close/>
                </a:path>
              </a:pathLst>
            </a:custGeom>
            <a:solidFill>
              <a:srgbClr val="D88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Oval 504"/>
            <p:cNvSpPr>
              <a:spLocks noChangeArrowheads="1"/>
            </p:cNvSpPr>
            <p:nvPr/>
          </p:nvSpPr>
          <p:spPr bwMode="auto">
            <a:xfrm>
              <a:off x="1100579" y="3769604"/>
              <a:ext cx="99668" cy="100945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505"/>
            <p:cNvSpPr>
              <a:spLocks/>
            </p:cNvSpPr>
            <p:nvPr/>
          </p:nvSpPr>
          <p:spPr bwMode="auto">
            <a:xfrm>
              <a:off x="1135079" y="3777270"/>
              <a:ext cx="47278" cy="31945"/>
            </a:xfrm>
            <a:custGeom>
              <a:avLst/>
              <a:gdLst>
                <a:gd name="T0" fmla="*/ 1 w 21"/>
                <a:gd name="T1" fmla="*/ 5 h 14"/>
                <a:gd name="T2" fmla="*/ 9 w 21"/>
                <a:gd name="T3" fmla="*/ 13 h 14"/>
                <a:gd name="T4" fmla="*/ 20 w 21"/>
                <a:gd name="T5" fmla="*/ 9 h 14"/>
                <a:gd name="T6" fmla="*/ 12 w 21"/>
                <a:gd name="T7" fmla="*/ 1 h 14"/>
                <a:gd name="T8" fmla="*/ 1 w 21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1" y="5"/>
                  </a:moveTo>
                  <a:cubicBezTo>
                    <a:pt x="0" y="8"/>
                    <a:pt x="4" y="12"/>
                    <a:pt x="9" y="13"/>
                  </a:cubicBezTo>
                  <a:cubicBezTo>
                    <a:pt x="15" y="14"/>
                    <a:pt x="20" y="12"/>
                    <a:pt x="20" y="9"/>
                  </a:cubicBezTo>
                  <a:cubicBezTo>
                    <a:pt x="21" y="6"/>
                    <a:pt x="17" y="2"/>
                    <a:pt x="12" y="1"/>
                  </a:cubicBezTo>
                  <a:cubicBezTo>
                    <a:pt x="6" y="0"/>
                    <a:pt x="1" y="2"/>
                    <a:pt x="1" y="5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506"/>
            <p:cNvSpPr>
              <a:spLocks/>
            </p:cNvSpPr>
            <p:nvPr/>
          </p:nvSpPr>
          <p:spPr bwMode="auto">
            <a:xfrm>
              <a:off x="1054578" y="3658436"/>
              <a:ext cx="203168" cy="98390"/>
            </a:xfrm>
            <a:custGeom>
              <a:avLst/>
              <a:gdLst>
                <a:gd name="T0" fmla="*/ 89 w 89"/>
                <a:gd name="T1" fmla="*/ 25 h 43"/>
                <a:gd name="T2" fmla="*/ 87 w 89"/>
                <a:gd name="T3" fmla="*/ 43 h 43"/>
                <a:gd name="T4" fmla="*/ 0 w 89"/>
                <a:gd name="T5" fmla="*/ 16 h 43"/>
                <a:gd name="T6" fmla="*/ 11 w 89"/>
                <a:gd name="T7" fmla="*/ 0 h 43"/>
                <a:gd name="T8" fmla="*/ 89 w 89"/>
                <a:gd name="T9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3">
                  <a:moveTo>
                    <a:pt x="89" y="25"/>
                  </a:move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12" y="39"/>
                    <a:pt x="0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36" y="25"/>
                    <a:pt x="89" y="25"/>
                  </a:cubicBezTo>
                  <a:close/>
                </a:path>
              </a:pathLst>
            </a:custGeom>
            <a:solidFill>
              <a:srgbClr val="D88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507"/>
            <p:cNvSpPr>
              <a:spLocks/>
            </p:cNvSpPr>
            <p:nvPr/>
          </p:nvSpPr>
          <p:spPr bwMode="auto">
            <a:xfrm>
              <a:off x="424628" y="3052764"/>
              <a:ext cx="1037565" cy="874008"/>
            </a:xfrm>
            <a:custGeom>
              <a:avLst/>
              <a:gdLst>
                <a:gd name="T0" fmla="*/ 8 w 456"/>
                <a:gd name="T1" fmla="*/ 291 h 384"/>
                <a:gd name="T2" fmla="*/ 1 w 456"/>
                <a:gd name="T3" fmla="*/ 197 h 384"/>
                <a:gd name="T4" fmla="*/ 13 w 456"/>
                <a:gd name="T5" fmla="*/ 203 h 384"/>
                <a:gd name="T6" fmla="*/ 46 w 456"/>
                <a:gd name="T7" fmla="*/ 95 h 384"/>
                <a:gd name="T8" fmla="*/ 50 w 456"/>
                <a:gd name="T9" fmla="*/ 112 h 384"/>
                <a:gd name="T10" fmla="*/ 186 w 456"/>
                <a:gd name="T11" fmla="*/ 30 h 384"/>
                <a:gd name="T12" fmla="*/ 178 w 456"/>
                <a:gd name="T13" fmla="*/ 47 h 384"/>
                <a:gd name="T14" fmla="*/ 338 w 456"/>
                <a:gd name="T15" fmla="*/ 37 h 384"/>
                <a:gd name="T16" fmla="*/ 328 w 456"/>
                <a:gd name="T17" fmla="*/ 44 h 384"/>
                <a:gd name="T18" fmla="*/ 416 w 456"/>
                <a:gd name="T19" fmla="*/ 106 h 384"/>
                <a:gd name="T20" fmla="*/ 399 w 456"/>
                <a:gd name="T21" fmla="*/ 108 h 384"/>
                <a:gd name="T22" fmla="*/ 449 w 456"/>
                <a:gd name="T23" fmla="*/ 200 h 384"/>
                <a:gd name="T24" fmla="*/ 432 w 456"/>
                <a:gd name="T25" fmla="*/ 196 h 384"/>
                <a:gd name="T26" fmla="*/ 437 w 456"/>
                <a:gd name="T27" fmla="*/ 304 h 384"/>
                <a:gd name="T28" fmla="*/ 418 w 456"/>
                <a:gd name="T29" fmla="*/ 295 h 384"/>
                <a:gd name="T30" fmla="*/ 394 w 456"/>
                <a:gd name="T31" fmla="*/ 366 h 384"/>
                <a:gd name="T32" fmla="*/ 384 w 456"/>
                <a:gd name="T33" fmla="*/ 383 h 384"/>
                <a:gd name="T34" fmla="*/ 373 w 456"/>
                <a:gd name="T35" fmla="*/ 359 h 384"/>
                <a:gd name="T36" fmla="*/ 378 w 456"/>
                <a:gd name="T37" fmla="*/ 242 h 384"/>
                <a:gd name="T38" fmla="*/ 323 w 456"/>
                <a:gd name="T39" fmla="*/ 270 h 384"/>
                <a:gd name="T40" fmla="*/ 341 w 456"/>
                <a:gd name="T41" fmla="*/ 277 h 384"/>
                <a:gd name="T42" fmla="*/ 61 w 456"/>
                <a:gd name="T43" fmla="*/ 244 h 384"/>
                <a:gd name="T44" fmla="*/ 64 w 456"/>
                <a:gd name="T45" fmla="*/ 371 h 384"/>
                <a:gd name="T46" fmla="*/ 54 w 456"/>
                <a:gd name="T47" fmla="*/ 383 h 384"/>
                <a:gd name="T48" fmla="*/ 41 w 456"/>
                <a:gd name="T49" fmla="*/ 363 h 384"/>
                <a:gd name="T50" fmla="*/ 39 w 456"/>
                <a:gd name="T51" fmla="*/ 311 h 384"/>
                <a:gd name="T52" fmla="*/ 8 w 456"/>
                <a:gd name="T53" fmla="*/ 2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6" h="384">
                  <a:moveTo>
                    <a:pt x="8" y="291"/>
                  </a:moveTo>
                  <a:cubicBezTo>
                    <a:pt x="8" y="291"/>
                    <a:pt x="0" y="235"/>
                    <a:pt x="1" y="197"/>
                  </a:cubicBezTo>
                  <a:cubicBezTo>
                    <a:pt x="1" y="197"/>
                    <a:pt x="12" y="197"/>
                    <a:pt x="13" y="203"/>
                  </a:cubicBezTo>
                  <a:cubicBezTo>
                    <a:pt x="13" y="203"/>
                    <a:pt x="9" y="113"/>
                    <a:pt x="46" y="95"/>
                  </a:cubicBezTo>
                  <a:cubicBezTo>
                    <a:pt x="46" y="95"/>
                    <a:pt x="45" y="108"/>
                    <a:pt x="50" y="112"/>
                  </a:cubicBezTo>
                  <a:cubicBezTo>
                    <a:pt x="50" y="112"/>
                    <a:pt x="105" y="37"/>
                    <a:pt x="186" y="30"/>
                  </a:cubicBezTo>
                  <a:cubicBezTo>
                    <a:pt x="186" y="30"/>
                    <a:pt x="178" y="38"/>
                    <a:pt x="178" y="47"/>
                  </a:cubicBezTo>
                  <a:cubicBezTo>
                    <a:pt x="178" y="47"/>
                    <a:pt x="264" y="0"/>
                    <a:pt x="338" y="37"/>
                  </a:cubicBezTo>
                  <a:cubicBezTo>
                    <a:pt x="328" y="44"/>
                    <a:pt x="328" y="44"/>
                    <a:pt x="328" y="44"/>
                  </a:cubicBezTo>
                  <a:cubicBezTo>
                    <a:pt x="328" y="44"/>
                    <a:pt x="400" y="66"/>
                    <a:pt x="416" y="106"/>
                  </a:cubicBezTo>
                  <a:cubicBezTo>
                    <a:pt x="399" y="108"/>
                    <a:pt x="399" y="108"/>
                    <a:pt x="399" y="108"/>
                  </a:cubicBezTo>
                  <a:cubicBezTo>
                    <a:pt x="399" y="108"/>
                    <a:pt x="447" y="142"/>
                    <a:pt x="449" y="200"/>
                  </a:cubicBezTo>
                  <a:cubicBezTo>
                    <a:pt x="449" y="200"/>
                    <a:pt x="435" y="195"/>
                    <a:pt x="432" y="196"/>
                  </a:cubicBezTo>
                  <a:cubicBezTo>
                    <a:pt x="432" y="196"/>
                    <a:pt x="456" y="250"/>
                    <a:pt x="437" y="304"/>
                  </a:cubicBezTo>
                  <a:cubicBezTo>
                    <a:pt x="437" y="304"/>
                    <a:pt x="431" y="295"/>
                    <a:pt x="418" y="295"/>
                  </a:cubicBezTo>
                  <a:cubicBezTo>
                    <a:pt x="406" y="294"/>
                    <a:pt x="394" y="306"/>
                    <a:pt x="394" y="366"/>
                  </a:cubicBezTo>
                  <a:cubicBezTo>
                    <a:pt x="394" y="377"/>
                    <a:pt x="393" y="383"/>
                    <a:pt x="384" y="383"/>
                  </a:cubicBezTo>
                  <a:cubicBezTo>
                    <a:pt x="374" y="382"/>
                    <a:pt x="373" y="384"/>
                    <a:pt x="373" y="359"/>
                  </a:cubicBezTo>
                  <a:cubicBezTo>
                    <a:pt x="373" y="332"/>
                    <a:pt x="378" y="242"/>
                    <a:pt x="378" y="242"/>
                  </a:cubicBezTo>
                  <a:cubicBezTo>
                    <a:pt x="378" y="242"/>
                    <a:pt x="363" y="265"/>
                    <a:pt x="323" y="270"/>
                  </a:cubicBezTo>
                  <a:cubicBezTo>
                    <a:pt x="323" y="270"/>
                    <a:pt x="329" y="276"/>
                    <a:pt x="341" y="277"/>
                  </a:cubicBezTo>
                  <a:cubicBezTo>
                    <a:pt x="341" y="277"/>
                    <a:pt x="212" y="371"/>
                    <a:pt x="61" y="244"/>
                  </a:cubicBezTo>
                  <a:cubicBezTo>
                    <a:pt x="61" y="244"/>
                    <a:pt x="64" y="365"/>
                    <a:pt x="64" y="371"/>
                  </a:cubicBezTo>
                  <a:cubicBezTo>
                    <a:pt x="64" y="377"/>
                    <a:pt x="65" y="383"/>
                    <a:pt x="54" y="383"/>
                  </a:cubicBezTo>
                  <a:cubicBezTo>
                    <a:pt x="41" y="383"/>
                    <a:pt x="41" y="381"/>
                    <a:pt x="41" y="363"/>
                  </a:cubicBezTo>
                  <a:cubicBezTo>
                    <a:pt x="41" y="352"/>
                    <a:pt x="43" y="327"/>
                    <a:pt x="39" y="311"/>
                  </a:cubicBezTo>
                  <a:cubicBezTo>
                    <a:pt x="36" y="297"/>
                    <a:pt x="26" y="287"/>
                    <a:pt x="8" y="291"/>
                  </a:cubicBezTo>
                  <a:close/>
                </a:path>
              </a:pathLst>
            </a:custGeom>
            <a:solidFill>
              <a:srgbClr val="EA9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767220" y="246961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+mj-ea"/>
                <a:ea typeface="+mj-ea"/>
              </a:rPr>
              <a:t>他們都是來自</a:t>
            </a:r>
            <a:endParaRPr lang="en-US" altLang="zh-TW" sz="2000" dirty="0" smtClean="0">
              <a:latin typeface="+mj-ea"/>
              <a:ea typeface="+mj-ea"/>
            </a:endParaRPr>
          </a:p>
          <a:p>
            <a:r>
              <a:rPr lang="zh-TW" altLang="en-US" sz="2000" dirty="0" smtClean="0">
                <a:latin typeface="+mj-ea"/>
                <a:ea typeface="+mj-ea"/>
              </a:rPr>
              <a:t>各國的院</a:t>
            </a:r>
            <a:r>
              <a:rPr lang="zh-TW" altLang="en-US" sz="2000" dirty="0">
                <a:latin typeface="+mj-ea"/>
                <a:ea typeface="+mj-ea"/>
              </a:rPr>
              <a:t>長</a:t>
            </a:r>
          </a:p>
        </p:txBody>
      </p:sp>
      <p:pic>
        <p:nvPicPr>
          <p:cNvPr id="107" name="圖片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4" y="696376"/>
            <a:ext cx="627759" cy="628932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87" y="709373"/>
            <a:ext cx="475492" cy="631725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8" y="5923284"/>
            <a:ext cx="1058759" cy="270892"/>
          </a:xfrm>
          <a:prstGeom prst="rect">
            <a:avLst/>
          </a:prstGeom>
        </p:spPr>
      </p:pic>
      <p:pic>
        <p:nvPicPr>
          <p:cNvPr id="112" name="Picture 2" descr="Prof. Manuel Agosin Trump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51" y="2807879"/>
            <a:ext cx="2410178" cy="309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文字方塊 110"/>
          <p:cNvSpPr txBox="1"/>
          <p:nvPr/>
        </p:nvSpPr>
        <p:spPr>
          <a:xfrm>
            <a:off x="2775187" y="84056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都是阿豆仔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4" name="文字方塊 113"/>
          <p:cNvSpPr txBox="1"/>
          <p:nvPr/>
        </p:nvSpPr>
        <p:spPr>
          <a:xfrm>
            <a:off x="6144389" y="3134851"/>
            <a:ext cx="42290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00FF"/>
                </a:solidFill>
                <a:latin typeface="+mj-ea"/>
              </a:rPr>
              <a:t>訪評</a:t>
            </a:r>
            <a:r>
              <a:rPr lang="zh-TW" altLang="en-US" sz="2800" dirty="0" smtClean="0">
                <a:solidFill>
                  <a:srgbClr val="0000FF"/>
                </a:solidFill>
                <a:latin typeface="+mj-ea"/>
              </a:rPr>
              <a:t>委員 </a:t>
            </a:r>
            <a:r>
              <a:rPr lang="en-US" altLang="zh-TW" sz="2000" dirty="0" smtClean="0">
                <a:solidFill>
                  <a:srgbClr val="0000FF"/>
                </a:solidFill>
                <a:latin typeface="+mj-ea"/>
              </a:rPr>
              <a:t>Member</a:t>
            </a:r>
            <a:endParaRPr lang="zh-TW" altLang="en-US" sz="2000" dirty="0">
              <a:solidFill>
                <a:srgbClr val="0000FF"/>
              </a:solidFill>
              <a:latin typeface="+mj-ea"/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  <a:latin typeface="+mj-ea"/>
                <a:ea typeface="+mj-ea"/>
              </a:rPr>
              <a:t>Manuel </a:t>
            </a:r>
            <a:r>
              <a:rPr lang="en-US" altLang="zh-TW" sz="2800" dirty="0" err="1" smtClean="0">
                <a:solidFill>
                  <a:srgbClr val="FF0000"/>
                </a:solidFill>
                <a:latin typeface="+mj-ea"/>
                <a:ea typeface="+mj-ea"/>
              </a:rPr>
              <a:t>Agosin</a:t>
            </a:r>
            <a:r>
              <a:rPr lang="zh-TW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sz="2800" dirty="0" err="1" smtClean="0">
                <a:solidFill>
                  <a:srgbClr val="FF0000"/>
                </a:solidFill>
                <a:latin typeface="+mj-ea"/>
                <a:ea typeface="+mj-ea"/>
              </a:rPr>
              <a:t>Trumper</a:t>
            </a:r>
            <a:endParaRPr lang="en-US" altLang="zh-TW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（曼紐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‧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阿勾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辛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‧</a:t>
            </a:r>
            <a:r>
              <a:rPr lang="zh-TW" altLang="en-US" sz="2400" smtClean="0">
                <a:solidFill>
                  <a:srgbClr val="FF0000"/>
                </a:solidFill>
                <a:latin typeface="+mj-ea"/>
                <a:ea typeface="+mj-ea"/>
              </a:rPr>
              <a:t>川普）</a:t>
            </a:r>
            <a:endParaRPr lang="en-US" altLang="zh-TW" sz="24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5" name="文字方塊 114"/>
          <p:cNvSpPr txBox="1"/>
          <p:nvPr/>
        </p:nvSpPr>
        <p:spPr>
          <a:xfrm>
            <a:off x="6144389" y="4659053"/>
            <a:ext cx="3775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+mj-ea"/>
                <a:ea typeface="+mj-ea"/>
              </a:rPr>
              <a:t>智利大學經濟學院院長</a:t>
            </a:r>
            <a:endParaRPr lang="en-US" altLang="zh-TW" sz="2800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  <a:latin typeface="+mj-ea"/>
                <a:ea typeface="+mj-ea"/>
              </a:rPr>
              <a:t>Dean of Chile University</a:t>
            </a:r>
            <a:endParaRPr lang="zh-TW" altLang="en-US" sz="2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7467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509"/>
          <p:cNvGrpSpPr>
            <a:grpSpLocks noChangeAspect="1"/>
          </p:cNvGrpSpPr>
          <p:nvPr/>
        </p:nvGrpSpPr>
        <p:grpSpPr>
          <a:xfrm>
            <a:off x="1080000" y="3240000"/>
            <a:ext cx="1168797" cy="2408400"/>
            <a:chOff x="12265026" y="10258426"/>
            <a:chExt cx="1912938" cy="3941762"/>
          </a:xfrm>
        </p:grpSpPr>
        <p:sp>
          <p:nvSpPr>
            <p:cNvPr id="36" name="Freeform 324"/>
            <p:cNvSpPr>
              <a:spLocks/>
            </p:cNvSpPr>
            <p:nvPr/>
          </p:nvSpPr>
          <p:spPr bwMode="auto">
            <a:xfrm>
              <a:off x="12322176" y="10258426"/>
              <a:ext cx="1363663" cy="2143125"/>
            </a:xfrm>
            <a:custGeom>
              <a:avLst/>
              <a:gdLst>
                <a:gd name="T0" fmla="*/ 181 w 363"/>
                <a:gd name="T1" fmla="*/ 0 h 571"/>
                <a:gd name="T2" fmla="*/ 10 w 363"/>
                <a:gd name="T3" fmla="*/ 217 h 571"/>
                <a:gd name="T4" fmla="*/ 10 w 363"/>
                <a:gd name="T5" fmla="*/ 405 h 571"/>
                <a:gd name="T6" fmla="*/ 38 w 363"/>
                <a:gd name="T7" fmla="*/ 405 h 571"/>
                <a:gd name="T8" fmla="*/ 15 w 363"/>
                <a:gd name="T9" fmla="*/ 430 h 571"/>
                <a:gd name="T10" fmla="*/ 181 w 363"/>
                <a:gd name="T11" fmla="*/ 559 h 571"/>
                <a:gd name="T12" fmla="*/ 348 w 363"/>
                <a:gd name="T13" fmla="*/ 430 h 571"/>
                <a:gd name="T14" fmla="*/ 325 w 363"/>
                <a:gd name="T15" fmla="*/ 405 h 571"/>
                <a:gd name="T16" fmla="*/ 352 w 363"/>
                <a:gd name="T17" fmla="*/ 405 h 571"/>
                <a:gd name="T18" fmla="*/ 352 w 363"/>
                <a:gd name="T19" fmla="*/ 217 h 571"/>
                <a:gd name="T20" fmla="*/ 181 w 363"/>
                <a:gd name="T21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571">
                  <a:moveTo>
                    <a:pt x="181" y="0"/>
                  </a:moveTo>
                  <a:cubicBezTo>
                    <a:pt x="10" y="0"/>
                    <a:pt x="0" y="109"/>
                    <a:pt x="10" y="217"/>
                  </a:cubicBezTo>
                  <a:cubicBezTo>
                    <a:pt x="20" y="325"/>
                    <a:pt x="10" y="405"/>
                    <a:pt x="10" y="405"/>
                  </a:cubicBezTo>
                  <a:cubicBezTo>
                    <a:pt x="20" y="418"/>
                    <a:pt x="38" y="405"/>
                    <a:pt x="38" y="405"/>
                  </a:cubicBezTo>
                  <a:cubicBezTo>
                    <a:pt x="30" y="423"/>
                    <a:pt x="15" y="430"/>
                    <a:pt x="15" y="430"/>
                  </a:cubicBezTo>
                  <a:cubicBezTo>
                    <a:pt x="51" y="571"/>
                    <a:pt x="181" y="559"/>
                    <a:pt x="181" y="559"/>
                  </a:cubicBezTo>
                  <a:cubicBezTo>
                    <a:pt x="181" y="559"/>
                    <a:pt x="312" y="571"/>
                    <a:pt x="348" y="430"/>
                  </a:cubicBezTo>
                  <a:cubicBezTo>
                    <a:pt x="348" y="430"/>
                    <a:pt x="333" y="423"/>
                    <a:pt x="325" y="405"/>
                  </a:cubicBezTo>
                  <a:cubicBezTo>
                    <a:pt x="325" y="405"/>
                    <a:pt x="342" y="418"/>
                    <a:pt x="352" y="405"/>
                  </a:cubicBezTo>
                  <a:cubicBezTo>
                    <a:pt x="352" y="405"/>
                    <a:pt x="342" y="325"/>
                    <a:pt x="352" y="217"/>
                  </a:cubicBezTo>
                  <a:cubicBezTo>
                    <a:pt x="363" y="109"/>
                    <a:pt x="353" y="0"/>
                    <a:pt x="181" y="0"/>
                  </a:cubicBez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5"/>
            <p:cNvSpPr>
              <a:spLocks/>
            </p:cNvSpPr>
            <p:nvPr/>
          </p:nvSpPr>
          <p:spPr bwMode="auto">
            <a:xfrm>
              <a:off x="12679363" y="12514263"/>
              <a:ext cx="649288" cy="1590675"/>
            </a:xfrm>
            <a:custGeom>
              <a:avLst/>
              <a:gdLst>
                <a:gd name="T0" fmla="*/ 40 w 409"/>
                <a:gd name="T1" fmla="*/ 1002 h 1002"/>
                <a:gd name="T2" fmla="*/ 172 w 409"/>
                <a:gd name="T3" fmla="*/ 1002 h 1002"/>
                <a:gd name="T4" fmla="*/ 205 w 409"/>
                <a:gd name="T5" fmla="*/ 343 h 1002"/>
                <a:gd name="T6" fmla="*/ 236 w 409"/>
                <a:gd name="T7" fmla="*/ 1002 h 1002"/>
                <a:gd name="T8" fmla="*/ 371 w 409"/>
                <a:gd name="T9" fmla="*/ 1002 h 1002"/>
                <a:gd name="T10" fmla="*/ 409 w 409"/>
                <a:gd name="T11" fmla="*/ 0 h 1002"/>
                <a:gd name="T12" fmla="*/ 0 w 409"/>
                <a:gd name="T13" fmla="*/ 0 h 1002"/>
                <a:gd name="T14" fmla="*/ 40 w 409"/>
                <a:gd name="T15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1002">
                  <a:moveTo>
                    <a:pt x="40" y="1002"/>
                  </a:moveTo>
                  <a:lnTo>
                    <a:pt x="172" y="1002"/>
                  </a:lnTo>
                  <a:lnTo>
                    <a:pt x="205" y="343"/>
                  </a:lnTo>
                  <a:lnTo>
                    <a:pt x="236" y="1002"/>
                  </a:lnTo>
                  <a:lnTo>
                    <a:pt x="371" y="1002"/>
                  </a:lnTo>
                  <a:lnTo>
                    <a:pt x="409" y="0"/>
                  </a:lnTo>
                  <a:lnTo>
                    <a:pt x="0" y="0"/>
                  </a:lnTo>
                  <a:lnTo>
                    <a:pt x="40" y="1002"/>
                  </a:ln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6"/>
            <p:cNvSpPr>
              <a:spLocks/>
            </p:cNvSpPr>
            <p:nvPr/>
          </p:nvSpPr>
          <p:spPr bwMode="auto">
            <a:xfrm>
              <a:off x="13023851" y="13981113"/>
              <a:ext cx="387350" cy="219075"/>
            </a:xfrm>
            <a:custGeom>
              <a:avLst/>
              <a:gdLst>
                <a:gd name="T0" fmla="*/ 21 w 103"/>
                <a:gd name="T1" fmla="*/ 12 h 58"/>
                <a:gd name="T2" fmla="*/ 23 w 103"/>
                <a:gd name="T3" fmla="*/ 45 h 58"/>
                <a:gd name="T4" fmla="*/ 89 w 103"/>
                <a:gd name="T5" fmla="*/ 29 h 58"/>
                <a:gd name="T6" fmla="*/ 49 w 103"/>
                <a:gd name="T7" fmla="*/ 0 h 58"/>
                <a:gd name="T8" fmla="*/ 21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21" y="12"/>
                  </a:moveTo>
                  <a:cubicBezTo>
                    <a:pt x="7" y="26"/>
                    <a:pt x="0" y="42"/>
                    <a:pt x="23" y="45"/>
                  </a:cubicBezTo>
                  <a:cubicBezTo>
                    <a:pt x="44" y="47"/>
                    <a:pt x="103" y="58"/>
                    <a:pt x="89" y="29"/>
                  </a:cubicBezTo>
                  <a:cubicBezTo>
                    <a:pt x="75" y="2"/>
                    <a:pt x="58" y="0"/>
                    <a:pt x="49" y="0"/>
                  </a:cubicBezTo>
                  <a:cubicBezTo>
                    <a:pt x="40" y="0"/>
                    <a:pt x="28" y="4"/>
                    <a:pt x="21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7"/>
            <p:cNvSpPr>
              <a:spLocks/>
            </p:cNvSpPr>
            <p:nvPr/>
          </p:nvSpPr>
          <p:spPr bwMode="auto">
            <a:xfrm>
              <a:off x="12596813" y="13981113"/>
              <a:ext cx="385763" cy="219075"/>
            </a:xfrm>
            <a:custGeom>
              <a:avLst/>
              <a:gdLst>
                <a:gd name="T0" fmla="*/ 82 w 103"/>
                <a:gd name="T1" fmla="*/ 12 h 58"/>
                <a:gd name="T2" fmla="*/ 80 w 103"/>
                <a:gd name="T3" fmla="*/ 45 h 58"/>
                <a:gd name="T4" fmla="*/ 15 w 103"/>
                <a:gd name="T5" fmla="*/ 29 h 58"/>
                <a:gd name="T6" fmla="*/ 54 w 103"/>
                <a:gd name="T7" fmla="*/ 0 h 58"/>
                <a:gd name="T8" fmla="*/ 82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82" y="12"/>
                  </a:moveTo>
                  <a:cubicBezTo>
                    <a:pt x="96" y="26"/>
                    <a:pt x="103" y="42"/>
                    <a:pt x="80" y="45"/>
                  </a:cubicBezTo>
                  <a:cubicBezTo>
                    <a:pt x="59" y="47"/>
                    <a:pt x="0" y="58"/>
                    <a:pt x="15" y="29"/>
                  </a:cubicBezTo>
                  <a:cubicBezTo>
                    <a:pt x="29" y="2"/>
                    <a:pt x="45" y="0"/>
                    <a:pt x="54" y="0"/>
                  </a:cubicBezTo>
                  <a:cubicBezTo>
                    <a:pt x="63" y="0"/>
                    <a:pt x="75" y="4"/>
                    <a:pt x="82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328"/>
            <p:cNvSpPr>
              <a:spLocks noChangeArrowheads="1"/>
            </p:cNvSpPr>
            <p:nvPr/>
          </p:nvSpPr>
          <p:spPr bwMode="auto">
            <a:xfrm>
              <a:off x="12822238" y="11553826"/>
              <a:ext cx="360363" cy="987425"/>
            </a:xfrm>
            <a:prstGeom prst="rect">
              <a:avLst/>
            </a:prstGeom>
            <a:solidFill>
              <a:srgbClr val="F9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329"/>
            <p:cNvSpPr>
              <a:spLocks noChangeArrowheads="1"/>
            </p:cNvSpPr>
            <p:nvPr/>
          </p:nvSpPr>
          <p:spPr bwMode="auto">
            <a:xfrm>
              <a:off x="12963526" y="11703051"/>
              <a:ext cx="68263" cy="6826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330"/>
            <p:cNvSpPr>
              <a:spLocks noChangeArrowheads="1"/>
            </p:cNvSpPr>
            <p:nvPr/>
          </p:nvSpPr>
          <p:spPr bwMode="auto">
            <a:xfrm>
              <a:off x="12963526" y="118570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331"/>
            <p:cNvSpPr>
              <a:spLocks noChangeArrowheads="1"/>
            </p:cNvSpPr>
            <p:nvPr/>
          </p:nvSpPr>
          <p:spPr bwMode="auto">
            <a:xfrm>
              <a:off x="12963526" y="12015788"/>
              <a:ext cx="68263" cy="69850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332"/>
            <p:cNvSpPr>
              <a:spLocks noChangeArrowheads="1"/>
            </p:cNvSpPr>
            <p:nvPr/>
          </p:nvSpPr>
          <p:spPr bwMode="auto">
            <a:xfrm>
              <a:off x="12963526" y="12172951"/>
              <a:ext cx="68263" cy="66675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333"/>
            <p:cNvSpPr>
              <a:spLocks noChangeArrowheads="1"/>
            </p:cNvSpPr>
            <p:nvPr/>
          </p:nvSpPr>
          <p:spPr bwMode="auto">
            <a:xfrm>
              <a:off x="12963526" y="123269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34"/>
            <p:cNvSpPr>
              <a:spLocks/>
            </p:cNvSpPr>
            <p:nvPr/>
          </p:nvSpPr>
          <p:spPr bwMode="auto">
            <a:xfrm>
              <a:off x="12776201" y="11568113"/>
              <a:ext cx="447675" cy="161925"/>
            </a:xfrm>
            <a:custGeom>
              <a:avLst/>
              <a:gdLst>
                <a:gd name="T0" fmla="*/ 83 w 282"/>
                <a:gd name="T1" fmla="*/ 102 h 102"/>
                <a:gd name="T2" fmla="*/ 140 w 282"/>
                <a:gd name="T3" fmla="*/ 29 h 102"/>
                <a:gd name="T4" fmla="*/ 197 w 282"/>
                <a:gd name="T5" fmla="*/ 102 h 102"/>
                <a:gd name="T6" fmla="*/ 282 w 282"/>
                <a:gd name="T7" fmla="*/ 0 h 102"/>
                <a:gd name="T8" fmla="*/ 0 w 282"/>
                <a:gd name="T9" fmla="*/ 0 h 102"/>
                <a:gd name="T10" fmla="*/ 83 w 28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02">
                  <a:moveTo>
                    <a:pt x="83" y="102"/>
                  </a:moveTo>
                  <a:lnTo>
                    <a:pt x="140" y="29"/>
                  </a:lnTo>
                  <a:lnTo>
                    <a:pt x="197" y="102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83" y="10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35"/>
            <p:cNvSpPr>
              <a:spLocks/>
            </p:cNvSpPr>
            <p:nvPr/>
          </p:nvSpPr>
          <p:spPr bwMode="auto">
            <a:xfrm>
              <a:off x="12490451" y="12439651"/>
              <a:ext cx="219075" cy="377825"/>
            </a:xfrm>
            <a:custGeom>
              <a:avLst/>
              <a:gdLst>
                <a:gd name="T0" fmla="*/ 8 w 58"/>
                <a:gd name="T1" fmla="*/ 0 h 101"/>
                <a:gd name="T2" fmla="*/ 11 w 58"/>
                <a:gd name="T3" fmla="*/ 63 h 101"/>
                <a:gd name="T4" fmla="*/ 45 w 58"/>
                <a:gd name="T5" fmla="*/ 96 h 101"/>
                <a:gd name="T6" fmla="*/ 37 w 58"/>
                <a:gd name="T7" fmla="*/ 65 h 101"/>
                <a:gd name="T8" fmla="*/ 45 w 58"/>
                <a:gd name="T9" fmla="*/ 64 h 101"/>
                <a:gd name="T10" fmla="*/ 44 w 58"/>
                <a:gd name="T11" fmla="*/ 8 h 101"/>
                <a:gd name="T12" fmla="*/ 8 w 5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1">
                  <a:moveTo>
                    <a:pt x="8" y="0"/>
                  </a:moveTo>
                  <a:cubicBezTo>
                    <a:pt x="8" y="0"/>
                    <a:pt x="0" y="40"/>
                    <a:pt x="11" y="63"/>
                  </a:cubicBezTo>
                  <a:cubicBezTo>
                    <a:pt x="22" y="87"/>
                    <a:pt x="33" y="101"/>
                    <a:pt x="45" y="96"/>
                  </a:cubicBezTo>
                  <a:cubicBezTo>
                    <a:pt x="58" y="91"/>
                    <a:pt x="38" y="67"/>
                    <a:pt x="37" y="65"/>
                  </a:cubicBezTo>
                  <a:cubicBezTo>
                    <a:pt x="37" y="65"/>
                    <a:pt x="42" y="68"/>
                    <a:pt x="45" y="64"/>
                  </a:cubicBezTo>
                  <a:cubicBezTo>
                    <a:pt x="47" y="60"/>
                    <a:pt x="48" y="27"/>
                    <a:pt x="44" y="8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6"/>
            <p:cNvSpPr>
              <a:spLocks/>
            </p:cNvSpPr>
            <p:nvPr/>
          </p:nvSpPr>
          <p:spPr bwMode="auto">
            <a:xfrm>
              <a:off x="12580938" y="12630151"/>
              <a:ext cx="63500" cy="76200"/>
            </a:xfrm>
            <a:custGeom>
              <a:avLst/>
              <a:gdLst>
                <a:gd name="T0" fmla="*/ 17 w 17"/>
                <a:gd name="T1" fmla="*/ 20 h 20"/>
                <a:gd name="T2" fmla="*/ 13 w 17"/>
                <a:gd name="T3" fmla="*/ 14 h 20"/>
                <a:gd name="T4" fmla="*/ 4 w 17"/>
                <a:gd name="T5" fmla="*/ 0 h 20"/>
                <a:gd name="T6" fmla="*/ 17 w 1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0"/>
                  </a:moveTo>
                  <a:cubicBezTo>
                    <a:pt x="15" y="17"/>
                    <a:pt x="13" y="15"/>
                    <a:pt x="13" y="14"/>
                  </a:cubicBezTo>
                  <a:cubicBezTo>
                    <a:pt x="13" y="14"/>
                    <a:pt x="6" y="12"/>
                    <a:pt x="4" y="0"/>
                  </a:cubicBezTo>
                  <a:cubicBezTo>
                    <a:pt x="4" y="0"/>
                    <a:pt x="0" y="18"/>
                    <a:pt x="17" y="2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37"/>
            <p:cNvSpPr>
              <a:spLocks/>
            </p:cNvSpPr>
            <p:nvPr/>
          </p:nvSpPr>
          <p:spPr bwMode="auto">
            <a:xfrm>
              <a:off x="12476163" y="11553826"/>
              <a:ext cx="363538" cy="1477963"/>
            </a:xfrm>
            <a:custGeom>
              <a:avLst/>
              <a:gdLst>
                <a:gd name="T0" fmla="*/ 95 w 97"/>
                <a:gd name="T1" fmla="*/ 9 h 394"/>
                <a:gd name="T2" fmla="*/ 96 w 97"/>
                <a:gd name="T3" fmla="*/ 285 h 394"/>
                <a:gd name="T4" fmla="*/ 51 w 97"/>
                <a:gd name="T5" fmla="*/ 378 h 394"/>
                <a:gd name="T6" fmla="*/ 52 w 97"/>
                <a:gd name="T7" fmla="*/ 245 h 394"/>
                <a:gd name="T8" fmla="*/ 5 w 97"/>
                <a:gd name="T9" fmla="*/ 245 h 394"/>
                <a:gd name="T10" fmla="*/ 15 w 97"/>
                <a:gd name="T11" fmla="*/ 94 h 394"/>
                <a:gd name="T12" fmla="*/ 95 w 97"/>
                <a:gd name="T13" fmla="*/ 0 h 394"/>
                <a:gd name="T14" fmla="*/ 95 w 97"/>
                <a:gd name="T15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94">
                  <a:moveTo>
                    <a:pt x="95" y="9"/>
                  </a:moveTo>
                  <a:cubicBezTo>
                    <a:pt x="95" y="9"/>
                    <a:pt x="95" y="176"/>
                    <a:pt x="96" y="285"/>
                  </a:cubicBezTo>
                  <a:cubicBezTo>
                    <a:pt x="97" y="394"/>
                    <a:pt x="51" y="378"/>
                    <a:pt x="51" y="378"/>
                  </a:cubicBezTo>
                  <a:cubicBezTo>
                    <a:pt x="43" y="352"/>
                    <a:pt x="52" y="245"/>
                    <a:pt x="52" y="245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5" y="245"/>
                    <a:pt x="0" y="202"/>
                    <a:pt x="15" y="94"/>
                  </a:cubicBezTo>
                  <a:cubicBezTo>
                    <a:pt x="26" y="22"/>
                    <a:pt x="67" y="4"/>
                    <a:pt x="95" y="0"/>
                  </a:cubicBezTo>
                  <a:lnTo>
                    <a:pt x="95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38"/>
            <p:cNvSpPr>
              <a:spLocks/>
            </p:cNvSpPr>
            <p:nvPr/>
          </p:nvSpPr>
          <p:spPr bwMode="auto">
            <a:xfrm>
              <a:off x="12622213" y="11890376"/>
              <a:ext cx="87313" cy="582613"/>
            </a:xfrm>
            <a:custGeom>
              <a:avLst/>
              <a:gdLst>
                <a:gd name="T0" fmla="*/ 31 w 55"/>
                <a:gd name="T1" fmla="*/ 367 h 367"/>
                <a:gd name="T2" fmla="*/ 55 w 55"/>
                <a:gd name="T3" fmla="*/ 0 h 367"/>
                <a:gd name="T4" fmla="*/ 0 w 55"/>
                <a:gd name="T5" fmla="*/ 367 h 367"/>
                <a:gd name="T6" fmla="*/ 31 w 55"/>
                <a:gd name="T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67">
                  <a:moveTo>
                    <a:pt x="31" y="367"/>
                  </a:moveTo>
                  <a:lnTo>
                    <a:pt x="55" y="0"/>
                  </a:lnTo>
                  <a:lnTo>
                    <a:pt x="0" y="367"/>
                  </a:lnTo>
                  <a:lnTo>
                    <a:pt x="31" y="367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39"/>
            <p:cNvSpPr>
              <a:spLocks/>
            </p:cNvSpPr>
            <p:nvPr/>
          </p:nvSpPr>
          <p:spPr bwMode="auto">
            <a:xfrm>
              <a:off x="13369926" y="11790363"/>
              <a:ext cx="808038" cy="709613"/>
            </a:xfrm>
            <a:custGeom>
              <a:avLst/>
              <a:gdLst>
                <a:gd name="T0" fmla="*/ 30 w 215"/>
                <a:gd name="T1" fmla="*/ 0 h 189"/>
                <a:gd name="T2" fmla="*/ 136 w 215"/>
                <a:gd name="T3" fmla="*/ 87 h 189"/>
                <a:gd name="T4" fmla="*/ 193 w 215"/>
                <a:gd name="T5" fmla="*/ 81 h 189"/>
                <a:gd name="T6" fmla="*/ 161 w 215"/>
                <a:gd name="T7" fmla="*/ 112 h 189"/>
                <a:gd name="T8" fmla="*/ 211 w 215"/>
                <a:gd name="T9" fmla="*/ 145 h 189"/>
                <a:gd name="T10" fmla="*/ 174 w 215"/>
                <a:gd name="T11" fmla="*/ 142 h 189"/>
                <a:gd name="T12" fmla="*/ 196 w 215"/>
                <a:gd name="T13" fmla="*/ 165 h 189"/>
                <a:gd name="T14" fmla="*/ 164 w 215"/>
                <a:gd name="T15" fmla="*/ 160 h 189"/>
                <a:gd name="T16" fmla="*/ 178 w 215"/>
                <a:gd name="T17" fmla="*/ 179 h 189"/>
                <a:gd name="T18" fmla="*/ 139 w 215"/>
                <a:gd name="T19" fmla="*/ 171 h 189"/>
                <a:gd name="T20" fmla="*/ 99 w 215"/>
                <a:gd name="T21" fmla="*/ 122 h 189"/>
                <a:gd name="T22" fmla="*/ 0 w 215"/>
                <a:gd name="T23" fmla="*/ 31 h 189"/>
                <a:gd name="T24" fmla="*/ 30 w 215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189">
                  <a:moveTo>
                    <a:pt x="30" y="0"/>
                  </a:moveTo>
                  <a:cubicBezTo>
                    <a:pt x="30" y="0"/>
                    <a:pt x="105" y="89"/>
                    <a:pt x="136" y="87"/>
                  </a:cubicBezTo>
                  <a:cubicBezTo>
                    <a:pt x="168" y="84"/>
                    <a:pt x="182" y="74"/>
                    <a:pt x="193" y="81"/>
                  </a:cubicBezTo>
                  <a:cubicBezTo>
                    <a:pt x="204" y="89"/>
                    <a:pt x="178" y="113"/>
                    <a:pt x="161" y="112"/>
                  </a:cubicBezTo>
                  <a:cubicBezTo>
                    <a:pt x="161" y="112"/>
                    <a:pt x="215" y="130"/>
                    <a:pt x="211" y="145"/>
                  </a:cubicBezTo>
                  <a:cubicBezTo>
                    <a:pt x="207" y="159"/>
                    <a:pt x="174" y="142"/>
                    <a:pt x="174" y="142"/>
                  </a:cubicBezTo>
                  <a:cubicBezTo>
                    <a:pt x="174" y="142"/>
                    <a:pt x="200" y="156"/>
                    <a:pt x="196" y="165"/>
                  </a:cubicBezTo>
                  <a:cubicBezTo>
                    <a:pt x="192" y="174"/>
                    <a:pt x="164" y="160"/>
                    <a:pt x="164" y="160"/>
                  </a:cubicBezTo>
                  <a:cubicBezTo>
                    <a:pt x="164" y="160"/>
                    <a:pt x="183" y="173"/>
                    <a:pt x="178" y="179"/>
                  </a:cubicBezTo>
                  <a:cubicBezTo>
                    <a:pt x="171" y="189"/>
                    <a:pt x="139" y="171"/>
                    <a:pt x="139" y="171"/>
                  </a:cubicBezTo>
                  <a:cubicBezTo>
                    <a:pt x="120" y="160"/>
                    <a:pt x="106" y="145"/>
                    <a:pt x="99" y="122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0"/>
            <p:cNvSpPr>
              <a:spLocks/>
            </p:cNvSpPr>
            <p:nvPr/>
          </p:nvSpPr>
          <p:spPr bwMode="auto">
            <a:xfrm>
              <a:off x="13881101" y="12217401"/>
              <a:ext cx="112713" cy="123825"/>
            </a:xfrm>
            <a:custGeom>
              <a:avLst/>
              <a:gdLst>
                <a:gd name="T0" fmla="*/ 23 w 30"/>
                <a:gd name="T1" fmla="*/ 0 h 33"/>
                <a:gd name="T2" fmla="*/ 0 w 30"/>
                <a:gd name="T3" fmla="*/ 33 h 33"/>
                <a:gd name="T4" fmla="*/ 23 w 30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3">
                  <a:moveTo>
                    <a:pt x="23" y="0"/>
                  </a:moveTo>
                  <a:cubicBezTo>
                    <a:pt x="23" y="0"/>
                    <a:pt x="23" y="20"/>
                    <a:pt x="0" y="33"/>
                  </a:cubicBezTo>
                  <a:cubicBezTo>
                    <a:pt x="0" y="33"/>
                    <a:pt x="30" y="27"/>
                    <a:pt x="23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41"/>
            <p:cNvSpPr>
              <a:spLocks/>
            </p:cNvSpPr>
            <p:nvPr/>
          </p:nvSpPr>
          <p:spPr bwMode="auto">
            <a:xfrm>
              <a:off x="13163551" y="11553826"/>
              <a:ext cx="684213" cy="1477963"/>
            </a:xfrm>
            <a:custGeom>
              <a:avLst/>
              <a:gdLst>
                <a:gd name="T0" fmla="*/ 2 w 182"/>
                <a:gd name="T1" fmla="*/ 9 h 394"/>
                <a:gd name="T2" fmla="*/ 1 w 182"/>
                <a:gd name="T3" fmla="*/ 285 h 394"/>
                <a:gd name="T4" fmla="*/ 47 w 182"/>
                <a:gd name="T5" fmla="*/ 378 h 394"/>
                <a:gd name="T6" fmla="*/ 46 w 182"/>
                <a:gd name="T7" fmla="*/ 245 h 394"/>
                <a:gd name="T8" fmla="*/ 35 w 182"/>
                <a:gd name="T9" fmla="*/ 84 h 394"/>
                <a:gd name="T10" fmla="*/ 150 w 182"/>
                <a:gd name="T11" fmla="*/ 190 h 394"/>
                <a:gd name="T12" fmla="*/ 182 w 182"/>
                <a:gd name="T13" fmla="*/ 143 h 394"/>
                <a:gd name="T14" fmla="*/ 43 w 182"/>
                <a:gd name="T15" fmla="*/ 17 h 394"/>
                <a:gd name="T16" fmla="*/ 2 w 182"/>
                <a:gd name="T17" fmla="*/ 0 h 394"/>
                <a:gd name="T18" fmla="*/ 2 w 182"/>
                <a:gd name="T19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94">
                  <a:moveTo>
                    <a:pt x="2" y="9"/>
                  </a:moveTo>
                  <a:cubicBezTo>
                    <a:pt x="2" y="9"/>
                    <a:pt x="2" y="176"/>
                    <a:pt x="1" y="285"/>
                  </a:cubicBezTo>
                  <a:cubicBezTo>
                    <a:pt x="0" y="394"/>
                    <a:pt x="47" y="378"/>
                    <a:pt x="47" y="378"/>
                  </a:cubicBezTo>
                  <a:cubicBezTo>
                    <a:pt x="54" y="352"/>
                    <a:pt x="46" y="245"/>
                    <a:pt x="46" y="24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137" y="177"/>
                    <a:pt x="150" y="190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60" y="124"/>
                    <a:pt x="60" y="30"/>
                    <a:pt x="43" y="17"/>
                  </a:cubicBezTo>
                  <a:cubicBezTo>
                    <a:pt x="29" y="6"/>
                    <a:pt x="14" y="2"/>
                    <a:pt x="2" y="0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42"/>
            <p:cNvSpPr>
              <a:spLocks/>
            </p:cNvSpPr>
            <p:nvPr/>
          </p:nvSpPr>
          <p:spPr bwMode="auto">
            <a:xfrm>
              <a:off x="12265026" y="11122026"/>
              <a:ext cx="285750" cy="269875"/>
            </a:xfrm>
            <a:custGeom>
              <a:avLst/>
              <a:gdLst>
                <a:gd name="T0" fmla="*/ 62 w 76"/>
                <a:gd name="T1" fmla="*/ 12 h 72"/>
                <a:gd name="T2" fmla="*/ 35 w 76"/>
                <a:gd name="T3" fmla="*/ 4 h 72"/>
                <a:gd name="T4" fmla="*/ 76 w 76"/>
                <a:gd name="T5" fmla="*/ 72 h 72"/>
                <a:gd name="T6" fmla="*/ 62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62" y="12"/>
                  </a:moveTo>
                  <a:cubicBezTo>
                    <a:pt x="62" y="12"/>
                    <a:pt x="52" y="0"/>
                    <a:pt x="35" y="4"/>
                  </a:cubicBezTo>
                  <a:cubicBezTo>
                    <a:pt x="20" y="8"/>
                    <a:pt x="0" y="51"/>
                    <a:pt x="76" y="72"/>
                  </a:cubicBezTo>
                  <a:lnTo>
                    <a:pt x="62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43"/>
            <p:cNvSpPr>
              <a:spLocks/>
            </p:cNvSpPr>
            <p:nvPr/>
          </p:nvSpPr>
          <p:spPr bwMode="auto">
            <a:xfrm>
              <a:off x="13455651" y="11122026"/>
              <a:ext cx="285750" cy="269875"/>
            </a:xfrm>
            <a:custGeom>
              <a:avLst/>
              <a:gdLst>
                <a:gd name="T0" fmla="*/ 14 w 76"/>
                <a:gd name="T1" fmla="*/ 12 h 72"/>
                <a:gd name="T2" fmla="*/ 41 w 76"/>
                <a:gd name="T3" fmla="*/ 4 h 72"/>
                <a:gd name="T4" fmla="*/ 0 w 76"/>
                <a:gd name="T5" fmla="*/ 72 h 72"/>
                <a:gd name="T6" fmla="*/ 14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14" y="12"/>
                  </a:moveTo>
                  <a:cubicBezTo>
                    <a:pt x="14" y="12"/>
                    <a:pt x="24" y="0"/>
                    <a:pt x="41" y="4"/>
                  </a:cubicBezTo>
                  <a:cubicBezTo>
                    <a:pt x="56" y="8"/>
                    <a:pt x="76" y="51"/>
                    <a:pt x="0" y="72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44"/>
            <p:cNvSpPr>
              <a:spLocks/>
            </p:cNvSpPr>
            <p:nvPr/>
          </p:nvSpPr>
          <p:spPr bwMode="auto">
            <a:xfrm>
              <a:off x="12465051" y="10764838"/>
              <a:ext cx="1077913" cy="855663"/>
            </a:xfrm>
            <a:custGeom>
              <a:avLst/>
              <a:gdLst>
                <a:gd name="T0" fmla="*/ 232 w 287"/>
                <a:gd name="T1" fmla="*/ 199 h 228"/>
                <a:gd name="T2" fmla="*/ 179 w 287"/>
                <a:gd name="T3" fmla="*/ 219 h 228"/>
                <a:gd name="T4" fmla="*/ 107 w 287"/>
                <a:gd name="T5" fmla="*/ 219 h 228"/>
                <a:gd name="T6" fmla="*/ 55 w 287"/>
                <a:gd name="T7" fmla="*/ 199 h 228"/>
                <a:gd name="T8" fmla="*/ 0 w 287"/>
                <a:gd name="T9" fmla="*/ 118 h 228"/>
                <a:gd name="T10" fmla="*/ 0 w 287"/>
                <a:gd name="T11" fmla="*/ 0 h 228"/>
                <a:gd name="T12" fmla="*/ 287 w 287"/>
                <a:gd name="T13" fmla="*/ 0 h 228"/>
                <a:gd name="T14" fmla="*/ 287 w 287"/>
                <a:gd name="T15" fmla="*/ 118 h 228"/>
                <a:gd name="T16" fmla="*/ 232 w 287"/>
                <a:gd name="T17" fmla="*/ 19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28">
                  <a:moveTo>
                    <a:pt x="232" y="199"/>
                  </a:moveTo>
                  <a:cubicBezTo>
                    <a:pt x="179" y="219"/>
                    <a:pt x="179" y="219"/>
                    <a:pt x="179" y="219"/>
                  </a:cubicBezTo>
                  <a:cubicBezTo>
                    <a:pt x="156" y="228"/>
                    <a:pt x="130" y="228"/>
                    <a:pt x="107" y="21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22" y="186"/>
                    <a:pt x="0" y="154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7" y="118"/>
                    <a:pt x="287" y="118"/>
                    <a:pt x="287" y="118"/>
                  </a:cubicBezTo>
                  <a:cubicBezTo>
                    <a:pt x="287" y="154"/>
                    <a:pt x="265" y="186"/>
                    <a:pt x="232" y="199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45"/>
            <p:cNvSpPr>
              <a:spLocks/>
            </p:cNvSpPr>
            <p:nvPr/>
          </p:nvSpPr>
          <p:spPr bwMode="auto">
            <a:xfrm>
              <a:off x="12896851" y="11395076"/>
              <a:ext cx="236538" cy="106363"/>
            </a:xfrm>
            <a:custGeom>
              <a:avLst/>
              <a:gdLst>
                <a:gd name="T0" fmla="*/ 0 w 63"/>
                <a:gd name="T1" fmla="*/ 12 h 28"/>
                <a:gd name="T2" fmla="*/ 17 w 63"/>
                <a:gd name="T3" fmla="*/ 0 h 28"/>
                <a:gd name="T4" fmla="*/ 31 w 63"/>
                <a:gd name="T5" fmla="*/ 10 h 28"/>
                <a:gd name="T6" fmla="*/ 49 w 63"/>
                <a:gd name="T7" fmla="*/ 1 h 28"/>
                <a:gd name="T8" fmla="*/ 63 w 63"/>
                <a:gd name="T9" fmla="*/ 13 h 28"/>
                <a:gd name="T10" fmla="*/ 30 w 63"/>
                <a:gd name="T11" fmla="*/ 28 h 28"/>
                <a:gd name="T12" fmla="*/ 0 w 63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8">
                  <a:moveTo>
                    <a:pt x="0" y="12"/>
                  </a:moveTo>
                  <a:cubicBezTo>
                    <a:pt x="0" y="12"/>
                    <a:pt x="8" y="0"/>
                    <a:pt x="17" y="0"/>
                  </a:cubicBezTo>
                  <a:cubicBezTo>
                    <a:pt x="26" y="1"/>
                    <a:pt x="31" y="10"/>
                    <a:pt x="31" y="10"/>
                  </a:cubicBezTo>
                  <a:cubicBezTo>
                    <a:pt x="31" y="10"/>
                    <a:pt x="39" y="0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3" y="28"/>
                    <a:pt x="30" y="28"/>
                  </a:cubicBezTo>
                  <a:cubicBezTo>
                    <a:pt x="7" y="28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46"/>
            <p:cNvSpPr>
              <a:spLocks/>
            </p:cNvSpPr>
            <p:nvPr/>
          </p:nvSpPr>
          <p:spPr bwMode="auto">
            <a:xfrm>
              <a:off x="12633326" y="11034713"/>
              <a:ext cx="188913" cy="117475"/>
            </a:xfrm>
            <a:custGeom>
              <a:avLst/>
              <a:gdLst>
                <a:gd name="T0" fmla="*/ 4 w 50"/>
                <a:gd name="T1" fmla="*/ 31 h 31"/>
                <a:gd name="T2" fmla="*/ 0 w 50"/>
                <a:gd name="T3" fmla="*/ 28 h 31"/>
                <a:gd name="T4" fmla="*/ 23 w 50"/>
                <a:gd name="T5" fmla="*/ 0 h 31"/>
                <a:gd name="T6" fmla="*/ 50 w 50"/>
                <a:gd name="T7" fmla="*/ 22 h 31"/>
                <a:gd name="T8" fmla="*/ 47 w 50"/>
                <a:gd name="T9" fmla="*/ 26 h 31"/>
                <a:gd name="T10" fmla="*/ 43 w 50"/>
                <a:gd name="T11" fmla="*/ 23 h 31"/>
                <a:gd name="T12" fmla="*/ 23 w 50"/>
                <a:gd name="T13" fmla="*/ 7 h 31"/>
                <a:gd name="T14" fmla="*/ 7 w 50"/>
                <a:gd name="T15" fmla="*/ 28 h 31"/>
                <a:gd name="T16" fmla="*/ 4 w 50"/>
                <a:gd name="T17" fmla="*/ 31 h 31"/>
                <a:gd name="T18" fmla="*/ 4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" y="31"/>
                  </a:moveTo>
                  <a:cubicBezTo>
                    <a:pt x="2" y="31"/>
                    <a:pt x="0" y="30"/>
                    <a:pt x="0" y="28"/>
                  </a:cubicBezTo>
                  <a:cubicBezTo>
                    <a:pt x="0" y="19"/>
                    <a:pt x="5" y="1"/>
                    <a:pt x="23" y="0"/>
                  </a:cubicBezTo>
                  <a:cubicBezTo>
                    <a:pt x="40" y="0"/>
                    <a:pt x="48" y="14"/>
                    <a:pt x="50" y="22"/>
                  </a:cubicBezTo>
                  <a:cubicBezTo>
                    <a:pt x="50" y="24"/>
                    <a:pt x="49" y="26"/>
                    <a:pt x="47" y="26"/>
                  </a:cubicBezTo>
                  <a:cubicBezTo>
                    <a:pt x="45" y="27"/>
                    <a:pt x="44" y="25"/>
                    <a:pt x="43" y="23"/>
                  </a:cubicBezTo>
                  <a:cubicBezTo>
                    <a:pt x="43" y="23"/>
                    <a:pt x="39" y="7"/>
                    <a:pt x="23" y="7"/>
                  </a:cubicBezTo>
                  <a:cubicBezTo>
                    <a:pt x="7" y="8"/>
                    <a:pt x="7" y="27"/>
                    <a:pt x="7" y="28"/>
                  </a:cubicBezTo>
                  <a:cubicBezTo>
                    <a:pt x="7" y="30"/>
                    <a:pt x="6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47"/>
            <p:cNvSpPr>
              <a:spLocks/>
            </p:cNvSpPr>
            <p:nvPr/>
          </p:nvSpPr>
          <p:spPr bwMode="auto">
            <a:xfrm>
              <a:off x="12558713" y="11114088"/>
              <a:ext cx="104775" cy="38100"/>
            </a:xfrm>
            <a:custGeom>
              <a:avLst/>
              <a:gdLst>
                <a:gd name="T0" fmla="*/ 18 w 28"/>
                <a:gd name="T1" fmla="*/ 10 h 10"/>
                <a:gd name="T2" fmla="*/ 3 w 28"/>
                <a:gd name="T3" fmla="*/ 7 h 10"/>
                <a:gd name="T4" fmla="*/ 1 w 28"/>
                <a:gd name="T5" fmla="*/ 3 h 10"/>
                <a:gd name="T6" fmla="*/ 5 w 28"/>
                <a:gd name="T7" fmla="*/ 1 h 10"/>
                <a:gd name="T8" fmla="*/ 23 w 28"/>
                <a:gd name="T9" fmla="*/ 3 h 10"/>
                <a:gd name="T10" fmla="*/ 27 w 28"/>
                <a:gd name="T11" fmla="*/ 5 h 10"/>
                <a:gd name="T12" fmla="*/ 25 w 28"/>
                <a:gd name="T13" fmla="*/ 9 h 10"/>
                <a:gd name="T14" fmla="*/ 18 w 2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18" y="10"/>
                  </a:moveTo>
                  <a:cubicBezTo>
                    <a:pt x="14" y="10"/>
                    <a:pt x="9" y="10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6" y="5"/>
                    <a:pt x="23" y="3"/>
                    <a:pt x="23" y="3"/>
                  </a:cubicBezTo>
                  <a:cubicBezTo>
                    <a:pt x="25" y="2"/>
                    <a:pt x="26" y="3"/>
                    <a:pt x="27" y="5"/>
                  </a:cubicBezTo>
                  <a:cubicBezTo>
                    <a:pt x="28" y="7"/>
                    <a:pt x="26" y="9"/>
                    <a:pt x="25" y="9"/>
                  </a:cubicBezTo>
                  <a:cubicBezTo>
                    <a:pt x="24" y="9"/>
                    <a:pt x="22" y="10"/>
                    <a:pt x="18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48"/>
            <p:cNvSpPr>
              <a:spLocks/>
            </p:cNvSpPr>
            <p:nvPr/>
          </p:nvSpPr>
          <p:spPr bwMode="auto">
            <a:xfrm>
              <a:off x="12558713" y="11061701"/>
              <a:ext cx="104775" cy="63500"/>
            </a:xfrm>
            <a:custGeom>
              <a:avLst/>
              <a:gdLst>
                <a:gd name="T0" fmla="*/ 24 w 28"/>
                <a:gd name="T1" fmla="*/ 17 h 17"/>
                <a:gd name="T2" fmla="*/ 2 w 28"/>
                <a:gd name="T3" fmla="*/ 7 h 17"/>
                <a:gd name="T4" fmla="*/ 1 w 28"/>
                <a:gd name="T5" fmla="*/ 2 h 17"/>
                <a:gd name="T6" fmla="*/ 6 w 28"/>
                <a:gd name="T7" fmla="*/ 2 h 17"/>
                <a:gd name="T8" fmla="*/ 6 w 28"/>
                <a:gd name="T9" fmla="*/ 2 h 17"/>
                <a:gd name="T10" fmla="*/ 24 w 28"/>
                <a:gd name="T11" fmla="*/ 10 h 17"/>
                <a:gd name="T12" fmla="*/ 24 w 28"/>
                <a:gd name="T13" fmla="*/ 10 h 17"/>
                <a:gd name="T14" fmla="*/ 28 w 28"/>
                <a:gd name="T15" fmla="*/ 13 h 17"/>
                <a:gd name="T16" fmla="*/ 24 w 28"/>
                <a:gd name="T17" fmla="*/ 17 h 17"/>
                <a:gd name="T18" fmla="*/ 24 w 28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7">
                  <a:moveTo>
                    <a:pt x="24" y="17"/>
                  </a:moveTo>
                  <a:cubicBezTo>
                    <a:pt x="14" y="1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4"/>
                    <a:pt x="18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6" y="10"/>
                    <a:pt x="28" y="11"/>
                    <a:pt x="28" y="13"/>
                  </a:cubicBezTo>
                  <a:cubicBezTo>
                    <a:pt x="28" y="15"/>
                    <a:pt x="26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49"/>
            <p:cNvSpPr>
              <a:spLocks/>
            </p:cNvSpPr>
            <p:nvPr/>
          </p:nvSpPr>
          <p:spPr bwMode="auto">
            <a:xfrm>
              <a:off x="13166726" y="11034713"/>
              <a:ext cx="188913" cy="117475"/>
            </a:xfrm>
            <a:custGeom>
              <a:avLst/>
              <a:gdLst>
                <a:gd name="T0" fmla="*/ 46 w 50"/>
                <a:gd name="T1" fmla="*/ 31 h 31"/>
                <a:gd name="T2" fmla="*/ 46 w 50"/>
                <a:gd name="T3" fmla="*/ 31 h 31"/>
                <a:gd name="T4" fmla="*/ 43 w 50"/>
                <a:gd name="T5" fmla="*/ 28 h 31"/>
                <a:gd name="T6" fmla="*/ 27 w 50"/>
                <a:gd name="T7" fmla="*/ 7 h 31"/>
                <a:gd name="T8" fmla="*/ 7 w 50"/>
                <a:gd name="T9" fmla="*/ 23 h 31"/>
                <a:gd name="T10" fmla="*/ 3 w 50"/>
                <a:gd name="T11" fmla="*/ 26 h 31"/>
                <a:gd name="T12" fmla="*/ 0 w 50"/>
                <a:gd name="T13" fmla="*/ 22 h 31"/>
                <a:gd name="T14" fmla="*/ 27 w 50"/>
                <a:gd name="T15" fmla="*/ 0 h 31"/>
                <a:gd name="T16" fmla="*/ 50 w 50"/>
                <a:gd name="T17" fmla="*/ 28 h 31"/>
                <a:gd name="T18" fmla="*/ 46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5" y="31"/>
                    <a:pt x="43" y="30"/>
                    <a:pt x="43" y="28"/>
                  </a:cubicBezTo>
                  <a:cubicBezTo>
                    <a:pt x="43" y="27"/>
                    <a:pt x="43" y="8"/>
                    <a:pt x="27" y="7"/>
                  </a:cubicBezTo>
                  <a:cubicBezTo>
                    <a:pt x="11" y="7"/>
                    <a:pt x="7" y="23"/>
                    <a:pt x="7" y="23"/>
                  </a:cubicBezTo>
                  <a:cubicBezTo>
                    <a:pt x="7" y="25"/>
                    <a:pt x="5" y="27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2" y="14"/>
                    <a:pt x="10" y="0"/>
                    <a:pt x="27" y="0"/>
                  </a:cubicBezTo>
                  <a:cubicBezTo>
                    <a:pt x="45" y="1"/>
                    <a:pt x="50" y="19"/>
                    <a:pt x="50" y="28"/>
                  </a:cubicBezTo>
                  <a:cubicBezTo>
                    <a:pt x="50" y="30"/>
                    <a:pt x="48" y="31"/>
                    <a:pt x="46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50"/>
            <p:cNvSpPr>
              <a:spLocks/>
            </p:cNvSpPr>
            <p:nvPr/>
          </p:nvSpPr>
          <p:spPr bwMode="auto">
            <a:xfrm>
              <a:off x="13328651" y="11114088"/>
              <a:ext cx="101600" cy="38100"/>
            </a:xfrm>
            <a:custGeom>
              <a:avLst/>
              <a:gdLst>
                <a:gd name="T0" fmla="*/ 9 w 27"/>
                <a:gd name="T1" fmla="*/ 10 h 10"/>
                <a:gd name="T2" fmla="*/ 3 w 27"/>
                <a:gd name="T3" fmla="*/ 9 h 10"/>
                <a:gd name="T4" fmla="*/ 0 w 27"/>
                <a:gd name="T5" fmla="*/ 5 h 10"/>
                <a:gd name="T6" fmla="*/ 4 w 27"/>
                <a:gd name="T7" fmla="*/ 3 h 10"/>
                <a:gd name="T8" fmla="*/ 22 w 27"/>
                <a:gd name="T9" fmla="*/ 1 h 10"/>
                <a:gd name="T10" fmla="*/ 26 w 27"/>
                <a:gd name="T11" fmla="*/ 3 h 10"/>
                <a:gd name="T12" fmla="*/ 24 w 27"/>
                <a:gd name="T13" fmla="*/ 7 h 10"/>
                <a:gd name="T14" fmla="*/ 9 w 27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0">
                  <a:moveTo>
                    <a:pt x="9" y="10"/>
                  </a:moveTo>
                  <a:cubicBezTo>
                    <a:pt x="5" y="10"/>
                    <a:pt x="3" y="9"/>
                    <a:pt x="3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1" y="3"/>
                    <a:pt x="3" y="2"/>
                    <a:pt x="4" y="3"/>
                  </a:cubicBezTo>
                  <a:cubicBezTo>
                    <a:pt x="5" y="3"/>
                    <a:pt x="12" y="5"/>
                    <a:pt x="22" y="1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18" y="10"/>
                    <a:pt x="13" y="10"/>
                    <a:pt x="9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51"/>
            <p:cNvSpPr>
              <a:spLocks/>
            </p:cNvSpPr>
            <p:nvPr/>
          </p:nvSpPr>
          <p:spPr bwMode="auto">
            <a:xfrm>
              <a:off x="13325476" y="11061701"/>
              <a:ext cx="104775" cy="63500"/>
            </a:xfrm>
            <a:custGeom>
              <a:avLst/>
              <a:gdLst>
                <a:gd name="T0" fmla="*/ 4 w 28"/>
                <a:gd name="T1" fmla="*/ 17 h 17"/>
                <a:gd name="T2" fmla="*/ 4 w 28"/>
                <a:gd name="T3" fmla="*/ 17 h 17"/>
                <a:gd name="T4" fmla="*/ 0 w 28"/>
                <a:gd name="T5" fmla="*/ 13 h 17"/>
                <a:gd name="T6" fmla="*/ 4 w 28"/>
                <a:gd name="T7" fmla="*/ 10 h 17"/>
                <a:gd name="T8" fmla="*/ 4 w 28"/>
                <a:gd name="T9" fmla="*/ 10 h 17"/>
                <a:gd name="T10" fmla="*/ 22 w 28"/>
                <a:gd name="T11" fmla="*/ 2 h 17"/>
                <a:gd name="T12" fmla="*/ 27 w 28"/>
                <a:gd name="T13" fmla="*/ 2 h 17"/>
                <a:gd name="T14" fmla="*/ 26 w 28"/>
                <a:gd name="T15" fmla="*/ 7 h 17"/>
                <a:gd name="T16" fmla="*/ 4 w 2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11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0" y="10"/>
                    <a:pt x="19" y="4"/>
                    <a:pt x="22" y="2"/>
                  </a:cubicBezTo>
                  <a:cubicBezTo>
                    <a:pt x="23" y="0"/>
                    <a:pt x="26" y="1"/>
                    <a:pt x="27" y="2"/>
                  </a:cubicBezTo>
                  <a:cubicBezTo>
                    <a:pt x="28" y="4"/>
                    <a:pt x="28" y="6"/>
                    <a:pt x="26" y="7"/>
                  </a:cubicBezTo>
                  <a:cubicBezTo>
                    <a:pt x="26" y="7"/>
                    <a:pt x="14" y="17"/>
                    <a:pt x="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52"/>
            <p:cNvSpPr>
              <a:spLocks/>
            </p:cNvSpPr>
            <p:nvPr/>
          </p:nvSpPr>
          <p:spPr bwMode="auto">
            <a:xfrm>
              <a:off x="12441238" y="10566401"/>
              <a:ext cx="1109663" cy="574675"/>
            </a:xfrm>
            <a:custGeom>
              <a:avLst/>
              <a:gdLst>
                <a:gd name="T0" fmla="*/ 6 w 295"/>
                <a:gd name="T1" fmla="*/ 153 h 153"/>
                <a:gd name="T2" fmla="*/ 90 w 295"/>
                <a:gd name="T3" fmla="*/ 66 h 153"/>
                <a:gd name="T4" fmla="*/ 295 w 295"/>
                <a:gd name="T5" fmla="*/ 125 h 153"/>
                <a:gd name="T6" fmla="*/ 295 w 295"/>
                <a:gd name="T7" fmla="*/ 0 h 153"/>
                <a:gd name="T8" fmla="*/ 5 w 295"/>
                <a:gd name="T9" fmla="*/ 0 h 153"/>
                <a:gd name="T10" fmla="*/ 0 w 295"/>
                <a:gd name="T11" fmla="*/ 141 h 153"/>
                <a:gd name="T12" fmla="*/ 6 w 295"/>
                <a:gd name="T1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3">
                  <a:moveTo>
                    <a:pt x="6" y="153"/>
                  </a:moveTo>
                  <a:cubicBezTo>
                    <a:pt x="6" y="153"/>
                    <a:pt x="68" y="131"/>
                    <a:pt x="90" y="66"/>
                  </a:cubicBezTo>
                  <a:cubicBezTo>
                    <a:pt x="90" y="66"/>
                    <a:pt x="150" y="137"/>
                    <a:pt x="295" y="125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6" y="153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5" name="圓角矩形圖說文字 64"/>
          <p:cNvSpPr/>
          <p:nvPr/>
        </p:nvSpPr>
        <p:spPr>
          <a:xfrm>
            <a:off x="2732805" y="2569556"/>
            <a:ext cx="8763795" cy="3582149"/>
          </a:xfrm>
          <a:prstGeom prst="wedgeRoundRectCallout">
            <a:avLst>
              <a:gd name="adj1" fmla="val -55568"/>
              <a:gd name="adj2" fmla="val -1701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endParaRPr lang="en-US" altLang="zh-TW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endParaRPr lang="en-US" altLang="zh-TW" sz="2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endParaRPr lang="en-US" altLang="zh-TW" sz="2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r>
              <a:rPr lang="zh-TW" alt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	</a:t>
            </a:r>
            <a:endParaRPr lang="en-US" altLang="zh-TW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4" name="圓角矩形圖說文字 33"/>
          <p:cNvSpPr/>
          <p:nvPr/>
        </p:nvSpPr>
        <p:spPr>
          <a:xfrm>
            <a:off x="4982308" y="1015939"/>
            <a:ext cx="3312368" cy="1200191"/>
          </a:xfrm>
          <a:prstGeom prst="wedgeRoundRectCallout">
            <a:avLst>
              <a:gd name="adj1" fmla="val -56286"/>
              <a:gd name="adj2" fmla="val -20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另一位成員是</a:t>
            </a:r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…</a:t>
            </a:r>
          </a:p>
          <a:p>
            <a:pPr algn="ctr">
              <a:spcBef>
                <a:spcPts val="600"/>
              </a:spcBef>
            </a:pPr>
            <a:r>
              <a:rPr lang="en-US" altLang="zh-TW" sz="1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Another member is...</a:t>
            </a:r>
            <a:endParaRPr lang="en-US" altLang="zh-TW" sz="14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69" name="组合 548"/>
          <p:cNvGrpSpPr/>
          <p:nvPr/>
        </p:nvGrpSpPr>
        <p:grpSpPr>
          <a:xfrm>
            <a:off x="4009471" y="993244"/>
            <a:ext cx="690095" cy="1443410"/>
            <a:chOff x="372239" y="3052764"/>
            <a:chExt cx="1157677" cy="2421410"/>
          </a:xfrm>
        </p:grpSpPr>
        <p:sp>
          <p:nvSpPr>
            <p:cNvPr id="71" name="Freeform 473"/>
            <p:cNvSpPr>
              <a:spLocks/>
            </p:cNvSpPr>
            <p:nvPr/>
          </p:nvSpPr>
          <p:spPr bwMode="auto">
            <a:xfrm>
              <a:off x="652075" y="4752223"/>
              <a:ext cx="535394" cy="675950"/>
            </a:xfrm>
            <a:custGeom>
              <a:avLst/>
              <a:gdLst>
                <a:gd name="T0" fmla="*/ 9 w 419"/>
                <a:gd name="T1" fmla="*/ 0 h 529"/>
                <a:gd name="T2" fmla="*/ 402 w 419"/>
                <a:gd name="T3" fmla="*/ 0 h 529"/>
                <a:gd name="T4" fmla="*/ 419 w 419"/>
                <a:gd name="T5" fmla="*/ 529 h 529"/>
                <a:gd name="T6" fmla="*/ 260 w 419"/>
                <a:gd name="T7" fmla="*/ 529 h 529"/>
                <a:gd name="T8" fmla="*/ 214 w 419"/>
                <a:gd name="T9" fmla="*/ 108 h 529"/>
                <a:gd name="T10" fmla="*/ 194 w 419"/>
                <a:gd name="T11" fmla="*/ 108 h 529"/>
                <a:gd name="T12" fmla="*/ 164 w 419"/>
                <a:gd name="T13" fmla="*/ 529 h 529"/>
                <a:gd name="T14" fmla="*/ 0 w 419"/>
                <a:gd name="T15" fmla="*/ 529 h 529"/>
                <a:gd name="T16" fmla="*/ 9 w 419"/>
                <a:gd name="T17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9">
                  <a:moveTo>
                    <a:pt x="9" y="0"/>
                  </a:moveTo>
                  <a:lnTo>
                    <a:pt x="402" y="0"/>
                  </a:lnTo>
                  <a:lnTo>
                    <a:pt x="419" y="529"/>
                  </a:lnTo>
                  <a:lnTo>
                    <a:pt x="260" y="529"/>
                  </a:lnTo>
                  <a:lnTo>
                    <a:pt x="214" y="108"/>
                  </a:lnTo>
                  <a:lnTo>
                    <a:pt x="194" y="108"/>
                  </a:lnTo>
                  <a:lnTo>
                    <a:pt x="164" y="529"/>
                  </a:lnTo>
                  <a:lnTo>
                    <a:pt x="0" y="52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C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474"/>
            <p:cNvSpPr>
              <a:spLocks/>
            </p:cNvSpPr>
            <p:nvPr/>
          </p:nvSpPr>
          <p:spPr bwMode="auto">
            <a:xfrm>
              <a:off x="613741" y="5311895"/>
              <a:ext cx="254280" cy="162279"/>
            </a:xfrm>
            <a:custGeom>
              <a:avLst/>
              <a:gdLst>
                <a:gd name="T0" fmla="*/ 100 w 112"/>
                <a:gd name="T1" fmla="*/ 71 h 71"/>
                <a:gd name="T2" fmla="*/ 12 w 112"/>
                <a:gd name="T3" fmla="*/ 71 h 71"/>
                <a:gd name="T4" fmla="*/ 0 w 112"/>
                <a:gd name="T5" fmla="*/ 59 h 71"/>
                <a:gd name="T6" fmla="*/ 0 w 112"/>
                <a:gd name="T7" fmla="*/ 55 h 71"/>
                <a:gd name="T8" fmla="*/ 55 w 112"/>
                <a:gd name="T9" fmla="*/ 0 h 71"/>
                <a:gd name="T10" fmla="*/ 56 w 112"/>
                <a:gd name="T11" fmla="*/ 0 h 71"/>
                <a:gd name="T12" fmla="*/ 112 w 112"/>
                <a:gd name="T13" fmla="*/ 55 h 71"/>
                <a:gd name="T14" fmla="*/ 112 w 112"/>
                <a:gd name="T15" fmla="*/ 59 h 71"/>
                <a:gd name="T16" fmla="*/ 100 w 112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71">
                  <a:moveTo>
                    <a:pt x="100" y="71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6" y="71"/>
                    <a:pt x="0" y="66"/>
                    <a:pt x="0" y="59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7" y="0"/>
                    <a:pt x="112" y="25"/>
                    <a:pt x="112" y="55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66"/>
                    <a:pt x="106" y="71"/>
                    <a:pt x="100" y="71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475"/>
            <p:cNvSpPr>
              <a:spLocks/>
            </p:cNvSpPr>
            <p:nvPr/>
          </p:nvSpPr>
          <p:spPr bwMode="auto">
            <a:xfrm>
              <a:off x="977911" y="5311895"/>
              <a:ext cx="251724" cy="162279"/>
            </a:xfrm>
            <a:custGeom>
              <a:avLst/>
              <a:gdLst>
                <a:gd name="T0" fmla="*/ 99 w 111"/>
                <a:gd name="T1" fmla="*/ 71 h 71"/>
                <a:gd name="T2" fmla="*/ 12 w 111"/>
                <a:gd name="T3" fmla="*/ 71 h 71"/>
                <a:gd name="T4" fmla="*/ 0 w 111"/>
                <a:gd name="T5" fmla="*/ 59 h 71"/>
                <a:gd name="T6" fmla="*/ 0 w 111"/>
                <a:gd name="T7" fmla="*/ 55 h 71"/>
                <a:gd name="T8" fmla="*/ 55 w 111"/>
                <a:gd name="T9" fmla="*/ 0 h 71"/>
                <a:gd name="T10" fmla="*/ 56 w 111"/>
                <a:gd name="T11" fmla="*/ 0 h 71"/>
                <a:gd name="T12" fmla="*/ 111 w 111"/>
                <a:gd name="T13" fmla="*/ 55 h 71"/>
                <a:gd name="T14" fmla="*/ 111 w 111"/>
                <a:gd name="T15" fmla="*/ 59 h 71"/>
                <a:gd name="T16" fmla="*/ 99 w 111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71">
                  <a:moveTo>
                    <a:pt x="99" y="71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5" y="71"/>
                    <a:pt x="0" y="66"/>
                    <a:pt x="0" y="59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5"/>
                    <a:pt x="24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6" y="0"/>
                    <a:pt x="111" y="25"/>
                    <a:pt x="111" y="55"/>
                  </a:cubicBezTo>
                  <a:cubicBezTo>
                    <a:pt x="111" y="59"/>
                    <a:pt x="111" y="59"/>
                    <a:pt x="111" y="59"/>
                  </a:cubicBezTo>
                  <a:cubicBezTo>
                    <a:pt x="111" y="66"/>
                    <a:pt x="106" y="71"/>
                    <a:pt x="99" y="71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76"/>
            <p:cNvSpPr>
              <a:spLocks/>
            </p:cNvSpPr>
            <p:nvPr/>
          </p:nvSpPr>
          <p:spPr bwMode="auto">
            <a:xfrm>
              <a:off x="493629" y="4596333"/>
              <a:ext cx="186557" cy="322003"/>
            </a:xfrm>
            <a:custGeom>
              <a:avLst/>
              <a:gdLst>
                <a:gd name="T0" fmla="*/ 17 w 82"/>
                <a:gd name="T1" fmla="*/ 0 h 141"/>
                <a:gd name="T2" fmla="*/ 14 w 82"/>
                <a:gd name="T3" fmla="*/ 83 h 141"/>
                <a:gd name="T4" fmla="*/ 63 w 82"/>
                <a:gd name="T5" fmla="*/ 135 h 141"/>
                <a:gd name="T6" fmla="*/ 53 w 82"/>
                <a:gd name="T7" fmla="*/ 88 h 141"/>
                <a:gd name="T8" fmla="*/ 65 w 82"/>
                <a:gd name="T9" fmla="*/ 86 h 141"/>
                <a:gd name="T10" fmla="*/ 63 w 82"/>
                <a:gd name="T11" fmla="*/ 26 h 141"/>
                <a:gd name="T12" fmla="*/ 17 w 82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41">
                  <a:moveTo>
                    <a:pt x="17" y="0"/>
                  </a:moveTo>
                  <a:cubicBezTo>
                    <a:pt x="17" y="0"/>
                    <a:pt x="0" y="46"/>
                    <a:pt x="14" y="83"/>
                  </a:cubicBezTo>
                  <a:cubicBezTo>
                    <a:pt x="28" y="119"/>
                    <a:pt x="43" y="141"/>
                    <a:pt x="63" y="135"/>
                  </a:cubicBezTo>
                  <a:cubicBezTo>
                    <a:pt x="82" y="129"/>
                    <a:pt x="54" y="90"/>
                    <a:pt x="53" y="88"/>
                  </a:cubicBezTo>
                  <a:cubicBezTo>
                    <a:pt x="53" y="88"/>
                    <a:pt x="61" y="92"/>
                    <a:pt x="65" y="86"/>
                  </a:cubicBezTo>
                  <a:cubicBezTo>
                    <a:pt x="68" y="81"/>
                    <a:pt x="70" y="55"/>
                    <a:pt x="63" y="2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77"/>
            <p:cNvSpPr>
              <a:spLocks/>
            </p:cNvSpPr>
            <p:nvPr/>
          </p:nvSpPr>
          <p:spPr bwMode="auto">
            <a:xfrm>
              <a:off x="570296" y="4749668"/>
              <a:ext cx="57501" cy="70278"/>
            </a:xfrm>
            <a:custGeom>
              <a:avLst/>
              <a:gdLst>
                <a:gd name="T0" fmla="*/ 25 w 25"/>
                <a:gd name="T1" fmla="*/ 31 h 31"/>
                <a:gd name="T2" fmla="*/ 19 w 25"/>
                <a:gd name="T3" fmla="*/ 21 h 31"/>
                <a:gd name="T4" fmla="*/ 7 w 25"/>
                <a:gd name="T5" fmla="*/ 0 h 31"/>
                <a:gd name="T6" fmla="*/ 25 w 25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1">
                  <a:moveTo>
                    <a:pt x="25" y="31"/>
                  </a:moveTo>
                  <a:cubicBezTo>
                    <a:pt x="22" y="25"/>
                    <a:pt x="19" y="21"/>
                    <a:pt x="19" y="21"/>
                  </a:cubicBezTo>
                  <a:cubicBezTo>
                    <a:pt x="19" y="21"/>
                    <a:pt x="10" y="17"/>
                    <a:pt x="7" y="0"/>
                  </a:cubicBezTo>
                  <a:cubicBezTo>
                    <a:pt x="7" y="0"/>
                    <a:pt x="0" y="25"/>
                    <a:pt x="25" y="31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478"/>
            <p:cNvSpPr>
              <a:spLocks noChangeArrowheads="1"/>
            </p:cNvSpPr>
            <p:nvPr/>
          </p:nvSpPr>
          <p:spPr bwMode="auto">
            <a:xfrm>
              <a:off x="770909" y="4112051"/>
              <a:ext cx="279836" cy="323281"/>
            </a:xfrm>
            <a:prstGeom prst="rect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479"/>
            <p:cNvSpPr>
              <a:spLocks/>
            </p:cNvSpPr>
            <p:nvPr/>
          </p:nvSpPr>
          <p:spPr bwMode="auto">
            <a:xfrm>
              <a:off x="882077" y="4146551"/>
              <a:ext cx="54945" cy="65167"/>
            </a:xfrm>
            <a:custGeom>
              <a:avLst/>
              <a:gdLst>
                <a:gd name="T0" fmla="*/ 18 w 24"/>
                <a:gd name="T1" fmla="*/ 29 h 29"/>
                <a:gd name="T2" fmla="*/ 5 w 24"/>
                <a:gd name="T3" fmla="*/ 29 h 29"/>
                <a:gd name="T4" fmla="*/ 0 w 24"/>
                <a:gd name="T5" fmla="*/ 23 h 29"/>
                <a:gd name="T6" fmla="*/ 0 w 24"/>
                <a:gd name="T7" fmla="*/ 6 h 29"/>
                <a:gd name="T8" fmla="*/ 5 w 24"/>
                <a:gd name="T9" fmla="*/ 0 h 29"/>
                <a:gd name="T10" fmla="*/ 18 w 24"/>
                <a:gd name="T11" fmla="*/ 0 h 29"/>
                <a:gd name="T12" fmla="*/ 24 w 24"/>
                <a:gd name="T13" fmla="*/ 6 h 29"/>
                <a:gd name="T14" fmla="*/ 24 w 24"/>
                <a:gd name="T15" fmla="*/ 23 h 29"/>
                <a:gd name="T16" fmla="*/ 18 w 24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9">
                  <a:moveTo>
                    <a:pt x="18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6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6"/>
                    <a:pt x="21" y="29"/>
                    <a:pt x="18" y="29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80"/>
            <p:cNvSpPr>
              <a:spLocks/>
            </p:cNvSpPr>
            <p:nvPr/>
          </p:nvSpPr>
          <p:spPr bwMode="auto">
            <a:xfrm>
              <a:off x="800298" y="4205330"/>
              <a:ext cx="227446" cy="460004"/>
            </a:xfrm>
            <a:custGeom>
              <a:avLst/>
              <a:gdLst>
                <a:gd name="T0" fmla="*/ 71 w 178"/>
                <a:gd name="T1" fmla="*/ 0 h 360"/>
                <a:gd name="T2" fmla="*/ 0 w 178"/>
                <a:gd name="T3" fmla="*/ 287 h 360"/>
                <a:gd name="T4" fmla="*/ 91 w 178"/>
                <a:gd name="T5" fmla="*/ 360 h 360"/>
                <a:gd name="T6" fmla="*/ 178 w 178"/>
                <a:gd name="T7" fmla="*/ 283 h 360"/>
                <a:gd name="T8" fmla="*/ 96 w 178"/>
                <a:gd name="T9" fmla="*/ 0 h 360"/>
                <a:gd name="T10" fmla="*/ 71 w 178"/>
                <a:gd name="T11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360">
                  <a:moveTo>
                    <a:pt x="71" y="0"/>
                  </a:moveTo>
                  <a:lnTo>
                    <a:pt x="0" y="287"/>
                  </a:lnTo>
                  <a:lnTo>
                    <a:pt x="91" y="360"/>
                  </a:lnTo>
                  <a:lnTo>
                    <a:pt x="178" y="283"/>
                  </a:lnTo>
                  <a:lnTo>
                    <a:pt x="9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481"/>
            <p:cNvSpPr>
              <a:spLocks/>
            </p:cNvSpPr>
            <p:nvPr/>
          </p:nvSpPr>
          <p:spPr bwMode="auto">
            <a:xfrm>
              <a:off x="761964" y="4129940"/>
              <a:ext cx="290058" cy="134168"/>
            </a:xfrm>
            <a:custGeom>
              <a:avLst/>
              <a:gdLst>
                <a:gd name="T0" fmla="*/ 0 w 227"/>
                <a:gd name="T1" fmla="*/ 2 h 105"/>
                <a:gd name="T2" fmla="*/ 0 w 227"/>
                <a:gd name="T3" fmla="*/ 105 h 105"/>
                <a:gd name="T4" fmla="*/ 115 w 227"/>
                <a:gd name="T5" fmla="*/ 37 h 105"/>
                <a:gd name="T6" fmla="*/ 224 w 227"/>
                <a:gd name="T7" fmla="*/ 105 h 105"/>
                <a:gd name="T8" fmla="*/ 227 w 227"/>
                <a:gd name="T9" fmla="*/ 0 h 105"/>
                <a:gd name="T10" fmla="*/ 0 w 227"/>
                <a:gd name="T11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105">
                  <a:moveTo>
                    <a:pt x="0" y="2"/>
                  </a:moveTo>
                  <a:lnTo>
                    <a:pt x="0" y="105"/>
                  </a:lnTo>
                  <a:lnTo>
                    <a:pt x="115" y="37"/>
                  </a:lnTo>
                  <a:lnTo>
                    <a:pt x="224" y="105"/>
                  </a:lnTo>
                  <a:lnTo>
                    <a:pt x="22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482"/>
            <p:cNvSpPr>
              <a:spLocks/>
            </p:cNvSpPr>
            <p:nvPr/>
          </p:nvSpPr>
          <p:spPr bwMode="auto">
            <a:xfrm>
              <a:off x="461684" y="4112051"/>
              <a:ext cx="852285" cy="687451"/>
            </a:xfrm>
            <a:custGeom>
              <a:avLst/>
              <a:gdLst>
                <a:gd name="T0" fmla="*/ 375 w 375"/>
                <a:gd name="T1" fmla="*/ 91 h 302"/>
                <a:gd name="T2" fmla="*/ 274 w 375"/>
                <a:gd name="T3" fmla="*/ 3 h 302"/>
                <a:gd name="T4" fmla="*/ 252 w 375"/>
                <a:gd name="T5" fmla="*/ 16 h 302"/>
                <a:gd name="T6" fmla="*/ 197 w 375"/>
                <a:gd name="T7" fmla="*/ 139 h 302"/>
                <a:gd name="T8" fmla="*/ 141 w 375"/>
                <a:gd name="T9" fmla="*/ 16 h 302"/>
                <a:gd name="T10" fmla="*/ 127 w 375"/>
                <a:gd name="T11" fmla="*/ 0 h 302"/>
                <a:gd name="T12" fmla="*/ 121 w 375"/>
                <a:gd name="T13" fmla="*/ 0 h 302"/>
                <a:gd name="T14" fmla="*/ 4 w 375"/>
                <a:gd name="T15" fmla="*/ 227 h 302"/>
                <a:gd name="T16" fmla="*/ 85 w 375"/>
                <a:gd name="T17" fmla="*/ 258 h 302"/>
                <a:gd name="T18" fmla="*/ 84 w 375"/>
                <a:gd name="T19" fmla="*/ 294 h 302"/>
                <a:gd name="T20" fmla="*/ 193 w 375"/>
                <a:gd name="T21" fmla="*/ 302 h 302"/>
                <a:gd name="T22" fmla="*/ 326 w 375"/>
                <a:gd name="T23" fmla="*/ 291 h 302"/>
                <a:gd name="T24" fmla="*/ 315 w 375"/>
                <a:gd name="T25" fmla="*/ 140 h 302"/>
                <a:gd name="T26" fmla="*/ 375 w 375"/>
                <a:gd name="T27" fmla="*/ 9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5" h="302">
                  <a:moveTo>
                    <a:pt x="375" y="91"/>
                  </a:moveTo>
                  <a:cubicBezTo>
                    <a:pt x="274" y="3"/>
                    <a:pt x="274" y="3"/>
                    <a:pt x="274" y="3"/>
                  </a:cubicBezTo>
                  <a:cubicBezTo>
                    <a:pt x="252" y="16"/>
                    <a:pt x="252" y="16"/>
                    <a:pt x="252" y="16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42" y="50"/>
                    <a:pt x="4" y="227"/>
                  </a:cubicBezTo>
                  <a:cubicBezTo>
                    <a:pt x="0" y="246"/>
                    <a:pt x="2" y="245"/>
                    <a:pt x="85" y="258"/>
                  </a:cubicBezTo>
                  <a:cubicBezTo>
                    <a:pt x="85" y="258"/>
                    <a:pt x="79" y="289"/>
                    <a:pt x="84" y="294"/>
                  </a:cubicBezTo>
                  <a:cubicBezTo>
                    <a:pt x="86" y="297"/>
                    <a:pt x="138" y="302"/>
                    <a:pt x="193" y="302"/>
                  </a:cubicBezTo>
                  <a:cubicBezTo>
                    <a:pt x="255" y="302"/>
                    <a:pt x="321" y="299"/>
                    <a:pt x="326" y="291"/>
                  </a:cubicBezTo>
                  <a:cubicBezTo>
                    <a:pt x="328" y="287"/>
                    <a:pt x="331" y="225"/>
                    <a:pt x="315" y="140"/>
                  </a:cubicBezTo>
                  <a:lnTo>
                    <a:pt x="375" y="91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483"/>
            <p:cNvSpPr>
              <a:spLocks/>
            </p:cNvSpPr>
            <p:nvPr/>
          </p:nvSpPr>
          <p:spPr bwMode="auto">
            <a:xfrm>
              <a:off x="622685" y="4421276"/>
              <a:ext cx="49834" cy="278558"/>
            </a:xfrm>
            <a:custGeom>
              <a:avLst/>
              <a:gdLst>
                <a:gd name="T0" fmla="*/ 25 w 39"/>
                <a:gd name="T1" fmla="*/ 218 h 218"/>
                <a:gd name="T2" fmla="*/ 39 w 39"/>
                <a:gd name="T3" fmla="*/ 0 h 218"/>
                <a:gd name="T4" fmla="*/ 0 w 39"/>
                <a:gd name="T5" fmla="*/ 214 h 218"/>
                <a:gd name="T6" fmla="*/ 25 w 39"/>
                <a:gd name="T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18">
                  <a:moveTo>
                    <a:pt x="25" y="218"/>
                  </a:moveTo>
                  <a:lnTo>
                    <a:pt x="39" y="0"/>
                  </a:lnTo>
                  <a:lnTo>
                    <a:pt x="0" y="214"/>
                  </a:lnTo>
                  <a:lnTo>
                    <a:pt x="25" y="218"/>
                  </a:lnTo>
                  <a:close/>
                </a:path>
              </a:pathLst>
            </a:cu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484"/>
            <p:cNvSpPr>
              <a:spLocks/>
            </p:cNvSpPr>
            <p:nvPr/>
          </p:nvSpPr>
          <p:spPr bwMode="auto">
            <a:xfrm>
              <a:off x="1127412" y="4252608"/>
              <a:ext cx="75390" cy="177613"/>
            </a:xfrm>
            <a:custGeom>
              <a:avLst/>
              <a:gdLst>
                <a:gd name="T0" fmla="*/ 22 w 33"/>
                <a:gd name="T1" fmla="*/ 78 h 78"/>
                <a:gd name="T2" fmla="*/ 0 w 33"/>
                <a:gd name="T3" fmla="*/ 0 h 78"/>
                <a:gd name="T4" fmla="*/ 33 w 33"/>
                <a:gd name="T5" fmla="*/ 68 h 78"/>
                <a:gd name="T6" fmla="*/ 22 w 33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78">
                  <a:moveTo>
                    <a:pt x="22" y="78"/>
                  </a:moveTo>
                  <a:cubicBezTo>
                    <a:pt x="22" y="78"/>
                    <a:pt x="7" y="19"/>
                    <a:pt x="0" y="0"/>
                  </a:cubicBezTo>
                  <a:cubicBezTo>
                    <a:pt x="33" y="68"/>
                    <a:pt x="33" y="68"/>
                    <a:pt x="33" y="68"/>
                  </a:cubicBezTo>
                  <a:lnTo>
                    <a:pt x="22" y="78"/>
                  </a:lnTo>
                  <a:close/>
                </a:path>
              </a:pathLst>
            </a:cu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485"/>
            <p:cNvSpPr>
              <a:spLocks/>
            </p:cNvSpPr>
            <p:nvPr/>
          </p:nvSpPr>
          <p:spPr bwMode="auto">
            <a:xfrm>
              <a:off x="727464" y="4147829"/>
              <a:ext cx="181446" cy="281114"/>
            </a:xfrm>
            <a:custGeom>
              <a:avLst/>
              <a:gdLst>
                <a:gd name="T0" fmla="*/ 43 w 142"/>
                <a:gd name="T1" fmla="*/ 0 h 220"/>
                <a:gd name="T2" fmla="*/ 0 w 142"/>
                <a:gd name="T3" fmla="*/ 75 h 220"/>
                <a:gd name="T4" fmla="*/ 62 w 142"/>
                <a:gd name="T5" fmla="*/ 109 h 220"/>
                <a:gd name="T6" fmla="*/ 50 w 142"/>
                <a:gd name="T7" fmla="*/ 187 h 220"/>
                <a:gd name="T8" fmla="*/ 142 w 142"/>
                <a:gd name="T9" fmla="*/ 220 h 220"/>
                <a:gd name="T10" fmla="*/ 43 w 142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220">
                  <a:moveTo>
                    <a:pt x="43" y="0"/>
                  </a:moveTo>
                  <a:lnTo>
                    <a:pt x="0" y="75"/>
                  </a:lnTo>
                  <a:lnTo>
                    <a:pt x="62" y="109"/>
                  </a:lnTo>
                  <a:lnTo>
                    <a:pt x="50" y="187"/>
                  </a:lnTo>
                  <a:lnTo>
                    <a:pt x="142" y="22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DDA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486"/>
            <p:cNvSpPr>
              <a:spLocks/>
            </p:cNvSpPr>
            <p:nvPr/>
          </p:nvSpPr>
          <p:spPr bwMode="auto">
            <a:xfrm>
              <a:off x="908910" y="4147829"/>
              <a:ext cx="180168" cy="281114"/>
            </a:xfrm>
            <a:custGeom>
              <a:avLst/>
              <a:gdLst>
                <a:gd name="T0" fmla="*/ 98 w 141"/>
                <a:gd name="T1" fmla="*/ 0 h 220"/>
                <a:gd name="T2" fmla="*/ 141 w 141"/>
                <a:gd name="T3" fmla="*/ 75 h 220"/>
                <a:gd name="T4" fmla="*/ 80 w 141"/>
                <a:gd name="T5" fmla="*/ 109 h 220"/>
                <a:gd name="T6" fmla="*/ 91 w 141"/>
                <a:gd name="T7" fmla="*/ 187 h 220"/>
                <a:gd name="T8" fmla="*/ 0 w 141"/>
                <a:gd name="T9" fmla="*/ 220 h 220"/>
                <a:gd name="T10" fmla="*/ 98 w 141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220">
                  <a:moveTo>
                    <a:pt x="98" y="0"/>
                  </a:moveTo>
                  <a:lnTo>
                    <a:pt x="141" y="75"/>
                  </a:lnTo>
                  <a:lnTo>
                    <a:pt x="80" y="109"/>
                  </a:lnTo>
                  <a:lnTo>
                    <a:pt x="91" y="187"/>
                  </a:lnTo>
                  <a:lnTo>
                    <a:pt x="0" y="22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DDA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Oval 487"/>
            <p:cNvSpPr>
              <a:spLocks noChangeArrowheads="1"/>
            </p:cNvSpPr>
            <p:nvPr/>
          </p:nvSpPr>
          <p:spPr bwMode="auto">
            <a:xfrm>
              <a:off x="856521" y="4482610"/>
              <a:ext cx="51112" cy="52389"/>
            </a:xfrm>
            <a:prstGeom prst="ellipse">
              <a:avLst/>
            </a:pr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488"/>
            <p:cNvSpPr>
              <a:spLocks noChangeArrowheads="1"/>
            </p:cNvSpPr>
            <p:nvPr/>
          </p:nvSpPr>
          <p:spPr bwMode="auto">
            <a:xfrm>
              <a:off x="856521" y="4595055"/>
              <a:ext cx="51112" cy="52389"/>
            </a:xfrm>
            <a:prstGeom prst="ellipse">
              <a:avLst/>
            </a:pr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489"/>
            <p:cNvSpPr>
              <a:spLocks noChangeArrowheads="1"/>
            </p:cNvSpPr>
            <p:nvPr/>
          </p:nvSpPr>
          <p:spPr bwMode="auto">
            <a:xfrm>
              <a:off x="856521" y="4708779"/>
              <a:ext cx="51112" cy="49834"/>
            </a:xfrm>
            <a:prstGeom prst="ellipse">
              <a:avLst/>
            </a:pr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490"/>
            <p:cNvSpPr>
              <a:spLocks noChangeArrowheads="1"/>
            </p:cNvSpPr>
            <p:nvPr/>
          </p:nvSpPr>
          <p:spPr bwMode="auto">
            <a:xfrm>
              <a:off x="1007300" y="4628278"/>
              <a:ext cx="136723" cy="31945"/>
            </a:xfrm>
            <a:prstGeom prst="rect">
              <a:avLst/>
            </a:pr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491"/>
            <p:cNvSpPr>
              <a:spLocks/>
            </p:cNvSpPr>
            <p:nvPr/>
          </p:nvSpPr>
          <p:spPr bwMode="auto">
            <a:xfrm>
              <a:off x="823298" y="4428943"/>
              <a:ext cx="85612" cy="365448"/>
            </a:xfrm>
            <a:custGeom>
              <a:avLst/>
              <a:gdLst>
                <a:gd name="T0" fmla="*/ 67 w 67"/>
                <a:gd name="T1" fmla="*/ 0 h 286"/>
                <a:gd name="T2" fmla="*/ 7 w 67"/>
                <a:gd name="T3" fmla="*/ 16 h 286"/>
                <a:gd name="T4" fmla="*/ 0 w 67"/>
                <a:gd name="T5" fmla="*/ 286 h 286"/>
                <a:gd name="T6" fmla="*/ 1 w 67"/>
                <a:gd name="T7" fmla="*/ 8 h 286"/>
                <a:gd name="T8" fmla="*/ 67 w 67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86">
                  <a:moveTo>
                    <a:pt x="67" y="0"/>
                  </a:moveTo>
                  <a:lnTo>
                    <a:pt x="7" y="16"/>
                  </a:lnTo>
                  <a:lnTo>
                    <a:pt x="0" y="286"/>
                  </a:lnTo>
                  <a:lnTo>
                    <a:pt x="1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BF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492"/>
            <p:cNvSpPr>
              <a:spLocks/>
            </p:cNvSpPr>
            <p:nvPr/>
          </p:nvSpPr>
          <p:spPr bwMode="auto">
            <a:xfrm>
              <a:off x="1104412" y="4292219"/>
              <a:ext cx="425504" cy="364170"/>
            </a:xfrm>
            <a:custGeom>
              <a:avLst/>
              <a:gdLst>
                <a:gd name="T0" fmla="*/ 53 w 187"/>
                <a:gd name="T1" fmla="*/ 16 h 160"/>
                <a:gd name="T2" fmla="*/ 122 w 187"/>
                <a:gd name="T3" fmla="*/ 25 h 160"/>
                <a:gd name="T4" fmla="*/ 172 w 187"/>
                <a:gd name="T5" fmla="*/ 63 h 160"/>
                <a:gd name="T6" fmla="*/ 181 w 187"/>
                <a:gd name="T7" fmla="*/ 82 h 160"/>
                <a:gd name="T8" fmla="*/ 133 w 187"/>
                <a:gd name="T9" fmla="*/ 79 h 160"/>
                <a:gd name="T10" fmla="*/ 146 w 187"/>
                <a:gd name="T11" fmla="*/ 138 h 160"/>
                <a:gd name="T12" fmla="*/ 108 w 187"/>
                <a:gd name="T13" fmla="*/ 109 h 160"/>
                <a:gd name="T14" fmla="*/ 111 w 187"/>
                <a:gd name="T15" fmla="*/ 154 h 160"/>
                <a:gd name="T16" fmla="*/ 80 w 187"/>
                <a:gd name="T17" fmla="*/ 117 h 160"/>
                <a:gd name="T18" fmla="*/ 68 w 187"/>
                <a:gd name="T19" fmla="*/ 157 h 160"/>
                <a:gd name="T20" fmla="*/ 47 w 187"/>
                <a:gd name="T21" fmla="*/ 115 h 160"/>
                <a:gd name="T22" fmla="*/ 53 w 187"/>
                <a:gd name="T23" fmla="*/ 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160">
                  <a:moveTo>
                    <a:pt x="53" y="16"/>
                  </a:moveTo>
                  <a:cubicBezTo>
                    <a:pt x="53" y="16"/>
                    <a:pt x="92" y="0"/>
                    <a:pt x="122" y="25"/>
                  </a:cubicBezTo>
                  <a:cubicBezTo>
                    <a:pt x="152" y="51"/>
                    <a:pt x="163" y="62"/>
                    <a:pt x="172" y="63"/>
                  </a:cubicBezTo>
                  <a:cubicBezTo>
                    <a:pt x="182" y="64"/>
                    <a:pt x="187" y="76"/>
                    <a:pt x="181" y="82"/>
                  </a:cubicBezTo>
                  <a:cubicBezTo>
                    <a:pt x="175" y="89"/>
                    <a:pt x="152" y="96"/>
                    <a:pt x="133" y="79"/>
                  </a:cubicBezTo>
                  <a:cubicBezTo>
                    <a:pt x="133" y="79"/>
                    <a:pt x="159" y="132"/>
                    <a:pt x="146" y="138"/>
                  </a:cubicBezTo>
                  <a:cubicBezTo>
                    <a:pt x="132" y="144"/>
                    <a:pt x="120" y="133"/>
                    <a:pt x="108" y="109"/>
                  </a:cubicBezTo>
                  <a:cubicBezTo>
                    <a:pt x="108" y="109"/>
                    <a:pt x="126" y="149"/>
                    <a:pt x="111" y="154"/>
                  </a:cubicBezTo>
                  <a:cubicBezTo>
                    <a:pt x="95" y="158"/>
                    <a:pt x="85" y="142"/>
                    <a:pt x="80" y="117"/>
                  </a:cubicBezTo>
                  <a:cubicBezTo>
                    <a:pt x="80" y="117"/>
                    <a:pt x="89" y="155"/>
                    <a:pt x="68" y="157"/>
                  </a:cubicBezTo>
                  <a:cubicBezTo>
                    <a:pt x="48" y="160"/>
                    <a:pt x="49" y="131"/>
                    <a:pt x="47" y="115"/>
                  </a:cubicBezTo>
                  <a:cubicBezTo>
                    <a:pt x="45" y="99"/>
                    <a:pt x="0" y="36"/>
                    <a:pt x="53" y="16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493"/>
            <p:cNvSpPr>
              <a:spLocks/>
            </p:cNvSpPr>
            <p:nvPr/>
          </p:nvSpPr>
          <p:spPr bwMode="auto">
            <a:xfrm>
              <a:off x="1250080" y="4455776"/>
              <a:ext cx="159724" cy="56223"/>
            </a:xfrm>
            <a:custGeom>
              <a:avLst/>
              <a:gdLst>
                <a:gd name="T0" fmla="*/ 70 w 70"/>
                <a:gd name="T1" fmla="*/ 0 h 25"/>
                <a:gd name="T2" fmla="*/ 0 w 70"/>
                <a:gd name="T3" fmla="*/ 25 h 25"/>
                <a:gd name="T4" fmla="*/ 70 w 7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25">
                  <a:moveTo>
                    <a:pt x="70" y="0"/>
                  </a:moveTo>
                  <a:cubicBezTo>
                    <a:pt x="70" y="0"/>
                    <a:pt x="54" y="25"/>
                    <a:pt x="0" y="25"/>
                  </a:cubicBezTo>
                  <a:cubicBezTo>
                    <a:pt x="0" y="25"/>
                    <a:pt x="50" y="16"/>
                    <a:pt x="70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494"/>
            <p:cNvSpPr>
              <a:spLocks/>
            </p:cNvSpPr>
            <p:nvPr/>
          </p:nvSpPr>
          <p:spPr bwMode="auto">
            <a:xfrm>
              <a:off x="1284580" y="4377831"/>
              <a:ext cx="93279" cy="72834"/>
            </a:xfrm>
            <a:custGeom>
              <a:avLst/>
              <a:gdLst>
                <a:gd name="T0" fmla="*/ 0 w 41"/>
                <a:gd name="T1" fmla="*/ 0 h 32"/>
                <a:gd name="T2" fmla="*/ 41 w 41"/>
                <a:gd name="T3" fmla="*/ 32 h 32"/>
                <a:gd name="T4" fmla="*/ 0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0" y="0"/>
                  </a:moveTo>
                  <a:cubicBezTo>
                    <a:pt x="0" y="0"/>
                    <a:pt x="14" y="22"/>
                    <a:pt x="41" y="32"/>
                  </a:cubicBezTo>
                  <a:cubicBezTo>
                    <a:pt x="41" y="32"/>
                    <a:pt x="7" y="24"/>
                    <a:pt x="0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495"/>
            <p:cNvSpPr>
              <a:spLocks/>
            </p:cNvSpPr>
            <p:nvPr/>
          </p:nvSpPr>
          <p:spPr bwMode="auto">
            <a:xfrm>
              <a:off x="372239" y="3706992"/>
              <a:ext cx="204446" cy="311781"/>
            </a:xfrm>
            <a:custGeom>
              <a:avLst/>
              <a:gdLst>
                <a:gd name="T0" fmla="*/ 76 w 90"/>
                <a:gd name="T1" fmla="*/ 44 h 137"/>
                <a:gd name="T2" fmla="*/ 34 w 90"/>
                <a:gd name="T3" fmla="*/ 3 h 137"/>
                <a:gd name="T4" fmla="*/ 90 w 90"/>
                <a:gd name="T5" fmla="*/ 137 h 137"/>
                <a:gd name="T6" fmla="*/ 76 w 90"/>
                <a:gd name="T7" fmla="*/ 4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37">
                  <a:moveTo>
                    <a:pt x="76" y="44"/>
                  </a:moveTo>
                  <a:cubicBezTo>
                    <a:pt x="76" y="44"/>
                    <a:pt x="67" y="0"/>
                    <a:pt x="34" y="3"/>
                  </a:cubicBezTo>
                  <a:cubicBezTo>
                    <a:pt x="0" y="6"/>
                    <a:pt x="25" y="135"/>
                    <a:pt x="90" y="137"/>
                  </a:cubicBezTo>
                  <a:lnTo>
                    <a:pt x="76" y="44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496"/>
            <p:cNvSpPr>
              <a:spLocks/>
            </p:cNvSpPr>
            <p:nvPr/>
          </p:nvSpPr>
          <p:spPr bwMode="auto">
            <a:xfrm>
              <a:off x="1261580" y="3706992"/>
              <a:ext cx="203168" cy="311781"/>
            </a:xfrm>
            <a:custGeom>
              <a:avLst/>
              <a:gdLst>
                <a:gd name="T0" fmla="*/ 14 w 89"/>
                <a:gd name="T1" fmla="*/ 44 h 137"/>
                <a:gd name="T2" fmla="*/ 56 w 89"/>
                <a:gd name="T3" fmla="*/ 3 h 137"/>
                <a:gd name="T4" fmla="*/ 0 w 89"/>
                <a:gd name="T5" fmla="*/ 137 h 137"/>
                <a:gd name="T6" fmla="*/ 14 w 89"/>
                <a:gd name="T7" fmla="*/ 4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137">
                  <a:moveTo>
                    <a:pt x="14" y="44"/>
                  </a:moveTo>
                  <a:cubicBezTo>
                    <a:pt x="14" y="44"/>
                    <a:pt x="22" y="0"/>
                    <a:pt x="56" y="3"/>
                  </a:cubicBezTo>
                  <a:cubicBezTo>
                    <a:pt x="89" y="6"/>
                    <a:pt x="65" y="135"/>
                    <a:pt x="0" y="137"/>
                  </a:cubicBezTo>
                  <a:lnTo>
                    <a:pt x="14" y="44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497"/>
            <p:cNvSpPr>
              <a:spLocks/>
            </p:cNvSpPr>
            <p:nvPr/>
          </p:nvSpPr>
          <p:spPr bwMode="auto">
            <a:xfrm>
              <a:off x="500018" y="3549824"/>
              <a:ext cx="836952" cy="609505"/>
            </a:xfrm>
            <a:custGeom>
              <a:avLst/>
              <a:gdLst>
                <a:gd name="T0" fmla="*/ 359 w 368"/>
                <a:gd name="T1" fmla="*/ 0 h 268"/>
                <a:gd name="T2" fmla="*/ 186 w 368"/>
                <a:gd name="T3" fmla="*/ 0 h 268"/>
                <a:gd name="T4" fmla="*/ 182 w 368"/>
                <a:gd name="T5" fmla="*/ 0 h 268"/>
                <a:gd name="T6" fmla="*/ 9 w 368"/>
                <a:gd name="T7" fmla="*/ 0 h 268"/>
                <a:gd name="T8" fmla="*/ 21 w 368"/>
                <a:gd name="T9" fmla="*/ 214 h 268"/>
                <a:gd name="T10" fmla="*/ 184 w 368"/>
                <a:gd name="T11" fmla="*/ 268 h 268"/>
                <a:gd name="T12" fmla="*/ 347 w 368"/>
                <a:gd name="T13" fmla="*/ 214 h 268"/>
                <a:gd name="T14" fmla="*/ 359 w 368"/>
                <a:gd name="T1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8" h="268">
                  <a:moveTo>
                    <a:pt x="359" y="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169"/>
                    <a:pt x="21" y="214"/>
                  </a:cubicBezTo>
                  <a:cubicBezTo>
                    <a:pt x="41" y="258"/>
                    <a:pt x="127" y="268"/>
                    <a:pt x="184" y="268"/>
                  </a:cubicBezTo>
                  <a:cubicBezTo>
                    <a:pt x="242" y="268"/>
                    <a:pt x="327" y="258"/>
                    <a:pt x="347" y="214"/>
                  </a:cubicBezTo>
                  <a:cubicBezTo>
                    <a:pt x="368" y="169"/>
                    <a:pt x="359" y="0"/>
                    <a:pt x="359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498"/>
            <p:cNvSpPr>
              <a:spLocks/>
            </p:cNvSpPr>
            <p:nvPr/>
          </p:nvSpPr>
          <p:spPr bwMode="auto">
            <a:xfrm>
              <a:off x="882077" y="3961272"/>
              <a:ext cx="270891" cy="122668"/>
            </a:xfrm>
            <a:custGeom>
              <a:avLst/>
              <a:gdLst>
                <a:gd name="T0" fmla="*/ 0 w 119"/>
                <a:gd name="T1" fmla="*/ 44 h 54"/>
                <a:gd name="T2" fmla="*/ 80 w 119"/>
                <a:gd name="T3" fmla="*/ 15 h 54"/>
                <a:gd name="T4" fmla="*/ 114 w 119"/>
                <a:gd name="T5" fmla="*/ 16 h 54"/>
                <a:gd name="T6" fmla="*/ 105 w 119"/>
                <a:gd name="T7" fmla="*/ 47 h 54"/>
                <a:gd name="T8" fmla="*/ 0 w 119"/>
                <a:gd name="T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54">
                  <a:moveTo>
                    <a:pt x="0" y="44"/>
                  </a:moveTo>
                  <a:cubicBezTo>
                    <a:pt x="0" y="44"/>
                    <a:pt x="50" y="33"/>
                    <a:pt x="80" y="15"/>
                  </a:cubicBezTo>
                  <a:cubicBezTo>
                    <a:pt x="105" y="0"/>
                    <a:pt x="110" y="0"/>
                    <a:pt x="114" y="16"/>
                  </a:cubicBezTo>
                  <a:cubicBezTo>
                    <a:pt x="117" y="32"/>
                    <a:pt x="119" y="44"/>
                    <a:pt x="105" y="47"/>
                  </a:cubicBezTo>
                  <a:cubicBezTo>
                    <a:pt x="90" y="50"/>
                    <a:pt x="37" y="54"/>
                    <a:pt x="0" y="44"/>
                  </a:cubicBezTo>
                  <a:close/>
                </a:path>
              </a:pathLst>
            </a:custGeom>
            <a:solidFill>
              <a:srgbClr val="49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499"/>
            <p:cNvSpPr>
              <a:spLocks/>
            </p:cNvSpPr>
            <p:nvPr/>
          </p:nvSpPr>
          <p:spPr bwMode="auto">
            <a:xfrm>
              <a:off x="984300" y="4016217"/>
              <a:ext cx="152057" cy="61334"/>
            </a:xfrm>
            <a:custGeom>
              <a:avLst/>
              <a:gdLst>
                <a:gd name="T0" fmla="*/ 60 w 67"/>
                <a:gd name="T1" fmla="*/ 23 h 27"/>
                <a:gd name="T2" fmla="*/ 67 w 67"/>
                <a:gd name="T3" fmla="*/ 20 h 27"/>
                <a:gd name="T4" fmla="*/ 8 w 67"/>
                <a:gd name="T5" fmla="*/ 17 h 27"/>
                <a:gd name="T6" fmla="*/ 0 w 67"/>
                <a:gd name="T7" fmla="*/ 26 h 27"/>
                <a:gd name="T8" fmla="*/ 60 w 6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7">
                  <a:moveTo>
                    <a:pt x="60" y="23"/>
                  </a:moveTo>
                  <a:cubicBezTo>
                    <a:pt x="63" y="22"/>
                    <a:pt x="66" y="21"/>
                    <a:pt x="67" y="20"/>
                  </a:cubicBezTo>
                  <a:cubicBezTo>
                    <a:pt x="44" y="0"/>
                    <a:pt x="20" y="6"/>
                    <a:pt x="8" y="17"/>
                  </a:cubicBezTo>
                  <a:cubicBezTo>
                    <a:pt x="4" y="20"/>
                    <a:pt x="2" y="23"/>
                    <a:pt x="0" y="26"/>
                  </a:cubicBezTo>
                  <a:cubicBezTo>
                    <a:pt x="26" y="27"/>
                    <a:pt x="51" y="25"/>
                    <a:pt x="60" y="23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500"/>
            <p:cNvSpPr>
              <a:spLocks/>
            </p:cNvSpPr>
            <p:nvPr/>
          </p:nvSpPr>
          <p:spPr bwMode="auto">
            <a:xfrm>
              <a:off x="847576" y="3894827"/>
              <a:ext cx="134168" cy="74112"/>
            </a:xfrm>
            <a:custGeom>
              <a:avLst/>
              <a:gdLst>
                <a:gd name="T0" fmla="*/ 0 w 59"/>
                <a:gd name="T1" fmla="*/ 32 h 32"/>
                <a:gd name="T2" fmla="*/ 29 w 59"/>
                <a:gd name="T3" fmla="*/ 1 h 32"/>
                <a:gd name="T4" fmla="*/ 59 w 59"/>
                <a:gd name="T5" fmla="*/ 31 h 32"/>
                <a:gd name="T6" fmla="*/ 29 w 59"/>
                <a:gd name="T7" fmla="*/ 10 h 32"/>
                <a:gd name="T8" fmla="*/ 0 w 59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2">
                  <a:moveTo>
                    <a:pt x="0" y="32"/>
                  </a:moveTo>
                  <a:cubicBezTo>
                    <a:pt x="0" y="32"/>
                    <a:pt x="5" y="0"/>
                    <a:pt x="29" y="1"/>
                  </a:cubicBezTo>
                  <a:cubicBezTo>
                    <a:pt x="53" y="2"/>
                    <a:pt x="59" y="31"/>
                    <a:pt x="59" y="31"/>
                  </a:cubicBezTo>
                  <a:cubicBezTo>
                    <a:pt x="59" y="31"/>
                    <a:pt x="48" y="10"/>
                    <a:pt x="29" y="10"/>
                  </a:cubicBezTo>
                  <a:cubicBezTo>
                    <a:pt x="10" y="1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Oval 501"/>
            <p:cNvSpPr>
              <a:spLocks noChangeArrowheads="1"/>
            </p:cNvSpPr>
            <p:nvPr/>
          </p:nvSpPr>
          <p:spPr bwMode="auto">
            <a:xfrm>
              <a:off x="648241" y="3769604"/>
              <a:ext cx="102223" cy="100945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502"/>
            <p:cNvSpPr>
              <a:spLocks/>
            </p:cNvSpPr>
            <p:nvPr/>
          </p:nvSpPr>
          <p:spPr bwMode="auto">
            <a:xfrm>
              <a:off x="681464" y="3777270"/>
              <a:ext cx="48556" cy="31945"/>
            </a:xfrm>
            <a:custGeom>
              <a:avLst/>
              <a:gdLst>
                <a:gd name="T0" fmla="*/ 1 w 21"/>
                <a:gd name="T1" fmla="*/ 5 h 14"/>
                <a:gd name="T2" fmla="*/ 10 w 21"/>
                <a:gd name="T3" fmla="*/ 13 h 14"/>
                <a:gd name="T4" fmla="*/ 21 w 21"/>
                <a:gd name="T5" fmla="*/ 9 h 14"/>
                <a:gd name="T6" fmla="*/ 12 w 21"/>
                <a:gd name="T7" fmla="*/ 1 h 14"/>
                <a:gd name="T8" fmla="*/ 1 w 21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1" y="5"/>
                  </a:moveTo>
                  <a:cubicBezTo>
                    <a:pt x="0" y="8"/>
                    <a:pt x="4" y="12"/>
                    <a:pt x="10" y="13"/>
                  </a:cubicBezTo>
                  <a:cubicBezTo>
                    <a:pt x="15" y="14"/>
                    <a:pt x="20" y="12"/>
                    <a:pt x="21" y="9"/>
                  </a:cubicBezTo>
                  <a:cubicBezTo>
                    <a:pt x="21" y="6"/>
                    <a:pt x="17" y="2"/>
                    <a:pt x="12" y="1"/>
                  </a:cubicBezTo>
                  <a:cubicBezTo>
                    <a:pt x="6" y="0"/>
                    <a:pt x="1" y="2"/>
                    <a:pt x="1" y="5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503"/>
            <p:cNvSpPr>
              <a:spLocks/>
            </p:cNvSpPr>
            <p:nvPr/>
          </p:nvSpPr>
          <p:spPr bwMode="auto">
            <a:xfrm>
              <a:off x="593296" y="3658436"/>
              <a:ext cx="201891" cy="98390"/>
            </a:xfrm>
            <a:custGeom>
              <a:avLst/>
              <a:gdLst>
                <a:gd name="T0" fmla="*/ 0 w 89"/>
                <a:gd name="T1" fmla="*/ 25 h 43"/>
                <a:gd name="T2" fmla="*/ 2 w 89"/>
                <a:gd name="T3" fmla="*/ 43 h 43"/>
                <a:gd name="T4" fmla="*/ 89 w 89"/>
                <a:gd name="T5" fmla="*/ 16 h 43"/>
                <a:gd name="T6" fmla="*/ 78 w 89"/>
                <a:gd name="T7" fmla="*/ 0 h 43"/>
                <a:gd name="T8" fmla="*/ 0 w 89"/>
                <a:gd name="T9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3">
                  <a:moveTo>
                    <a:pt x="0" y="25"/>
                  </a:move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77" y="39"/>
                    <a:pt x="89" y="1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53" y="25"/>
                    <a:pt x="0" y="25"/>
                  </a:cubicBezTo>
                  <a:close/>
                </a:path>
              </a:pathLst>
            </a:custGeom>
            <a:solidFill>
              <a:srgbClr val="D88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Oval 504"/>
            <p:cNvSpPr>
              <a:spLocks noChangeArrowheads="1"/>
            </p:cNvSpPr>
            <p:nvPr/>
          </p:nvSpPr>
          <p:spPr bwMode="auto">
            <a:xfrm>
              <a:off x="1100579" y="3769604"/>
              <a:ext cx="99668" cy="100945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505"/>
            <p:cNvSpPr>
              <a:spLocks/>
            </p:cNvSpPr>
            <p:nvPr/>
          </p:nvSpPr>
          <p:spPr bwMode="auto">
            <a:xfrm>
              <a:off x="1135079" y="3777270"/>
              <a:ext cx="47278" cy="31945"/>
            </a:xfrm>
            <a:custGeom>
              <a:avLst/>
              <a:gdLst>
                <a:gd name="T0" fmla="*/ 1 w 21"/>
                <a:gd name="T1" fmla="*/ 5 h 14"/>
                <a:gd name="T2" fmla="*/ 9 w 21"/>
                <a:gd name="T3" fmla="*/ 13 h 14"/>
                <a:gd name="T4" fmla="*/ 20 w 21"/>
                <a:gd name="T5" fmla="*/ 9 h 14"/>
                <a:gd name="T6" fmla="*/ 12 w 21"/>
                <a:gd name="T7" fmla="*/ 1 h 14"/>
                <a:gd name="T8" fmla="*/ 1 w 21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1" y="5"/>
                  </a:moveTo>
                  <a:cubicBezTo>
                    <a:pt x="0" y="8"/>
                    <a:pt x="4" y="12"/>
                    <a:pt x="9" y="13"/>
                  </a:cubicBezTo>
                  <a:cubicBezTo>
                    <a:pt x="15" y="14"/>
                    <a:pt x="20" y="12"/>
                    <a:pt x="20" y="9"/>
                  </a:cubicBezTo>
                  <a:cubicBezTo>
                    <a:pt x="21" y="6"/>
                    <a:pt x="17" y="2"/>
                    <a:pt x="12" y="1"/>
                  </a:cubicBezTo>
                  <a:cubicBezTo>
                    <a:pt x="6" y="0"/>
                    <a:pt x="1" y="2"/>
                    <a:pt x="1" y="5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506"/>
            <p:cNvSpPr>
              <a:spLocks/>
            </p:cNvSpPr>
            <p:nvPr/>
          </p:nvSpPr>
          <p:spPr bwMode="auto">
            <a:xfrm>
              <a:off x="1054578" y="3658436"/>
              <a:ext cx="203168" cy="98390"/>
            </a:xfrm>
            <a:custGeom>
              <a:avLst/>
              <a:gdLst>
                <a:gd name="T0" fmla="*/ 89 w 89"/>
                <a:gd name="T1" fmla="*/ 25 h 43"/>
                <a:gd name="T2" fmla="*/ 87 w 89"/>
                <a:gd name="T3" fmla="*/ 43 h 43"/>
                <a:gd name="T4" fmla="*/ 0 w 89"/>
                <a:gd name="T5" fmla="*/ 16 h 43"/>
                <a:gd name="T6" fmla="*/ 11 w 89"/>
                <a:gd name="T7" fmla="*/ 0 h 43"/>
                <a:gd name="T8" fmla="*/ 89 w 89"/>
                <a:gd name="T9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3">
                  <a:moveTo>
                    <a:pt x="89" y="25"/>
                  </a:move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12" y="39"/>
                    <a:pt x="0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36" y="25"/>
                    <a:pt x="89" y="25"/>
                  </a:cubicBezTo>
                  <a:close/>
                </a:path>
              </a:pathLst>
            </a:custGeom>
            <a:solidFill>
              <a:srgbClr val="D88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507"/>
            <p:cNvSpPr>
              <a:spLocks/>
            </p:cNvSpPr>
            <p:nvPr/>
          </p:nvSpPr>
          <p:spPr bwMode="auto">
            <a:xfrm>
              <a:off x="424628" y="3052764"/>
              <a:ext cx="1037565" cy="874008"/>
            </a:xfrm>
            <a:custGeom>
              <a:avLst/>
              <a:gdLst>
                <a:gd name="T0" fmla="*/ 8 w 456"/>
                <a:gd name="T1" fmla="*/ 291 h 384"/>
                <a:gd name="T2" fmla="*/ 1 w 456"/>
                <a:gd name="T3" fmla="*/ 197 h 384"/>
                <a:gd name="T4" fmla="*/ 13 w 456"/>
                <a:gd name="T5" fmla="*/ 203 h 384"/>
                <a:gd name="T6" fmla="*/ 46 w 456"/>
                <a:gd name="T7" fmla="*/ 95 h 384"/>
                <a:gd name="T8" fmla="*/ 50 w 456"/>
                <a:gd name="T9" fmla="*/ 112 h 384"/>
                <a:gd name="T10" fmla="*/ 186 w 456"/>
                <a:gd name="T11" fmla="*/ 30 h 384"/>
                <a:gd name="T12" fmla="*/ 178 w 456"/>
                <a:gd name="T13" fmla="*/ 47 h 384"/>
                <a:gd name="T14" fmla="*/ 338 w 456"/>
                <a:gd name="T15" fmla="*/ 37 h 384"/>
                <a:gd name="T16" fmla="*/ 328 w 456"/>
                <a:gd name="T17" fmla="*/ 44 h 384"/>
                <a:gd name="T18" fmla="*/ 416 w 456"/>
                <a:gd name="T19" fmla="*/ 106 h 384"/>
                <a:gd name="T20" fmla="*/ 399 w 456"/>
                <a:gd name="T21" fmla="*/ 108 h 384"/>
                <a:gd name="T22" fmla="*/ 449 w 456"/>
                <a:gd name="T23" fmla="*/ 200 h 384"/>
                <a:gd name="T24" fmla="*/ 432 w 456"/>
                <a:gd name="T25" fmla="*/ 196 h 384"/>
                <a:gd name="T26" fmla="*/ 437 w 456"/>
                <a:gd name="T27" fmla="*/ 304 h 384"/>
                <a:gd name="T28" fmla="*/ 418 w 456"/>
                <a:gd name="T29" fmla="*/ 295 h 384"/>
                <a:gd name="T30" fmla="*/ 394 w 456"/>
                <a:gd name="T31" fmla="*/ 366 h 384"/>
                <a:gd name="T32" fmla="*/ 384 w 456"/>
                <a:gd name="T33" fmla="*/ 383 h 384"/>
                <a:gd name="T34" fmla="*/ 373 w 456"/>
                <a:gd name="T35" fmla="*/ 359 h 384"/>
                <a:gd name="T36" fmla="*/ 378 w 456"/>
                <a:gd name="T37" fmla="*/ 242 h 384"/>
                <a:gd name="T38" fmla="*/ 323 w 456"/>
                <a:gd name="T39" fmla="*/ 270 h 384"/>
                <a:gd name="T40" fmla="*/ 341 w 456"/>
                <a:gd name="T41" fmla="*/ 277 h 384"/>
                <a:gd name="T42" fmla="*/ 61 w 456"/>
                <a:gd name="T43" fmla="*/ 244 h 384"/>
                <a:gd name="T44" fmla="*/ 64 w 456"/>
                <a:gd name="T45" fmla="*/ 371 h 384"/>
                <a:gd name="T46" fmla="*/ 54 w 456"/>
                <a:gd name="T47" fmla="*/ 383 h 384"/>
                <a:gd name="T48" fmla="*/ 41 w 456"/>
                <a:gd name="T49" fmla="*/ 363 h 384"/>
                <a:gd name="T50" fmla="*/ 39 w 456"/>
                <a:gd name="T51" fmla="*/ 311 h 384"/>
                <a:gd name="T52" fmla="*/ 8 w 456"/>
                <a:gd name="T53" fmla="*/ 2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6" h="384">
                  <a:moveTo>
                    <a:pt x="8" y="291"/>
                  </a:moveTo>
                  <a:cubicBezTo>
                    <a:pt x="8" y="291"/>
                    <a:pt x="0" y="235"/>
                    <a:pt x="1" y="197"/>
                  </a:cubicBezTo>
                  <a:cubicBezTo>
                    <a:pt x="1" y="197"/>
                    <a:pt x="12" y="197"/>
                    <a:pt x="13" y="203"/>
                  </a:cubicBezTo>
                  <a:cubicBezTo>
                    <a:pt x="13" y="203"/>
                    <a:pt x="9" y="113"/>
                    <a:pt x="46" y="95"/>
                  </a:cubicBezTo>
                  <a:cubicBezTo>
                    <a:pt x="46" y="95"/>
                    <a:pt x="45" y="108"/>
                    <a:pt x="50" y="112"/>
                  </a:cubicBezTo>
                  <a:cubicBezTo>
                    <a:pt x="50" y="112"/>
                    <a:pt x="105" y="37"/>
                    <a:pt x="186" y="30"/>
                  </a:cubicBezTo>
                  <a:cubicBezTo>
                    <a:pt x="186" y="30"/>
                    <a:pt x="178" y="38"/>
                    <a:pt x="178" y="47"/>
                  </a:cubicBezTo>
                  <a:cubicBezTo>
                    <a:pt x="178" y="47"/>
                    <a:pt x="264" y="0"/>
                    <a:pt x="338" y="37"/>
                  </a:cubicBezTo>
                  <a:cubicBezTo>
                    <a:pt x="328" y="44"/>
                    <a:pt x="328" y="44"/>
                    <a:pt x="328" y="44"/>
                  </a:cubicBezTo>
                  <a:cubicBezTo>
                    <a:pt x="328" y="44"/>
                    <a:pt x="400" y="66"/>
                    <a:pt x="416" y="106"/>
                  </a:cubicBezTo>
                  <a:cubicBezTo>
                    <a:pt x="399" y="108"/>
                    <a:pt x="399" y="108"/>
                    <a:pt x="399" y="108"/>
                  </a:cubicBezTo>
                  <a:cubicBezTo>
                    <a:pt x="399" y="108"/>
                    <a:pt x="447" y="142"/>
                    <a:pt x="449" y="200"/>
                  </a:cubicBezTo>
                  <a:cubicBezTo>
                    <a:pt x="449" y="200"/>
                    <a:pt x="435" y="195"/>
                    <a:pt x="432" y="196"/>
                  </a:cubicBezTo>
                  <a:cubicBezTo>
                    <a:pt x="432" y="196"/>
                    <a:pt x="456" y="250"/>
                    <a:pt x="437" y="304"/>
                  </a:cubicBezTo>
                  <a:cubicBezTo>
                    <a:pt x="437" y="304"/>
                    <a:pt x="431" y="295"/>
                    <a:pt x="418" y="295"/>
                  </a:cubicBezTo>
                  <a:cubicBezTo>
                    <a:pt x="406" y="294"/>
                    <a:pt x="394" y="306"/>
                    <a:pt x="394" y="366"/>
                  </a:cubicBezTo>
                  <a:cubicBezTo>
                    <a:pt x="394" y="377"/>
                    <a:pt x="393" y="383"/>
                    <a:pt x="384" y="383"/>
                  </a:cubicBezTo>
                  <a:cubicBezTo>
                    <a:pt x="374" y="382"/>
                    <a:pt x="373" y="384"/>
                    <a:pt x="373" y="359"/>
                  </a:cubicBezTo>
                  <a:cubicBezTo>
                    <a:pt x="373" y="332"/>
                    <a:pt x="378" y="242"/>
                    <a:pt x="378" y="242"/>
                  </a:cubicBezTo>
                  <a:cubicBezTo>
                    <a:pt x="378" y="242"/>
                    <a:pt x="363" y="265"/>
                    <a:pt x="323" y="270"/>
                  </a:cubicBezTo>
                  <a:cubicBezTo>
                    <a:pt x="323" y="270"/>
                    <a:pt x="329" y="276"/>
                    <a:pt x="341" y="277"/>
                  </a:cubicBezTo>
                  <a:cubicBezTo>
                    <a:pt x="341" y="277"/>
                    <a:pt x="212" y="371"/>
                    <a:pt x="61" y="244"/>
                  </a:cubicBezTo>
                  <a:cubicBezTo>
                    <a:pt x="61" y="244"/>
                    <a:pt x="64" y="365"/>
                    <a:pt x="64" y="371"/>
                  </a:cubicBezTo>
                  <a:cubicBezTo>
                    <a:pt x="64" y="377"/>
                    <a:pt x="65" y="383"/>
                    <a:pt x="54" y="383"/>
                  </a:cubicBezTo>
                  <a:cubicBezTo>
                    <a:pt x="41" y="383"/>
                    <a:pt x="41" y="381"/>
                    <a:pt x="41" y="363"/>
                  </a:cubicBezTo>
                  <a:cubicBezTo>
                    <a:pt x="41" y="352"/>
                    <a:pt x="43" y="327"/>
                    <a:pt x="39" y="311"/>
                  </a:cubicBezTo>
                  <a:cubicBezTo>
                    <a:pt x="36" y="297"/>
                    <a:pt x="26" y="287"/>
                    <a:pt x="8" y="291"/>
                  </a:cubicBezTo>
                  <a:close/>
                </a:path>
              </a:pathLst>
            </a:custGeom>
            <a:solidFill>
              <a:srgbClr val="EA9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767220" y="246961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+mj-ea"/>
                <a:ea typeface="+mj-ea"/>
              </a:rPr>
              <a:t>有沒有很帥！</a:t>
            </a: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107" name="圖片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4" y="696376"/>
            <a:ext cx="627759" cy="628932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87" y="709373"/>
            <a:ext cx="475492" cy="631725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8" y="5923284"/>
            <a:ext cx="1058759" cy="270892"/>
          </a:xfrm>
          <a:prstGeom prst="rect">
            <a:avLst/>
          </a:prstGeom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40" y="2798411"/>
            <a:ext cx="2430457" cy="312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" name="文字方塊 110"/>
          <p:cNvSpPr txBox="1"/>
          <p:nvPr/>
        </p:nvSpPr>
        <p:spPr>
          <a:xfrm>
            <a:off x="2864914" y="84886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我要開始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練習英文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6" name="文字方塊 115"/>
          <p:cNvSpPr txBox="1"/>
          <p:nvPr/>
        </p:nvSpPr>
        <p:spPr>
          <a:xfrm>
            <a:off x="6144389" y="3148453"/>
            <a:ext cx="4652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+mj-ea"/>
              </a:rPr>
              <a:t>訪評委員 </a:t>
            </a:r>
            <a:r>
              <a:rPr lang="en-US" altLang="zh-TW" sz="2000" dirty="0" smtClean="0">
                <a:solidFill>
                  <a:srgbClr val="0000FF"/>
                </a:solidFill>
                <a:latin typeface="+mj-ea"/>
              </a:rPr>
              <a:t>Member</a:t>
            </a:r>
            <a:endParaRPr lang="zh-TW" altLang="en-US" sz="2000" dirty="0" smtClean="0">
              <a:solidFill>
                <a:srgbClr val="0000FF"/>
              </a:solidFill>
              <a:latin typeface="+mj-ea"/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  <a:latin typeface="+mj-ea"/>
                <a:ea typeface="+mj-ea"/>
              </a:rPr>
              <a:t>Roger </a:t>
            </a:r>
            <a:r>
              <a:rPr lang="en-US" altLang="zh-TW" sz="2800" dirty="0" err="1" smtClean="0">
                <a:solidFill>
                  <a:srgbClr val="FF0000"/>
                </a:solidFill>
                <a:latin typeface="+mj-ea"/>
                <a:ea typeface="+mj-ea"/>
              </a:rPr>
              <a:t>Weikle</a:t>
            </a:r>
            <a:r>
              <a:rPr lang="zh-TW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（羅傑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  <a:ea typeface="+mj-ea"/>
              </a:rPr>
              <a:t>‧</a:t>
            </a:r>
            <a:r>
              <a:rPr lang="zh-TW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偉</a:t>
            </a:r>
            <a:r>
              <a:rPr lang="zh-TW" altLang="en-US" sz="2800" dirty="0">
                <a:solidFill>
                  <a:srgbClr val="FF0000"/>
                </a:solidFill>
                <a:latin typeface="+mj-ea"/>
                <a:ea typeface="+mj-ea"/>
              </a:rPr>
              <a:t>克</a:t>
            </a:r>
            <a:r>
              <a:rPr lang="zh-TW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）</a:t>
            </a:r>
            <a:endParaRPr lang="en-US" altLang="zh-TW" sz="28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7" name="文字方塊 116"/>
          <p:cNvSpPr txBox="1"/>
          <p:nvPr/>
        </p:nvSpPr>
        <p:spPr>
          <a:xfrm>
            <a:off x="6142251" y="4331479"/>
            <a:ext cx="4852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+mj-ea"/>
                <a:ea typeface="+mj-ea"/>
              </a:rPr>
              <a:t>美國溫索普大學管理學院院長</a:t>
            </a:r>
            <a:endParaRPr lang="en-US" altLang="zh-TW" sz="2800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  <a:latin typeface="+mj-ea"/>
                <a:ea typeface="+mj-ea"/>
              </a:rPr>
              <a:t>Dean of Winthrop University</a:t>
            </a:r>
            <a:endParaRPr lang="zh-TW" altLang="en-US" sz="2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429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509"/>
          <p:cNvGrpSpPr>
            <a:grpSpLocks noChangeAspect="1"/>
          </p:cNvGrpSpPr>
          <p:nvPr/>
        </p:nvGrpSpPr>
        <p:grpSpPr>
          <a:xfrm>
            <a:off x="1080000" y="3240000"/>
            <a:ext cx="1168797" cy="2408400"/>
            <a:chOff x="12265026" y="10258426"/>
            <a:chExt cx="1912938" cy="3941762"/>
          </a:xfrm>
        </p:grpSpPr>
        <p:sp>
          <p:nvSpPr>
            <p:cNvPr id="36" name="Freeform 324"/>
            <p:cNvSpPr>
              <a:spLocks/>
            </p:cNvSpPr>
            <p:nvPr/>
          </p:nvSpPr>
          <p:spPr bwMode="auto">
            <a:xfrm>
              <a:off x="12322176" y="10258426"/>
              <a:ext cx="1363663" cy="2143125"/>
            </a:xfrm>
            <a:custGeom>
              <a:avLst/>
              <a:gdLst>
                <a:gd name="T0" fmla="*/ 181 w 363"/>
                <a:gd name="T1" fmla="*/ 0 h 571"/>
                <a:gd name="T2" fmla="*/ 10 w 363"/>
                <a:gd name="T3" fmla="*/ 217 h 571"/>
                <a:gd name="T4" fmla="*/ 10 w 363"/>
                <a:gd name="T5" fmla="*/ 405 h 571"/>
                <a:gd name="T6" fmla="*/ 38 w 363"/>
                <a:gd name="T7" fmla="*/ 405 h 571"/>
                <a:gd name="T8" fmla="*/ 15 w 363"/>
                <a:gd name="T9" fmla="*/ 430 h 571"/>
                <a:gd name="T10" fmla="*/ 181 w 363"/>
                <a:gd name="T11" fmla="*/ 559 h 571"/>
                <a:gd name="T12" fmla="*/ 348 w 363"/>
                <a:gd name="T13" fmla="*/ 430 h 571"/>
                <a:gd name="T14" fmla="*/ 325 w 363"/>
                <a:gd name="T15" fmla="*/ 405 h 571"/>
                <a:gd name="T16" fmla="*/ 352 w 363"/>
                <a:gd name="T17" fmla="*/ 405 h 571"/>
                <a:gd name="T18" fmla="*/ 352 w 363"/>
                <a:gd name="T19" fmla="*/ 217 h 571"/>
                <a:gd name="T20" fmla="*/ 181 w 363"/>
                <a:gd name="T21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571">
                  <a:moveTo>
                    <a:pt x="181" y="0"/>
                  </a:moveTo>
                  <a:cubicBezTo>
                    <a:pt x="10" y="0"/>
                    <a:pt x="0" y="109"/>
                    <a:pt x="10" y="217"/>
                  </a:cubicBezTo>
                  <a:cubicBezTo>
                    <a:pt x="20" y="325"/>
                    <a:pt x="10" y="405"/>
                    <a:pt x="10" y="405"/>
                  </a:cubicBezTo>
                  <a:cubicBezTo>
                    <a:pt x="20" y="418"/>
                    <a:pt x="38" y="405"/>
                    <a:pt x="38" y="405"/>
                  </a:cubicBezTo>
                  <a:cubicBezTo>
                    <a:pt x="30" y="423"/>
                    <a:pt x="15" y="430"/>
                    <a:pt x="15" y="430"/>
                  </a:cubicBezTo>
                  <a:cubicBezTo>
                    <a:pt x="51" y="571"/>
                    <a:pt x="181" y="559"/>
                    <a:pt x="181" y="559"/>
                  </a:cubicBezTo>
                  <a:cubicBezTo>
                    <a:pt x="181" y="559"/>
                    <a:pt x="312" y="571"/>
                    <a:pt x="348" y="430"/>
                  </a:cubicBezTo>
                  <a:cubicBezTo>
                    <a:pt x="348" y="430"/>
                    <a:pt x="333" y="423"/>
                    <a:pt x="325" y="405"/>
                  </a:cubicBezTo>
                  <a:cubicBezTo>
                    <a:pt x="325" y="405"/>
                    <a:pt x="342" y="418"/>
                    <a:pt x="352" y="405"/>
                  </a:cubicBezTo>
                  <a:cubicBezTo>
                    <a:pt x="352" y="405"/>
                    <a:pt x="342" y="325"/>
                    <a:pt x="352" y="217"/>
                  </a:cubicBezTo>
                  <a:cubicBezTo>
                    <a:pt x="363" y="109"/>
                    <a:pt x="353" y="0"/>
                    <a:pt x="181" y="0"/>
                  </a:cubicBez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5"/>
            <p:cNvSpPr>
              <a:spLocks/>
            </p:cNvSpPr>
            <p:nvPr/>
          </p:nvSpPr>
          <p:spPr bwMode="auto">
            <a:xfrm>
              <a:off x="12679363" y="12514263"/>
              <a:ext cx="649288" cy="1590675"/>
            </a:xfrm>
            <a:custGeom>
              <a:avLst/>
              <a:gdLst>
                <a:gd name="T0" fmla="*/ 40 w 409"/>
                <a:gd name="T1" fmla="*/ 1002 h 1002"/>
                <a:gd name="T2" fmla="*/ 172 w 409"/>
                <a:gd name="T3" fmla="*/ 1002 h 1002"/>
                <a:gd name="T4" fmla="*/ 205 w 409"/>
                <a:gd name="T5" fmla="*/ 343 h 1002"/>
                <a:gd name="T6" fmla="*/ 236 w 409"/>
                <a:gd name="T7" fmla="*/ 1002 h 1002"/>
                <a:gd name="T8" fmla="*/ 371 w 409"/>
                <a:gd name="T9" fmla="*/ 1002 h 1002"/>
                <a:gd name="T10" fmla="*/ 409 w 409"/>
                <a:gd name="T11" fmla="*/ 0 h 1002"/>
                <a:gd name="T12" fmla="*/ 0 w 409"/>
                <a:gd name="T13" fmla="*/ 0 h 1002"/>
                <a:gd name="T14" fmla="*/ 40 w 409"/>
                <a:gd name="T15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1002">
                  <a:moveTo>
                    <a:pt x="40" y="1002"/>
                  </a:moveTo>
                  <a:lnTo>
                    <a:pt x="172" y="1002"/>
                  </a:lnTo>
                  <a:lnTo>
                    <a:pt x="205" y="343"/>
                  </a:lnTo>
                  <a:lnTo>
                    <a:pt x="236" y="1002"/>
                  </a:lnTo>
                  <a:lnTo>
                    <a:pt x="371" y="1002"/>
                  </a:lnTo>
                  <a:lnTo>
                    <a:pt x="409" y="0"/>
                  </a:lnTo>
                  <a:lnTo>
                    <a:pt x="0" y="0"/>
                  </a:lnTo>
                  <a:lnTo>
                    <a:pt x="40" y="1002"/>
                  </a:ln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6"/>
            <p:cNvSpPr>
              <a:spLocks/>
            </p:cNvSpPr>
            <p:nvPr/>
          </p:nvSpPr>
          <p:spPr bwMode="auto">
            <a:xfrm>
              <a:off x="13023851" y="13981113"/>
              <a:ext cx="387350" cy="219075"/>
            </a:xfrm>
            <a:custGeom>
              <a:avLst/>
              <a:gdLst>
                <a:gd name="T0" fmla="*/ 21 w 103"/>
                <a:gd name="T1" fmla="*/ 12 h 58"/>
                <a:gd name="T2" fmla="*/ 23 w 103"/>
                <a:gd name="T3" fmla="*/ 45 h 58"/>
                <a:gd name="T4" fmla="*/ 89 w 103"/>
                <a:gd name="T5" fmla="*/ 29 h 58"/>
                <a:gd name="T6" fmla="*/ 49 w 103"/>
                <a:gd name="T7" fmla="*/ 0 h 58"/>
                <a:gd name="T8" fmla="*/ 21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21" y="12"/>
                  </a:moveTo>
                  <a:cubicBezTo>
                    <a:pt x="7" y="26"/>
                    <a:pt x="0" y="42"/>
                    <a:pt x="23" y="45"/>
                  </a:cubicBezTo>
                  <a:cubicBezTo>
                    <a:pt x="44" y="47"/>
                    <a:pt x="103" y="58"/>
                    <a:pt x="89" y="29"/>
                  </a:cubicBezTo>
                  <a:cubicBezTo>
                    <a:pt x="75" y="2"/>
                    <a:pt x="58" y="0"/>
                    <a:pt x="49" y="0"/>
                  </a:cubicBezTo>
                  <a:cubicBezTo>
                    <a:pt x="40" y="0"/>
                    <a:pt x="28" y="4"/>
                    <a:pt x="21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7"/>
            <p:cNvSpPr>
              <a:spLocks/>
            </p:cNvSpPr>
            <p:nvPr/>
          </p:nvSpPr>
          <p:spPr bwMode="auto">
            <a:xfrm>
              <a:off x="12596813" y="13981113"/>
              <a:ext cx="385763" cy="219075"/>
            </a:xfrm>
            <a:custGeom>
              <a:avLst/>
              <a:gdLst>
                <a:gd name="T0" fmla="*/ 82 w 103"/>
                <a:gd name="T1" fmla="*/ 12 h 58"/>
                <a:gd name="T2" fmla="*/ 80 w 103"/>
                <a:gd name="T3" fmla="*/ 45 h 58"/>
                <a:gd name="T4" fmla="*/ 15 w 103"/>
                <a:gd name="T5" fmla="*/ 29 h 58"/>
                <a:gd name="T6" fmla="*/ 54 w 103"/>
                <a:gd name="T7" fmla="*/ 0 h 58"/>
                <a:gd name="T8" fmla="*/ 82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82" y="12"/>
                  </a:moveTo>
                  <a:cubicBezTo>
                    <a:pt x="96" y="26"/>
                    <a:pt x="103" y="42"/>
                    <a:pt x="80" y="45"/>
                  </a:cubicBezTo>
                  <a:cubicBezTo>
                    <a:pt x="59" y="47"/>
                    <a:pt x="0" y="58"/>
                    <a:pt x="15" y="29"/>
                  </a:cubicBezTo>
                  <a:cubicBezTo>
                    <a:pt x="29" y="2"/>
                    <a:pt x="45" y="0"/>
                    <a:pt x="54" y="0"/>
                  </a:cubicBezTo>
                  <a:cubicBezTo>
                    <a:pt x="63" y="0"/>
                    <a:pt x="75" y="4"/>
                    <a:pt x="82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328"/>
            <p:cNvSpPr>
              <a:spLocks noChangeArrowheads="1"/>
            </p:cNvSpPr>
            <p:nvPr/>
          </p:nvSpPr>
          <p:spPr bwMode="auto">
            <a:xfrm>
              <a:off x="12822238" y="11553826"/>
              <a:ext cx="360363" cy="987425"/>
            </a:xfrm>
            <a:prstGeom prst="rect">
              <a:avLst/>
            </a:prstGeom>
            <a:solidFill>
              <a:srgbClr val="F9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329"/>
            <p:cNvSpPr>
              <a:spLocks noChangeArrowheads="1"/>
            </p:cNvSpPr>
            <p:nvPr/>
          </p:nvSpPr>
          <p:spPr bwMode="auto">
            <a:xfrm>
              <a:off x="12963526" y="11703051"/>
              <a:ext cx="68263" cy="6826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330"/>
            <p:cNvSpPr>
              <a:spLocks noChangeArrowheads="1"/>
            </p:cNvSpPr>
            <p:nvPr/>
          </p:nvSpPr>
          <p:spPr bwMode="auto">
            <a:xfrm>
              <a:off x="12963526" y="118570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331"/>
            <p:cNvSpPr>
              <a:spLocks noChangeArrowheads="1"/>
            </p:cNvSpPr>
            <p:nvPr/>
          </p:nvSpPr>
          <p:spPr bwMode="auto">
            <a:xfrm>
              <a:off x="12963526" y="12015788"/>
              <a:ext cx="68263" cy="69850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332"/>
            <p:cNvSpPr>
              <a:spLocks noChangeArrowheads="1"/>
            </p:cNvSpPr>
            <p:nvPr/>
          </p:nvSpPr>
          <p:spPr bwMode="auto">
            <a:xfrm>
              <a:off x="12963526" y="12172951"/>
              <a:ext cx="68263" cy="66675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333"/>
            <p:cNvSpPr>
              <a:spLocks noChangeArrowheads="1"/>
            </p:cNvSpPr>
            <p:nvPr/>
          </p:nvSpPr>
          <p:spPr bwMode="auto">
            <a:xfrm>
              <a:off x="12963526" y="123269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34"/>
            <p:cNvSpPr>
              <a:spLocks/>
            </p:cNvSpPr>
            <p:nvPr/>
          </p:nvSpPr>
          <p:spPr bwMode="auto">
            <a:xfrm>
              <a:off x="12776201" y="11568113"/>
              <a:ext cx="447675" cy="161925"/>
            </a:xfrm>
            <a:custGeom>
              <a:avLst/>
              <a:gdLst>
                <a:gd name="T0" fmla="*/ 83 w 282"/>
                <a:gd name="T1" fmla="*/ 102 h 102"/>
                <a:gd name="T2" fmla="*/ 140 w 282"/>
                <a:gd name="T3" fmla="*/ 29 h 102"/>
                <a:gd name="T4" fmla="*/ 197 w 282"/>
                <a:gd name="T5" fmla="*/ 102 h 102"/>
                <a:gd name="T6" fmla="*/ 282 w 282"/>
                <a:gd name="T7" fmla="*/ 0 h 102"/>
                <a:gd name="T8" fmla="*/ 0 w 282"/>
                <a:gd name="T9" fmla="*/ 0 h 102"/>
                <a:gd name="T10" fmla="*/ 83 w 28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02">
                  <a:moveTo>
                    <a:pt x="83" y="102"/>
                  </a:moveTo>
                  <a:lnTo>
                    <a:pt x="140" y="29"/>
                  </a:lnTo>
                  <a:lnTo>
                    <a:pt x="197" y="102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83" y="10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35"/>
            <p:cNvSpPr>
              <a:spLocks/>
            </p:cNvSpPr>
            <p:nvPr/>
          </p:nvSpPr>
          <p:spPr bwMode="auto">
            <a:xfrm>
              <a:off x="12490451" y="12439651"/>
              <a:ext cx="219075" cy="377825"/>
            </a:xfrm>
            <a:custGeom>
              <a:avLst/>
              <a:gdLst>
                <a:gd name="T0" fmla="*/ 8 w 58"/>
                <a:gd name="T1" fmla="*/ 0 h 101"/>
                <a:gd name="T2" fmla="*/ 11 w 58"/>
                <a:gd name="T3" fmla="*/ 63 h 101"/>
                <a:gd name="T4" fmla="*/ 45 w 58"/>
                <a:gd name="T5" fmla="*/ 96 h 101"/>
                <a:gd name="T6" fmla="*/ 37 w 58"/>
                <a:gd name="T7" fmla="*/ 65 h 101"/>
                <a:gd name="T8" fmla="*/ 45 w 58"/>
                <a:gd name="T9" fmla="*/ 64 h 101"/>
                <a:gd name="T10" fmla="*/ 44 w 58"/>
                <a:gd name="T11" fmla="*/ 8 h 101"/>
                <a:gd name="T12" fmla="*/ 8 w 5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1">
                  <a:moveTo>
                    <a:pt x="8" y="0"/>
                  </a:moveTo>
                  <a:cubicBezTo>
                    <a:pt x="8" y="0"/>
                    <a:pt x="0" y="40"/>
                    <a:pt x="11" y="63"/>
                  </a:cubicBezTo>
                  <a:cubicBezTo>
                    <a:pt x="22" y="87"/>
                    <a:pt x="33" y="101"/>
                    <a:pt x="45" y="96"/>
                  </a:cubicBezTo>
                  <a:cubicBezTo>
                    <a:pt x="58" y="91"/>
                    <a:pt x="38" y="67"/>
                    <a:pt x="37" y="65"/>
                  </a:cubicBezTo>
                  <a:cubicBezTo>
                    <a:pt x="37" y="65"/>
                    <a:pt x="42" y="68"/>
                    <a:pt x="45" y="64"/>
                  </a:cubicBezTo>
                  <a:cubicBezTo>
                    <a:pt x="47" y="60"/>
                    <a:pt x="48" y="27"/>
                    <a:pt x="44" y="8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6"/>
            <p:cNvSpPr>
              <a:spLocks/>
            </p:cNvSpPr>
            <p:nvPr/>
          </p:nvSpPr>
          <p:spPr bwMode="auto">
            <a:xfrm>
              <a:off x="12580938" y="12630151"/>
              <a:ext cx="63500" cy="76200"/>
            </a:xfrm>
            <a:custGeom>
              <a:avLst/>
              <a:gdLst>
                <a:gd name="T0" fmla="*/ 17 w 17"/>
                <a:gd name="T1" fmla="*/ 20 h 20"/>
                <a:gd name="T2" fmla="*/ 13 w 17"/>
                <a:gd name="T3" fmla="*/ 14 h 20"/>
                <a:gd name="T4" fmla="*/ 4 w 17"/>
                <a:gd name="T5" fmla="*/ 0 h 20"/>
                <a:gd name="T6" fmla="*/ 17 w 1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0"/>
                  </a:moveTo>
                  <a:cubicBezTo>
                    <a:pt x="15" y="17"/>
                    <a:pt x="13" y="15"/>
                    <a:pt x="13" y="14"/>
                  </a:cubicBezTo>
                  <a:cubicBezTo>
                    <a:pt x="13" y="14"/>
                    <a:pt x="6" y="12"/>
                    <a:pt x="4" y="0"/>
                  </a:cubicBezTo>
                  <a:cubicBezTo>
                    <a:pt x="4" y="0"/>
                    <a:pt x="0" y="18"/>
                    <a:pt x="17" y="2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37"/>
            <p:cNvSpPr>
              <a:spLocks/>
            </p:cNvSpPr>
            <p:nvPr/>
          </p:nvSpPr>
          <p:spPr bwMode="auto">
            <a:xfrm>
              <a:off x="12476163" y="11553826"/>
              <a:ext cx="363538" cy="1477963"/>
            </a:xfrm>
            <a:custGeom>
              <a:avLst/>
              <a:gdLst>
                <a:gd name="T0" fmla="*/ 95 w 97"/>
                <a:gd name="T1" fmla="*/ 9 h 394"/>
                <a:gd name="T2" fmla="*/ 96 w 97"/>
                <a:gd name="T3" fmla="*/ 285 h 394"/>
                <a:gd name="T4" fmla="*/ 51 w 97"/>
                <a:gd name="T5" fmla="*/ 378 h 394"/>
                <a:gd name="T6" fmla="*/ 52 w 97"/>
                <a:gd name="T7" fmla="*/ 245 h 394"/>
                <a:gd name="T8" fmla="*/ 5 w 97"/>
                <a:gd name="T9" fmla="*/ 245 h 394"/>
                <a:gd name="T10" fmla="*/ 15 w 97"/>
                <a:gd name="T11" fmla="*/ 94 h 394"/>
                <a:gd name="T12" fmla="*/ 95 w 97"/>
                <a:gd name="T13" fmla="*/ 0 h 394"/>
                <a:gd name="T14" fmla="*/ 95 w 97"/>
                <a:gd name="T15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94">
                  <a:moveTo>
                    <a:pt x="95" y="9"/>
                  </a:moveTo>
                  <a:cubicBezTo>
                    <a:pt x="95" y="9"/>
                    <a:pt x="95" y="176"/>
                    <a:pt x="96" y="285"/>
                  </a:cubicBezTo>
                  <a:cubicBezTo>
                    <a:pt x="97" y="394"/>
                    <a:pt x="51" y="378"/>
                    <a:pt x="51" y="378"/>
                  </a:cubicBezTo>
                  <a:cubicBezTo>
                    <a:pt x="43" y="352"/>
                    <a:pt x="52" y="245"/>
                    <a:pt x="52" y="245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5" y="245"/>
                    <a:pt x="0" y="202"/>
                    <a:pt x="15" y="94"/>
                  </a:cubicBezTo>
                  <a:cubicBezTo>
                    <a:pt x="26" y="22"/>
                    <a:pt x="67" y="4"/>
                    <a:pt x="95" y="0"/>
                  </a:cubicBezTo>
                  <a:lnTo>
                    <a:pt x="95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38"/>
            <p:cNvSpPr>
              <a:spLocks/>
            </p:cNvSpPr>
            <p:nvPr/>
          </p:nvSpPr>
          <p:spPr bwMode="auto">
            <a:xfrm>
              <a:off x="12622213" y="11890376"/>
              <a:ext cx="87313" cy="582613"/>
            </a:xfrm>
            <a:custGeom>
              <a:avLst/>
              <a:gdLst>
                <a:gd name="T0" fmla="*/ 31 w 55"/>
                <a:gd name="T1" fmla="*/ 367 h 367"/>
                <a:gd name="T2" fmla="*/ 55 w 55"/>
                <a:gd name="T3" fmla="*/ 0 h 367"/>
                <a:gd name="T4" fmla="*/ 0 w 55"/>
                <a:gd name="T5" fmla="*/ 367 h 367"/>
                <a:gd name="T6" fmla="*/ 31 w 55"/>
                <a:gd name="T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67">
                  <a:moveTo>
                    <a:pt x="31" y="367"/>
                  </a:moveTo>
                  <a:lnTo>
                    <a:pt x="55" y="0"/>
                  </a:lnTo>
                  <a:lnTo>
                    <a:pt x="0" y="367"/>
                  </a:lnTo>
                  <a:lnTo>
                    <a:pt x="31" y="367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39"/>
            <p:cNvSpPr>
              <a:spLocks/>
            </p:cNvSpPr>
            <p:nvPr/>
          </p:nvSpPr>
          <p:spPr bwMode="auto">
            <a:xfrm>
              <a:off x="13369926" y="11790363"/>
              <a:ext cx="808038" cy="709613"/>
            </a:xfrm>
            <a:custGeom>
              <a:avLst/>
              <a:gdLst>
                <a:gd name="T0" fmla="*/ 30 w 215"/>
                <a:gd name="T1" fmla="*/ 0 h 189"/>
                <a:gd name="T2" fmla="*/ 136 w 215"/>
                <a:gd name="T3" fmla="*/ 87 h 189"/>
                <a:gd name="T4" fmla="*/ 193 w 215"/>
                <a:gd name="T5" fmla="*/ 81 h 189"/>
                <a:gd name="T6" fmla="*/ 161 w 215"/>
                <a:gd name="T7" fmla="*/ 112 h 189"/>
                <a:gd name="T8" fmla="*/ 211 w 215"/>
                <a:gd name="T9" fmla="*/ 145 h 189"/>
                <a:gd name="T10" fmla="*/ 174 w 215"/>
                <a:gd name="T11" fmla="*/ 142 h 189"/>
                <a:gd name="T12" fmla="*/ 196 w 215"/>
                <a:gd name="T13" fmla="*/ 165 h 189"/>
                <a:gd name="T14" fmla="*/ 164 w 215"/>
                <a:gd name="T15" fmla="*/ 160 h 189"/>
                <a:gd name="T16" fmla="*/ 178 w 215"/>
                <a:gd name="T17" fmla="*/ 179 h 189"/>
                <a:gd name="T18" fmla="*/ 139 w 215"/>
                <a:gd name="T19" fmla="*/ 171 h 189"/>
                <a:gd name="T20" fmla="*/ 99 w 215"/>
                <a:gd name="T21" fmla="*/ 122 h 189"/>
                <a:gd name="T22" fmla="*/ 0 w 215"/>
                <a:gd name="T23" fmla="*/ 31 h 189"/>
                <a:gd name="T24" fmla="*/ 30 w 215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189">
                  <a:moveTo>
                    <a:pt x="30" y="0"/>
                  </a:moveTo>
                  <a:cubicBezTo>
                    <a:pt x="30" y="0"/>
                    <a:pt x="105" y="89"/>
                    <a:pt x="136" y="87"/>
                  </a:cubicBezTo>
                  <a:cubicBezTo>
                    <a:pt x="168" y="84"/>
                    <a:pt x="182" y="74"/>
                    <a:pt x="193" y="81"/>
                  </a:cubicBezTo>
                  <a:cubicBezTo>
                    <a:pt x="204" y="89"/>
                    <a:pt x="178" y="113"/>
                    <a:pt x="161" y="112"/>
                  </a:cubicBezTo>
                  <a:cubicBezTo>
                    <a:pt x="161" y="112"/>
                    <a:pt x="215" y="130"/>
                    <a:pt x="211" y="145"/>
                  </a:cubicBezTo>
                  <a:cubicBezTo>
                    <a:pt x="207" y="159"/>
                    <a:pt x="174" y="142"/>
                    <a:pt x="174" y="142"/>
                  </a:cubicBezTo>
                  <a:cubicBezTo>
                    <a:pt x="174" y="142"/>
                    <a:pt x="200" y="156"/>
                    <a:pt x="196" y="165"/>
                  </a:cubicBezTo>
                  <a:cubicBezTo>
                    <a:pt x="192" y="174"/>
                    <a:pt x="164" y="160"/>
                    <a:pt x="164" y="160"/>
                  </a:cubicBezTo>
                  <a:cubicBezTo>
                    <a:pt x="164" y="160"/>
                    <a:pt x="183" y="173"/>
                    <a:pt x="178" y="179"/>
                  </a:cubicBezTo>
                  <a:cubicBezTo>
                    <a:pt x="171" y="189"/>
                    <a:pt x="139" y="171"/>
                    <a:pt x="139" y="171"/>
                  </a:cubicBezTo>
                  <a:cubicBezTo>
                    <a:pt x="120" y="160"/>
                    <a:pt x="106" y="145"/>
                    <a:pt x="99" y="122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0"/>
            <p:cNvSpPr>
              <a:spLocks/>
            </p:cNvSpPr>
            <p:nvPr/>
          </p:nvSpPr>
          <p:spPr bwMode="auto">
            <a:xfrm>
              <a:off x="13881101" y="12217401"/>
              <a:ext cx="112713" cy="123825"/>
            </a:xfrm>
            <a:custGeom>
              <a:avLst/>
              <a:gdLst>
                <a:gd name="T0" fmla="*/ 23 w 30"/>
                <a:gd name="T1" fmla="*/ 0 h 33"/>
                <a:gd name="T2" fmla="*/ 0 w 30"/>
                <a:gd name="T3" fmla="*/ 33 h 33"/>
                <a:gd name="T4" fmla="*/ 23 w 30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3">
                  <a:moveTo>
                    <a:pt x="23" y="0"/>
                  </a:moveTo>
                  <a:cubicBezTo>
                    <a:pt x="23" y="0"/>
                    <a:pt x="23" y="20"/>
                    <a:pt x="0" y="33"/>
                  </a:cubicBezTo>
                  <a:cubicBezTo>
                    <a:pt x="0" y="33"/>
                    <a:pt x="30" y="27"/>
                    <a:pt x="23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41"/>
            <p:cNvSpPr>
              <a:spLocks/>
            </p:cNvSpPr>
            <p:nvPr/>
          </p:nvSpPr>
          <p:spPr bwMode="auto">
            <a:xfrm>
              <a:off x="13163551" y="11553826"/>
              <a:ext cx="684213" cy="1477963"/>
            </a:xfrm>
            <a:custGeom>
              <a:avLst/>
              <a:gdLst>
                <a:gd name="T0" fmla="*/ 2 w 182"/>
                <a:gd name="T1" fmla="*/ 9 h 394"/>
                <a:gd name="T2" fmla="*/ 1 w 182"/>
                <a:gd name="T3" fmla="*/ 285 h 394"/>
                <a:gd name="T4" fmla="*/ 47 w 182"/>
                <a:gd name="T5" fmla="*/ 378 h 394"/>
                <a:gd name="T6" fmla="*/ 46 w 182"/>
                <a:gd name="T7" fmla="*/ 245 h 394"/>
                <a:gd name="T8" fmla="*/ 35 w 182"/>
                <a:gd name="T9" fmla="*/ 84 h 394"/>
                <a:gd name="T10" fmla="*/ 150 w 182"/>
                <a:gd name="T11" fmla="*/ 190 h 394"/>
                <a:gd name="T12" fmla="*/ 182 w 182"/>
                <a:gd name="T13" fmla="*/ 143 h 394"/>
                <a:gd name="T14" fmla="*/ 43 w 182"/>
                <a:gd name="T15" fmla="*/ 17 h 394"/>
                <a:gd name="T16" fmla="*/ 2 w 182"/>
                <a:gd name="T17" fmla="*/ 0 h 394"/>
                <a:gd name="T18" fmla="*/ 2 w 182"/>
                <a:gd name="T19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94">
                  <a:moveTo>
                    <a:pt x="2" y="9"/>
                  </a:moveTo>
                  <a:cubicBezTo>
                    <a:pt x="2" y="9"/>
                    <a:pt x="2" y="176"/>
                    <a:pt x="1" y="285"/>
                  </a:cubicBezTo>
                  <a:cubicBezTo>
                    <a:pt x="0" y="394"/>
                    <a:pt x="47" y="378"/>
                    <a:pt x="47" y="378"/>
                  </a:cubicBezTo>
                  <a:cubicBezTo>
                    <a:pt x="54" y="352"/>
                    <a:pt x="46" y="245"/>
                    <a:pt x="46" y="24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137" y="177"/>
                    <a:pt x="150" y="190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60" y="124"/>
                    <a:pt x="60" y="30"/>
                    <a:pt x="43" y="17"/>
                  </a:cubicBezTo>
                  <a:cubicBezTo>
                    <a:pt x="29" y="6"/>
                    <a:pt x="14" y="2"/>
                    <a:pt x="2" y="0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42"/>
            <p:cNvSpPr>
              <a:spLocks/>
            </p:cNvSpPr>
            <p:nvPr/>
          </p:nvSpPr>
          <p:spPr bwMode="auto">
            <a:xfrm>
              <a:off x="12265026" y="11122026"/>
              <a:ext cx="285750" cy="269875"/>
            </a:xfrm>
            <a:custGeom>
              <a:avLst/>
              <a:gdLst>
                <a:gd name="T0" fmla="*/ 62 w 76"/>
                <a:gd name="T1" fmla="*/ 12 h 72"/>
                <a:gd name="T2" fmla="*/ 35 w 76"/>
                <a:gd name="T3" fmla="*/ 4 h 72"/>
                <a:gd name="T4" fmla="*/ 76 w 76"/>
                <a:gd name="T5" fmla="*/ 72 h 72"/>
                <a:gd name="T6" fmla="*/ 62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62" y="12"/>
                  </a:moveTo>
                  <a:cubicBezTo>
                    <a:pt x="62" y="12"/>
                    <a:pt x="52" y="0"/>
                    <a:pt x="35" y="4"/>
                  </a:cubicBezTo>
                  <a:cubicBezTo>
                    <a:pt x="20" y="8"/>
                    <a:pt x="0" y="51"/>
                    <a:pt x="76" y="72"/>
                  </a:cubicBezTo>
                  <a:lnTo>
                    <a:pt x="62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43"/>
            <p:cNvSpPr>
              <a:spLocks/>
            </p:cNvSpPr>
            <p:nvPr/>
          </p:nvSpPr>
          <p:spPr bwMode="auto">
            <a:xfrm>
              <a:off x="13455651" y="11122026"/>
              <a:ext cx="285750" cy="269875"/>
            </a:xfrm>
            <a:custGeom>
              <a:avLst/>
              <a:gdLst>
                <a:gd name="T0" fmla="*/ 14 w 76"/>
                <a:gd name="T1" fmla="*/ 12 h 72"/>
                <a:gd name="T2" fmla="*/ 41 w 76"/>
                <a:gd name="T3" fmla="*/ 4 h 72"/>
                <a:gd name="T4" fmla="*/ 0 w 76"/>
                <a:gd name="T5" fmla="*/ 72 h 72"/>
                <a:gd name="T6" fmla="*/ 14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14" y="12"/>
                  </a:moveTo>
                  <a:cubicBezTo>
                    <a:pt x="14" y="12"/>
                    <a:pt x="24" y="0"/>
                    <a:pt x="41" y="4"/>
                  </a:cubicBezTo>
                  <a:cubicBezTo>
                    <a:pt x="56" y="8"/>
                    <a:pt x="76" y="51"/>
                    <a:pt x="0" y="72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44"/>
            <p:cNvSpPr>
              <a:spLocks/>
            </p:cNvSpPr>
            <p:nvPr/>
          </p:nvSpPr>
          <p:spPr bwMode="auto">
            <a:xfrm>
              <a:off x="12465051" y="10764838"/>
              <a:ext cx="1077913" cy="855663"/>
            </a:xfrm>
            <a:custGeom>
              <a:avLst/>
              <a:gdLst>
                <a:gd name="T0" fmla="*/ 232 w 287"/>
                <a:gd name="T1" fmla="*/ 199 h 228"/>
                <a:gd name="T2" fmla="*/ 179 w 287"/>
                <a:gd name="T3" fmla="*/ 219 h 228"/>
                <a:gd name="T4" fmla="*/ 107 w 287"/>
                <a:gd name="T5" fmla="*/ 219 h 228"/>
                <a:gd name="T6" fmla="*/ 55 w 287"/>
                <a:gd name="T7" fmla="*/ 199 h 228"/>
                <a:gd name="T8" fmla="*/ 0 w 287"/>
                <a:gd name="T9" fmla="*/ 118 h 228"/>
                <a:gd name="T10" fmla="*/ 0 w 287"/>
                <a:gd name="T11" fmla="*/ 0 h 228"/>
                <a:gd name="T12" fmla="*/ 287 w 287"/>
                <a:gd name="T13" fmla="*/ 0 h 228"/>
                <a:gd name="T14" fmla="*/ 287 w 287"/>
                <a:gd name="T15" fmla="*/ 118 h 228"/>
                <a:gd name="T16" fmla="*/ 232 w 287"/>
                <a:gd name="T17" fmla="*/ 19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28">
                  <a:moveTo>
                    <a:pt x="232" y="199"/>
                  </a:moveTo>
                  <a:cubicBezTo>
                    <a:pt x="179" y="219"/>
                    <a:pt x="179" y="219"/>
                    <a:pt x="179" y="219"/>
                  </a:cubicBezTo>
                  <a:cubicBezTo>
                    <a:pt x="156" y="228"/>
                    <a:pt x="130" y="228"/>
                    <a:pt x="107" y="21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22" y="186"/>
                    <a:pt x="0" y="154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7" y="118"/>
                    <a:pt x="287" y="118"/>
                    <a:pt x="287" y="118"/>
                  </a:cubicBezTo>
                  <a:cubicBezTo>
                    <a:pt x="287" y="154"/>
                    <a:pt x="265" y="186"/>
                    <a:pt x="232" y="199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45"/>
            <p:cNvSpPr>
              <a:spLocks/>
            </p:cNvSpPr>
            <p:nvPr/>
          </p:nvSpPr>
          <p:spPr bwMode="auto">
            <a:xfrm>
              <a:off x="12896851" y="11395076"/>
              <a:ext cx="236538" cy="106363"/>
            </a:xfrm>
            <a:custGeom>
              <a:avLst/>
              <a:gdLst>
                <a:gd name="T0" fmla="*/ 0 w 63"/>
                <a:gd name="T1" fmla="*/ 12 h 28"/>
                <a:gd name="T2" fmla="*/ 17 w 63"/>
                <a:gd name="T3" fmla="*/ 0 h 28"/>
                <a:gd name="T4" fmla="*/ 31 w 63"/>
                <a:gd name="T5" fmla="*/ 10 h 28"/>
                <a:gd name="T6" fmla="*/ 49 w 63"/>
                <a:gd name="T7" fmla="*/ 1 h 28"/>
                <a:gd name="T8" fmla="*/ 63 w 63"/>
                <a:gd name="T9" fmla="*/ 13 h 28"/>
                <a:gd name="T10" fmla="*/ 30 w 63"/>
                <a:gd name="T11" fmla="*/ 28 h 28"/>
                <a:gd name="T12" fmla="*/ 0 w 63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8">
                  <a:moveTo>
                    <a:pt x="0" y="12"/>
                  </a:moveTo>
                  <a:cubicBezTo>
                    <a:pt x="0" y="12"/>
                    <a:pt x="8" y="0"/>
                    <a:pt x="17" y="0"/>
                  </a:cubicBezTo>
                  <a:cubicBezTo>
                    <a:pt x="26" y="1"/>
                    <a:pt x="31" y="10"/>
                    <a:pt x="31" y="10"/>
                  </a:cubicBezTo>
                  <a:cubicBezTo>
                    <a:pt x="31" y="10"/>
                    <a:pt x="39" y="0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3" y="28"/>
                    <a:pt x="30" y="28"/>
                  </a:cubicBezTo>
                  <a:cubicBezTo>
                    <a:pt x="7" y="28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46"/>
            <p:cNvSpPr>
              <a:spLocks/>
            </p:cNvSpPr>
            <p:nvPr/>
          </p:nvSpPr>
          <p:spPr bwMode="auto">
            <a:xfrm>
              <a:off x="12633326" y="11034713"/>
              <a:ext cx="188913" cy="117475"/>
            </a:xfrm>
            <a:custGeom>
              <a:avLst/>
              <a:gdLst>
                <a:gd name="T0" fmla="*/ 4 w 50"/>
                <a:gd name="T1" fmla="*/ 31 h 31"/>
                <a:gd name="T2" fmla="*/ 0 w 50"/>
                <a:gd name="T3" fmla="*/ 28 h 31"/>
                <a:gd name="T4" fmla="*/ 23 w 50"/>
                <a:gd name="T5" fmla="*/ 0 h 31"/>
                <a:gd name="T6" fmla="*/ 50 w 50"/>
                <a:gd name="T7" fmla="*/ 22 h 31"/>
                <a:gd name="T8" fmla="*/ 47 w 50"/>
                <a:gd name="T9" fmla="*/ 26 h 31"/>
                <a:gd name="T10" fmla="*/ 43 w 50"/>
                <a:gd name="T11" fmla="*/ 23 h 31"/>
                <a:gd name="T12" fmla="*/ 23 w 50"/>
                <a:gd name="T13" fmla="*/ 7 h 31"/>
                <a:gd name="T14" fmla="*/ 7 w 50"/>
                <a:gd name="T15" fmla="*/ 28 h 31"/>
                <a:gd name="T16" fmla="*/ 4 w 50"/>
                <a:gd name="T17" fmla="*/ 31 h 31"/>
                <a:gd name="T18" fmla="*/ 4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" y="31"/>
                  </a:moveTo>
                  <a:cubicBezTo>
                    <a:pt x="2" y="31"/>
                    <a:pt x="0" y="30"/>
                    <a:pt x="0" y="28"/>
                  </a:cubicBezTo>
                  <a:cubicBezTo>
                    <a:pt x="0" y="19"/>
                    <a:pt x="5" y="1"/>
                    <a:pt x="23" y="0"/>
                  </a:cubicBezTo>
                  <a:cubicBezTo>
                    <a:pt x="40" y="0"/>
                    <a:pt x="48" y="14"/>
                    <a:pt x="50" y="22"/>
                  </a:cubicBezTo>
                  <a:cubicBezTo>
                    <a:pt x="50" y="24"/>
                    <a:pt x="49" y="26"/>
                    <a:pt x="47" y="26"/>
                  </a:cubicBezTo>
                  <a:cubicBezTo>
                    <a:pt x="45" y="27"/>
                    <a:pt x="44" y="25"/>
                    <a:pt x="43" y="23"/>
                  </a:cubicBezTo>
                  <a:cubicBezTo>
                    <a:pt x="43" y="23"/>
                    <a:pt x="39" y="7"/>
                    <a:pt x="23" y="7"/>
                  </a:cubicBezTo>
                  <a:cubicBezTo>
                    <a:pt x="7" y="8"/>
                    <a:pt x="7" y="27"/>
                    <a:pt x="7" y="28"/>
                  </a:cubicBezTo>
                  <a:cubicBezTo>
                    <a:pt x="7" y="30"/>
                    <a:pt x="6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47"/>
            <p:cNvSpPr>
              <a:spLocks/>
            </p:cNvSpPr>
            <p:nvPr/>
          </p:nvSpPr>
          <p:spPr bwMode="auto">
            <a:xfrm>
              <a:off x="12558713" y="11114088"/>
              <a:ext cx="104775" cy="38100"/>
            </a:xfrm>
            <a:custGeom>
              <a:avLst/>
              <a:gdLst>
                <a:gd name="T0" fmla="*/ 18 w 28"/>
                <a:gd name="T1" fmla="*/ 10 h 10"/>
                <a:gd name="T2" fmla="*/ 3 w 28"/>
                <a:gd name="T3" fmla="*/ 7 h 10"/>
                <a:gd name="T4" fmla="*/ 1 w 28"/>
                <a:gd name="T5" fmla="*/ 3 h 10"/>
                <a:gd name="T6" fmla="*/ 5 w 28"/>
                <a:gd name="T7" fmla="*/ 1 h 10"/>
                <a:gd name="T8" fmla="*/ 23 w 28"/>
                <a:gd name="T9" fmla="*/ 3 h 10"/>
                <a:gd name="T10" fmla="*/ 27 w 28"/>
                <a:gd name="T11" fmla="*/ 5 h 10"/>
                <a:gd name="T12" fmla="*/ 25 w 28"/>
                <a:gd name="T13" fmla="*/ 9 h 10"/>
                <a:gd name="T14" fmla="*/ 18 w 2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18" y="10"/>
                  </a:moveTo>
                  <a:cubicBezTo>
                    <a:pt x="14" y="10"/>
                    <a:pt x="9" y="10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6" y="5"/>
                    <a:pt x="23" y="3"/>
                    <a:pt x="23" y="3"/>
                  </a:cubicBezTo>
                  <a:cubicBezTo>
                    <a:pt x="25" y="2"/>
                    <a:pt x="26" y="3"/>
                    <a:pt x="27" y="5"/>
                  </a:cubicBezTo>
                  <a:cubicBezTo>
                    <a:pt x="28" y="7"/>
                    <a:pt x="26" y="9"/>
                    <a:pt x="25" y="9"/>
                  </a:cubicBezTo>
                  <a:cubicBezTo>
                    <a:pt x="24" y="9"/>
                    <a:pt x="22" y="10"/>
                    <a:pt x="18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48"/>
            <p:cNvSpPr>
              <a:spLocks/>
            </p:cNvSpPr>
            <p:nvPr/>
          </p:nvSpPr>
          <p:spPr bwMode="auto">
            <a:xfrm>
              <a:off x="12558713" y="11061701"/>
              <a:ext cx="104775" cy="63500"/>
            </a:xfrm>
            <a:custGeom>
              <a:avLst/>
              <a:gdLst>
                <a:gd name="T0" fmla="*/ 24 w 28"/>
                <a:gd name="T1" fmla="*/ 17 h 17"/>
                <a:gd name="T2" fmla="*/ 2 w 28"/>
                <a:gd name="T3" fmla="*/ 7 h 17"/>
                <a:gd name="T4" fmla="*/ 1 w 28"/>
                <a:gd name="T5" fmla="*/ 2 h 17"/>
                <a:gd name="T6" fmla="*/ 6 w 28"/>
                <a:gd name="T7" fmla="*/ 2 h 17"/>
                <a:gd name="T8" fmla="*/ 6 w 28"/>
                <a:gd name="T9" fmla="*/ 2 h 17"/>
                <a:gd name="T10" fmla="*/ 24 w 28"/>
                <a:gd name="T11" fmla="*/ 10 h 17"/>
                <a:gd name="T12" fmla="*/ 24 w 28"/>
                <a:gd name="T13" fmla="*/ 10 h 17"/>
                <a:gd name="T14" fmla="*/ 28 w 28"/>
                <a:gd name="T15" fmla="*/ 13 h 17"/>
                <a:gd name="T16" fmla="*/ 24 w 28"/>
                <a:gd name="T17" fmla="*/ 17 h 17"/>
                <a:gd name="T18" fmla="*/ 24 w 28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7">
                  <a:moveTo>
                    <a:pt x="24" y="17"/>
                  </a:moveTo>
                  <a:cubicBezTo>
                    <a:pt x="14" y="1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4"/>
                    <a:pt x="18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6" y="10"/>
                    <a:pt x="28" y="11"/>
                    <a:pt x="28" y="13"/>
                  </a:cubicBezTo>
                  <a:cubicBezTo>
                    <a:pt x="28" y="15"/>
                    <a:pt x="26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49"/>
            <p:cNvSpPr>
              <a:spLocks/>
            </p:cNvSpPr>
            <p:nvPr/>
          </p:nvSpPr>
          <p:spPr bwMode="auto">
            <a:xfrm>
              <a:off x="13166726" y="11034713"/>
              <a:ext cx="188913" cy="117475"/>
            </a:xfrm>
            <a:custGeom>
              <a:avLst/>
              <a:gdLst>
                <a:gd name="T0" fmla="*/ 46 w 50"/>
                <a:gd name="T1" fmla="*/ 31 h 31"/>
                <a:gd name="T2" fmla="*/ 46 w 50"/>
                <a:gd name="T3" fmla="*/ 31 h 31"/>
                <a:gd name="T4" fmla="*/ 43 w 50"/>
                <a:gd name="T5" fmla="*/ 28 h 31"/>
                <a:gd name="T6" fmla="*/ 27 w 50"/>
                <a:gd name="T7" fmla="*/ 7 h 31"/>
                <a:gd name="T8" fmla="*/ 7 w 50"/>
                <a:gd name="T9" fmla="*/ 23 h 31"/>
                <a:gd name="T10" fmla="*/ 3 w 50"/>
                <a:gd name="T11" fmla="*/ 26 h 31"/>
                <a:gd name="T12" fmla="*/ 0 w 50"/>
                <a:gd name="T13" fmla="*/ 22 h 31"/>
                <a:gd name="T14" fmla="*/ 27 w 50"/>
                <a:gd name="T15" fmla="*/ 0 h 31"/>
                <a:gd name="T16" fmla="*/ 50 w 50"/>
                <a:gd name="T17" fmla="*/ 28 h 31"/>
                <a:gd name="T18" fmla="*/ 46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5" y="31"/>
                    <a:pt x="43" y="30"/>
                    <a:pt x="43" y="28"/>
                  </a:cubicBezTo>
                  <a:cubicBezTo>
                    <a:pt x="43" y="27"/>
                    <a:pt x="43" y="8"/>
                    <a:pt x="27" y="7"/>
                  </a:cubicBezTo>
                  <a:cubicBezTo>
                    <a:pt x="11" y="7"/>
                    <a:pt x="7" y="23"/>
                    <a:pt x="7" y="23"/>
                  </a:cubicBezTo>
                  <a:cubicBezTo>
                    <a:pt x="7" y="25"/>
                    <a:pt x="5" y="27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2" y="14"/>
                    <a:pt x="10" y="0"/>
                    <a:pt x="27" y="0"/>
                  </a:cubicBezTo>
                  <a:cubicBezTo>
                    <a:pt x="45" y="1"/>
                    <a:pt x="50" y="19"/>
                    <a:pt x="50" y="28"/>
                  </a:cubicBezTo>
                  <a:cubicBezTo>
                    <a:pt x="50" y="30"/>
                    <a:pt x="48" y="31"/>
                    <a:pt x="46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50"/>
            <p:cNvSpPr>
              <a:spLocks/>
            </p:cNvSpPr>
            <p:nvPr/>
          </p:nvSpPr>
          <p:spPr bwMode="auto">
            <a:xfrm>
              <a:off x="13328651" y="11114088"/>
              <a:ext cx="101600" cy="38100"/>
            </a:xfrm>
            <a:custGeom>
              <a:avLst/>
              <a:gdLst>
                <a:gd name="T0" fmla="*/ 9 w 27"/>
                <a:gd name="T1" fmla="*/ 10 h 10"/>
                <a:gd name="T2" fmla="*/ 3 w 27"/>
                <a:gd name="T3" fmla="*/ 9 h 10"/>
                <a:gd name="T4" fmla="*/ 0 w 27"/>
                <a:gd name="T5" fmla="*/ 5 h 10"/>
                <a:gd name="T6" fmla="*/ 4 w 27"/>
                <a:gd name="T7" fmla="*/ 3 h 10"/>
                <a:gd name="T8" fmla="*/ 22 w 27"/>
                <a:gd name="T9" fmla="*/ 1 h 10"/>
                <a:gd name="T10" fmla="*/ 26 w 27"/>
                <a:gd name="T11" fmla="*/ 3 h 10"/>
                <a:gd name="T12" fmla="*/ 24 w 27"/>
                <a:gd name="T13" fmla="*/ 7 h 10"/>
                <a:gd name="T14" fmla="*/ 9 w 27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0">
                  <a:moveTo>
                    <a:pt x="9" y="10"/>
                  </a:moveTo>
                  <a:cubicBezTo>
                    <a:pt x="5" y="10"/>
                    <a:pt x="3" y="9"/>
                    <a:pt x="3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1" y="3"/>
                    <a:pt x="3" y="2"/>
                    <a:pt x="4" y="3"/>
                  </a:cubicBezTo>
                  <a:cubicBezTo>
                    <a:pt x="5" y="3"/>
                    <a:pt x="12" y="5"/>
                    <a:pt x="22" y="1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18" y="10"/>
                    <a:pt x="13" y="10"/>
                    <a:pt x="9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51"/>
            <p:cNvSpPr>
              <a:spLocks/>
            </p:cNvSpPr>
            <p:nvPr/>
          </p:nvSpPr>
          <p:spPr bwMode="auto">
            <a:xfrm>
              <a:off x="13325476" y="11061701"/>
              <a:ext cx="104775" cy="63500"/>
            </a:xfrm>
            <a:custGeom>
              <a:avLst/>
              <a:gdLst>
                <a:gd name="T0" fmla="*/ 4 w 28"/>
                <a:gd name="T1" fmla="*/ 17 h 17"/>
                <a:gd name="T2" fmla="*/ 4 w 28"/>
                <a:gd name="T3" fmla="*/ 17 h 17"/>
                <a:gd name="T4" fmla="*/ 0 w 28"/>
                <a:gd name="T5" fmla="*/ 13 h 17"/>
                <a:gd name="T6" fmla="*/ 4 w 28"/>
                <a:gd name="T7" fmla="*/ 10 h 17"/>
                <a:gd name="T8" fmla="*/ 4 w 28"/>
                <a:gd name="T9" fmla="*/ 10 h 17"/>
                <a:gd name="T10" fmla="*/ 22 w 28"/>
                <a:gd name="T11" fmla="*/ 2 h 17"/>
                <a:gd name="T12" fmla="*/ 27 w 28"/>
                <a:gd name="T13" fmla="*/ 2 h 17"/>
                <a:gd name="T14" fmla="*/ 26 w 28"/>
                <a:gd name="T15" fmla="*/ 7 h 17"/>
                <a:gd name="T16" fmla="*/ 4 w 2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11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0" y="10"/>
                    <a:pt x="19" y="4"/>
                    <a:pt x="22" y="2"/>
                  </a:cubicBezTo>
                  <a:cubicBezTo>
                    <a:pt x="23" y="0"/>
                    <a:pt x="26" y="1"/>
                    <a:pt x="27" y="2"/>
                  </a:cubicBezTo>
                  <a:cubicBezTo>
                    <a:pt x="28" y="4"/>
                    <a:pt x="28" y="6"/>
                    <a:pt x="26" y="7"/>
                  </a:cubicBezTo>
                  <a:cubicBezTo>
                    <a:pt x="26" y="7"/>
                    <a:pt x="14" y="17"/>
                    <a:pt x="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52"/>
            <p:cNvSpPr>
              <a:spLocks/>
            </p:cNvSpPr>
            <p:nvPr/>
          </p:nvSpPr>
          <p:spPr bwMode="auto">
            <a:xfrm>
              <a:off x="12441238" y="10566401"/>
              <a:ext cx="1109663" cy="574675"/>
            </a:xfrm>
            <a:custGeom>
              <a:avLst/>
              <a:gdLst>
                <a:gd name="T0" fmla="*/ 6 w 295"/>
                <a:gd name="T1" fmla="*/ 153 h 153"/>
                <a:gd name="T2" fmla="*/ 90 w 295"/>
                <a:gd name="T3" fmla="*/ 66 h 153"/>
                <a:gd name="T4" fmla="*/ 295 w 295"/>
                <a:gd name="T5" fmla="*/ 125 h 153"/>
                <a:gd name="T6" fmla="*/ 295 w 295"/>
                <a:gd name="T7" fmla="*/ 0 h 153"/>
                <a:gd name="T8" fmla="*/ 5 w 295"/>
                <a:gd name="T9" fmla="*/ 0 h 153"/>
                <a:gd name="T10" fmla="*/ 0 w 295"/>
                <a:gd name="T11" fmla="*/ 141 h 153"/>
                <a:gd name="T12" fmla="*/ 6 w 295"/>
                <a:gd name="T1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3">
                  <a:moveTo>
                    <a:pt x="6" y="153"/>
                  </a:moveTo>
                  <a:cubicBezTo>
                    <a:pt x="6" y="153"/>
                    <a:pt x="68" y="131"/>
                    <a:pt x="90" y="66"/>
                  </a:cubicBezTo>
                  <a:cubicBezTo>
                    <a:pt x="90" y="66"/>
                    <a:pt x="150" y="137"/>
                    <a:pt x="295" y="125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6" y="153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5" name="圓角矩形圖說文字 64"/>
          <p:cNvSpPr/>
          <p:nvPr/>
        </p:nvSpPr>
        <p:spPr>
          <a:xfrm>
            <a:off x="2798007" y="2558849"/>
            <a:ext cx="8520133" cy="3731380"/>
          </a:xfrm>
          <a:prstGeom prst="wedgeRoundRectCallout">
            <a:avLst>
              <a:gd name="adj1" fmla="val -55351"/>
              <a:gd name="adj2" fmla="val -145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Clr>
                <a:srgbClr val="FFC000"/>
              </a:buClr>
            </a:pP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學生方面：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學歷價值提升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、學習有保障</a:t>
            </a:r>
            <a:endParaRPr lang="en-US" altLang="zh-TW" sz="28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Clr>
                <a:srgbClr val="FFC000"/>
              </a:buClr>
            </a:pP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For</a:t>
            </a:r>
            <a:r>
              <a:rPr lang="en-US" altLang="zh-TW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students: </a:t>
            </a:r>
            <a:r>
              <a:rPr lang="en-US" altLang="zh-TW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Enhancing the value of educational </a:t>
            </a:r>
            <a:r>
              <a:rPr lang="en-US" altLang="zh-TW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qualification </a:t>
            </a:r>
          </a:p>
          <a:p>
            <a:pPr>
              <a:spcAft>
                <a:spcPts val="600"/>
              </a:spcAft>
              <a:buClr>
                <a:srgbClr val="FFC000"/>
              </a:buClr>
            </a:pP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提升教學品質、增進國際交流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Clr>
                <a:srgbClr val="FFC000"/>
              </a:buClr>
            </a:pPr>
            <a:r>
              <a:rPr lang="en-US" altLang="zh-TW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For</a:t>
            </a:r>
            <a:r>
              <a:rPr lang="en-US" altLang="zh-TW" sz="1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faculty: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Developing and globalizing the quality of teaching </a:t>
            </a:r>
          </a:p>
          <a:p>
            <a:pPr>
              <a:spcAft>
                <a:spcPts val="600"/>
              </a:spcAft>
              <a:buClr>
                <a:srgbClr val="FFC000"/>
              </a:buClr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管院：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確保教學品質、免除教育部評鑑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Clr>
                <a:srgbClr val="FFC000"/>
              </a:buClr>
            </a:pPr>
            <a:r>
              <a:rPr lang="en-US" altLang="zh-TW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For</a:t>
            </a:r>
            <a:r>
              <a:rPr lang="en-US" altLang="zh-TW" sz="1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CM:  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Assuring educational quality and exempting from Ministry of Education </a:t>
            </a:r>
            <a:r>
              <a:rPr lang="en-US" altLang="zh-TW" sz="1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evaluation</a:t>
            </a:r>
            <a:endParaRPr lang="en-US" altLang="zh-TW" sz="1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圓角矩形圖說文字 33"/>
          <p:cNvSpPr/>
          <p:nvPr/>
        </p:nvSpPr>
        <p:spPr>
          <a:xfrm>
            <a:off x="5509552" y="927315"/>
            <a:ext cx="4474879" cy="1148713"/>
          </a:xfrm>
          <a:prstGeom prst="wedgeRoundRectCallout">
            <a:avLst>
              <a:gd name="adj1" fmla="val -56286"/>
              <a:gd name="adj2" fmla="val -20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那我們通過後有什麼好處呢？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>
              <a:spcBef>
                <a:spcPts val="600"/>
              </a:spcBef>
            </a:pP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What is the benefit to be accredited?</a:t>
            </a:r>
            <a:endParaRPr lang="en-US" altLang="zh-TW" sz="14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4463005" y="1034534"/>
            <a:ext cx="582199" cy="1421057"/>
            <a:chOff x="1941513" y="267087"/>
            <a:chExt cx="979488" cy="2390776"/>
          </a:xfrm>
        </p:grpSpPr>
        <p:sp>
          <p:nvSpPr>
            <p:cNvPr id="69" name="Freeform 136"/>
            <p:cNvSpPr>
              <a:spLocks/>
            </p:cNvSpPr>
            <p:nvPr/>
          </p:nvSpPr>
          <p:spPr bwMode="auto">
            <a:xfrm>
              <a:off x="1941513" y="1251337"/>
              <a:ext cx="346075" cy="687388"/>
            </a:xfrm>
            <a:custGeom>
              <a:avLst/>
              <a:gdLst>
                <a:gd name="T0" fmla="*/ 91 w 122"/>
                <a:gd name="T1" fmla="*/ 0 h 242"/>
                <a:gd name="T2" fmla="*/ 0 w 122"/>
                <a:gd name="T3" fmla="*/ 217 h 242"/>
                <a:gd name="T4" fmla="*/ 11 w 122"/>
                <a:gd name="T5" fmla="*/ 236 h 242"/>
                <a:gd name="T6" fmla="*/ 36 w 122"/>
                <a:gd name="T7" fmla="*/ 227 h 242"/>
                <a:gd name="T8" fmla="*/ 122 w 122"/>
                <a:gd name="T9" fmla="*/ 14 h 242"/>
                <a:gd name="T10" fmla="*/ 91 w 122"/>
                <a:gd name="T1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242">
                  <a:moveTo>
                    <a:pt x="91" y="0"/>
                  </a:move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31"/>
                    <a:pt x="11" y="236"/>
                  </a:cubicBezTo>
                  <a:cubicBezTo>
                    <a:pt x="26" y="242"/>
                    <a:pt x="36" y="227"/>
                    <a:pt x="36" y="227"/>
                  </a:cubicBezTo>
                  <a:cubicBezTo>
                    <a:pt x="122" y="14"/>
                    <a:pt x="122" y="14"/>
                    <a:pt x="122" y="14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FC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37"/>
            <p:cNvSpPr>
              <a:spLocks/>
            </p:cNvSpPr>
            <p:nvPr/>
          </p:nvSpPr>
          <p:spPr bwMode="auto">
            <a:xfrm>
              <a:off x="2659063" y="463937"/>
              <a:ext cx="261938" cy="747713"/>
            </a:xfrm>
            <a:custGeom>
              <a:avLst/>
              <a:gdLst>
                <a:gd name="T0" fmla="*/ 28 w 92"/>
                <a:gd name="T1" fmla="*/ 263 h 263"/>
                <a:gd name="T2" fmla="*/ 89 w 92"/>
                <a:gd name="T3" fmla="*/ 163 h 263"/>
                <a:gd name="T4" fmla="*/ 87 w 92"/>
                <a:gd name="T5" fmla="*/ 23 h 263"/>
                <a:gd name="T6" fmla="*/ 70 w 92"/>
                <a:gd name="T7" fmla="*/ 1 h 263"/>
                <a:gd name="T8" fmla="*/ 53 w 92"/>
                <a:gd name="T9" fmla="*/ 20 h 263"/>
                <a:gd name="T10" fmla="*/ 54 w 92"/>
                <a:gd name="T11" fmla="*/ 151 h 263"/>
                <a:gd name="T12" fmla="*/ 0 w 92"/>
                <a:gd name="T13" fmla="*/ 246 h 263"/>
                <a:gd name="T14" fmla="*/ 28 w 92"/>
                <a:gd name="T15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263">
                  <a:moveTo>
                    <a:pt x="28" y="263"/>
                  </a:moveTo>
                  <a:cubicBezTo>
                    <a:pt x="28" y="263"/>
                    <a:pt x="85" y="182"/>
                    <a:pt x="89" y="163"/>
                  </a:cubicBezTo>
                  <a:cubicBezTo>
                    <a:pt x="92" y="145"/>
                    <a:pt x="87" y="23"/>
                    <a:pt x="87" y="23"/>
                  </a:cubicBezTo>
                  <a:cubicBezTo>
                    <a:pt x="87" y="23"/>
                    <a:pt x="90" y="2"/>
                    <a:pt x="70" y="1"/>
                  </a:cubicBezTo>
                  <a:cubicBezTo>
                    <a:pt x="54" y="0"/>
                    <a:pt x="53" y="20"/>
                    <a:pt x="53" y="20"/>
                  </a:cubicBezTo>
                  <a:cubicBezTo>
                    <a:pt x="53" y="20"/>
                    <a:pt x="57" y="137"/>
                    <a:pt x="54" y="151"/>
                  </a:cubicBezTo>
                  <a:cubicBezTo>
                    <a:pt x="51" y="166"/>
                    <a:pt x="0" y="246"/>
                    <a:pt x="0" y="246"/>
                  </a:cubicBezTo>
                  <a:lnTo>
                    <a:pt x="28" y="263"/>
                  </a:lnTo>
                  <a:close/>
                </a:path>
              </a:pathLst>
            </a:custGeom>
            <a:solidFill>
              <a:srgbClr val="FFC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38"/>
            <p:cNvSpPr>
              <a:spLocks/>
            </p:cNvSpPr>
            <p:nvPr/>
          </p:nvSpPr>
          <p:spPr bwMode="auto">
            <a:xfrm>
              <a:off x="2525713" y="2535625"/>
              <a:ext cx="309563" cy="122238"/>
            </a:xfrm>
            <a:custGeom>
              <a:avLst/>
              <a:gdLst>
                <a:gd name="T0" fmla="*/ 6 w 109"/>
                <a:gd name="T1" fmla="*/ 25 h 43"/>
                <a:gd name="T2" fmla="*/ 0 w 109"/>
                <a:gd name="T3" fmla="*/ 37 h 43"/>
                <a:gd name="T4" fmla="*/ 94 w 109"/>
                <a:gd name="T5" fmla="*/ 41 h 43"/>
                <a:gd name="T6" fmla="*/ 109 w 109"/>
                <a:gd name="T7" fmla="*/ 30 h 43"/>
                <a:gd name="T8" fmla="*/ 57 w 109"/>
                <a:gd name="T9" fmla="*/ 5 h 43"/>
                <a:gd name="T10" fmla="*/ 6 w 109"/>
                <a:gd name="T11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3">
                  <a:moveTo>
                    <a:pt x="6" y="25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43"/>
                    <a:pt x="94" y="41"/>
                  </a:cubicBezTo>
                  <a:cubicBezTo>
                    <a:pt x="105" y="41"/>
                    <a:pt x="109" y="36"/>
                    <a:pt x="109" y="30"/>
                  </a:cubicBezTo>
                  <a:cubicBezTo>
                    <a:pt x="109" y="20"/>
                    <a:pt x="99" y="0"/>
                    <a:pt x="57" y="5"/>
                  </a:cubicBezTo>
                  <a:lnTo>
                    <a:pt x="6" y="25"/>
                  </a:lnTo>
                  <a:close/>
                </a:path>
              </a:pathLst>
            </a:custGeom>
            <a:solidFill>
              <a:srgbClr val="313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39"/>
            <p:cNvSpPr>
              <a:spLocks/>
            </p:cNvSpPr>
            <p:nvPr/>
          </p:nvSpPr>
          <p:spPr bwMode="auto">
            <a:xfrm>
              <a:off x="2100263" y="2535625"/>
              <a:ext cx="309563" cy="122238"/>
            </a:xfrm>
            <a:custGeom>
              <a:avLst/>
              <a:gdLst>
                <a:gd name="T0" fmla="*/ 103 w 109"/>
                <a:gd name="T1" fmla="*/ 25 h 43"/>
                <a:gd name="T2" fmla="*/ 109 w 109"/>
                <a:gd name="T3" fmla="*/ 37 h 43"/>
                <a:gd name="T4" fmla="*/ 15 w 109"/>
                <a:gd name="T5" fmla="*/ 41 h 43"/>
                <a:gd name="T6" fmla="*/ 0 w 109"/>
                <a:gd name="T7" fmla="*/ 30 h 43"/>
                <a:gd name="T8" fmla="*/ 52 w 109"/>
                <a:gd name="T9" fmla="*/ 5 h 43"/>
                <a:gd name="T10" fmla="*/ 103 w 109"/>
                <a:gd name="T11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3">
                  <a:moveTo>
                    <a:pt x="103" y="25"/>
                  </a:move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8" y="43"/>
                    <a:pt x="15" y="41"/>
                  </a:cubicBezTo>
                  <a:cubicBezTo>
                    <a:pt x="4" y="41"/>
                    <a:pt x="0" y="36"/>
                    <a:pt x="0" y="30"/>
                  </a:cubicBezTo>
                  <a:cubicBezTo>
                    <a:pt x="0" y="20"/>
                    <a:pt x="10" y="0"/>
                    <a:pt x="52" y="5"/>
                  </a:cubicBezTo>
                  <a:lnTo>
                    <a:pt x="103" y="25"/>
                  </a:lnTo>
                  <a:close/>
                </a:path>
              </a:pathLst>
            </a:custGeom>
            <a:solidFill>
              <a:srgbClr val="313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40"/>
            <p:cNvSpPr>
              <a:spLocks/>
            </p:cNvSpPr>
            <p:nvPr/>
          </p:nvSpPr>
          <p:spPr bwMode="auto">
            <a:xfrm>
              <a:off x="2214563" y="1722825"/>
              <a:ext cx="487363" cy="917575"/>
            </a:xfrm>
            <a:custGeom>
              <a:avLst/>
              <a:gdLst>
                <a:gd name="T0" fmla="*/ 36 w 307"/>
                <a:gd name="T1" fmla="*/ 0 h 578"/>
                <a:gd name="T2" fmla="*/ 0 w 307"/>
                <a:gd name="T3" fmla="*/ 29 h 578"/>
                <a:gd name="T4" fmla="*/ 18 w 307"/>
                <a:gd name="T5" fmla="*/ 521 h 578"/>
                <a:gd name="T6" fmla="*/ 123 w 307"/>
                <a:gd name="T7" fmla="*/ 578 h 578"/>
                <a:gd name="T8" fmla="*/ 130 w 307"/>
                <a:gd name="T9" fmla="*/ 195 h 578"/>
                <a:gd name="T10" fmla="*/ 175 w 307"/>
                <a:gd name="T11" fmla="*/ 195 h 578"/>
                <a:gd name="T12" fmla="*/ 196 w 307"/>
                <a:gd name="T13" fmla="*/ 578 h 578"/>
                <a:gd name="T14" fmla="*/ 298 w 307"/>
                <a:gd name="T15" fmla="*/ 521 h 578"/>
                <a:gd name="T16" fmla="*/ 307 w 307"/>
                <a:gd name="T17" fmla="*/ 29 h 578"/>
                <a:gd name="T18" fmla="*/ 289 w 307"/>
                <a:gd name="T19" fmla="*/ 9 h 578"/>
                <a:gd name="T20" fmla="*/ 36 w 307"/>
                <a:gd name="T2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" h="578">
                  <a:moveTo>
                    <a:pt x="36" y="0"/>
                  </a:moveTo>
                  <a:lnTo>
                    <a:pt x="0" y="29"/>
                  </a:lnTo>
                  <a:lnTo>
                    <a:pt x="18" y="521"/>
                  </a:lnTo>
                  <a:lnTo>
                    <a:pt x="123" y="578"/>
                  </a:lnTo>
                  <a:lnTo>
                    <a:pt x="130" y="195"/>
                  </a:lnTo>
                  <a:lnTo>
                    <a:pt x="175" y="195"/>
                  </a:lnTo>
                  <a:lnTo>
                    <a:pt x="196" y="578"/>
                  </a:lnTo>
                  <a:lnTo>
                    <a:pt x="298" y="521"/>
                  </a:lnTo>
                  <a:lnTo>
                    <a:pt x="307" y="29"/>
                  </a:lnTo>
                  <a:lnTo>
                    <a:pt x="289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F41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41"/>
            <p:cNvSpPr>
              <a:spLocks/>
            </p:cNvSpPr>
            <p:nvPr/>
          </p:nvSpPr>
          <p:spPr bwMode="auto">
            <a:xfrm>
              <a:off x="2214563" y="1722825"/>
              <a:ext cx="487363" cy="87313"/>
            </a:xfrm>
            <a:custGeom>
              <a:avLst/>
              <a:gdLst>
                <a:gd name="T0" fmla="*/ 307 w 307"/>
                <a:gd name="T1" fmla="*/ 55 h 55"/>
                <a:gd name="T2" fmla="*/ 307 w 307"/>
                <a:gd name="T3" fmla="*/ 29 h 55"/>
                <a:gd name="T4" fmla="*/ 289 w 307"/>
                <a:gd name="T5" fmla="*/ 9 h 55"/>
                <a:gd name="T6" fmla="*/ 36 w 307"/>
                <a:gd name="T7" fmla="*/ 0 h 55"/>
                <a:gd name="T8" fmla="*/ 0 w 307"/>
                <a:gd name="T9" fmla="*/ 29 h 55"/>
                <a:gd name="T10" fmla="*/ 2 w 307"/>
                <a:gd name="T11" fmla="*/ 55 h 55"/>
                <a:gd name="T12" fmla="*/ 307 w 307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55">
                  <a:moveTo>
                    <a:pt x="307" y="55"/>
                  </a:moveTo>
                  <a:lnTo>
                    <a:pt x="307" y="29"/>
                  </a:lnTo>
                  <a:lnTo>
                    <a:pt x="289" y="9"/>
                  </a:lnTo>
                  <a:lnTo>
                    <a:pt x="36" y="0"/>
                  </a:lnTo>
                  <a:lnTo>
                    <a:pt x="0" y="29"/>
                  </a:lnTo>
                  <a:lnTo>
                    <a:pt x="2" y="55"/>
                  </a:lnTo>
                  <a:lnTo>
                    <a:pt x="307" y="55"/>
                  </a:lnTo>
                  <a:close/>
                </a:path>
              </a:pathLst>
            </a:custGeom>
            <a:solidFill>
              <a:srgbClr val="3F3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42"/>
            <p:cNvSpPr>
              <a:spLocks/>
            </p:cNvSpPr>
            <p:nvPr/>
          </p:nvSpPr>
          <p:spPr bwMode="auto">
            <a:xfrm>
              <a:off x="2074863" y="1202124"/>
              <a:ext cx="190500" cy="295275"/>
            </a:xfrm>
            <a:custGeom>
              <a:avLst/>
              <a:gdLst>
                <a:gd name="T0" fmla="*/ 67 w 67"/>
                <a:gd name="T1" fmla="*/ 0 h 104"/>
                <a:gd name="T2" fmla="*/ 29 w 67"/>
                <a:gd name="T3" fmla="*/ 27 h 104"/>
                <a:gd name="T4" fmla="*/ 0 w 67"/>
                <a:gd name="T5" fmla="*/ 80 h 104"/>
                <a:gd name="T6" fmla="*/ 64 w 67"/>
                <a:gd name="T7" fmla="*/ 104 h 104"/>
                <a:gd name="T8" fmla="*/ 67 w 67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04">
                  <a:moveTo>
                    <a:pt x="67" y="0"/>
                  </a:moveTo>
                  <a:cubicBezTo>
                    <a:pt x="67" y="0"/>
                    <a:pt x="42" y="10"/>
                    <a:pt x="29" y="27"/>
                  </a:cubicBezTo>
                  <a:cubicBezTo>
                    <a:pt x="16" y="44"/>
                    <a:pt x="0" y="80"/>
                    <a:pt x="0" y="80"/>
                  </a:cubicBezTo>
                  <a:cubicBezTo>
                    <a:pt x="64" y="104"/>
                    <a:pt x="64" y="104"/>
                    <a:pt x="64" y="104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275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43"/>
            <p:cNvSpPr>
              <a:spLocks/>
            </p:cNvSpPr>
            <p:nvPr/>
          </p:nvSpPr>
          <p:spPr bwMode="auto">
            <a:xfrm>
              <a:off x="2211388" y="1154499"/>
              <a:ext cx="490538" cy="614363"/>
            </a:xfrm>
            <a:custGeom>
              <a:avLst/>
              <a:gdLst>
                <a:gd name="T0" fmla="*/ 1 w 173"/>
                <a:gd name="T1" fmla="*/ 216 h 216"/>
                <a:gd name="T2" fmla="*/ 173 w 173"/>
                <a:gd name="T3" fmla="*/ 216 h 216"/>
                <a:gd name="T4" fmla="*/ 172 w 173"/>
                <a:gd name="T5" fmla="*/ 46 h 216"/>
                <a:gd name="T6" fmla="*/ 83 w 173"/>
                <a:gd name="T7" fmla="*/ 1 h 216"/>
                <a:gd name="T8" fmla="*/ 0 w 173"/>
                <a:gd name="T9" fmla="*/ 47 h 216"/>
                <a:gd name="T10" fmla="*/ 1 w 173"/>
                <a:gd name="T1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216">
                  <a:moveTo>
                    <a:pt x="1" y="216"/>
                  </a:moveTo>
                  <a:cubicBezTo>
                    <a:pt x="173" y="216"/>
                    <a:pt x="173" y="216"/>
                    <a:pt x="173" y="216"/>
                  </a:cubicBezTo>
                  <a:cubicBezTo>
                    <a:pt x="173" y="216"/>
                    <a:pt x="173" y="68"/>
                    <a:pt x="172" y="46"/>
                  </a:cubicBezTo>
                  <a:cubicBezTo>
                    <a:pt x="170" y="24"/>
                    <a:pt x="140" y="0"/>
                    <a:pt x="83" y="1"/>
                  </a:cubicBezTo>
                  <a:cubicBezTo>
                    <a:pt x="23" y="3"/>
                    <a:pt x="0" y="27"/>
                    <a:pt x="0" y="47"/>
                  </a:cubicBezTo>
                  <a:cubicBezTo>
                    <a:pt x="1" y="67"/>
                    <a:pt x="1" y="216"/>
                    <a:pt x="1" y="216"/>
                  </a:cubicBezTo>
                  <a:close/>
                </a:path>
              </a:pathLst>
            </a:custGeom>
            <a:solidFill>
              <a:srgbClr val="A8D7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44"/>
            <p:cNvSpPr>
              <a:spLocks/>
            </p:cNvSpPr>
            <p:nvPr/>
          </p:nvSpPr>
          <p:spPr bwMode="auto">
            <a:xfrm>
              <a:off x="2366963" y="1157674"/>
              <a:ext cx="153988" cy="80963"/>
            </a:xfrm>
            <a:custGeom>
              <a:avLst/>
              <a:gdLst>
                <a:gd name="T0" fmla="*/ 54 w 54"/>
                <a:gd name="T1" fmla="*/ 6 h 29"/>
                <a:gd name="T2" fmla="*/ 54 w 54"/>
                <a:gd name="T3" fmla="*/ 1 h 29"/>
                <a:gd name="T4" fmla="*/ 27 w 54"/>
                <a:gd name="T5" fmla="*/ 0 h 29"/>
                <a:gd name="T6" fmla="*/ 0 w 54"/>
                <a:gd name="T7" fmla="*/ 2 h 29"/>
                <a:gd name="T8" fmla="*/ 0 w 54"/>
                <a:gd name="T9" fmla="*/ 6 h 29"/>
                <a:gd name="T10" fmla="*/ 27 w 54"/>
                <a:gd name="T11" fmla="*/ 29 h 29"/>
                <a:gd name="T12" fmla="*/ 54 w 54"/>
                <a:gd name="T1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29">
                  <a:moveTo>
                    <a:pt x="54" y="6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46" y="1"/>
                    <a:pt x="37" y="0"/>
                    <a:pt x="27" y="0"/>
                  </a:cubicBezTo>
                  <a:cubicBezTo>
                    <a:pt x="17" y="1"/>
                    <a:pt x="8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19"/>
                    <a:pt x="13" y="29"/>
                    <a:pt x="27" y="29"/>
                  </a:cubicBezTo>
                  <a:cubicBezTo>
                    <a:pt x="41" y="29"/>
                    <a:pt x="53" y="19"/>
                    <a:pt x="54" y="6"/>
                  </a:cubicBezTo>
                  <a:close/>
                </a:path>
              </a:pathLst>
            </a:custGeom>
            <a:solidFill>
              <a:srgbClr val="275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45"/>
            <p:cNvSpPr>
              <a:spLocks/>
            </p:cNvSpPr>
            <p:nvPr/>
          </p:nvSpPr>
          <p:spPr bwMode="auto">
            <a:xfrm>
              <a:off x="2390775" y="1051312"/>
              <a:ext cx="109538" cy="161925"/>
            </a:xfrm>
            <a:custGeom>
              <a:avLst/>
              <a:gdLst>
                <a:gd name="T0" fmla="*/ 39 w 39"/>
                <a:gd name="T1" fmla="*/ 0 h 57"/>
                <a:gd name="T2" fmla="*/ 0 w 39"/>
                <a:gd name="T3" fmla="*/ 0 h 57"/>
                <a:gd name="T4" fmla="*/ 0 w 39"/>
                <a:gd name="T5" fmla="*/ 40 h 57"/>
                <a:gd name="T6" fmla="*/ 19 w 39"/>
                <a:gd name="T7" fmla="*/ 57 h 57"/>
                <a:gd name="T8" fmla="*/ 39 w 39"/>
                <a:gd name="T9" fmla="*/ 40 h 57"/>
                <a:gd name="T10" fmla="*/ 39 w 3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7">
                  <a:moveTo>
                    <a:pt x="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9"/>
                    <a:pt x="9" y="57"/>
                    <a:pt x="19" y="57"/>
                  </a:cubicBezTo>
                  <a:cubicBezTo>
                    <a:pt x="29" y="57"/>
                    <a:pt x="37" y="49"/>
                    <a:pt x="39" y="4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C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146"/>
            <p:cNvSpPr>
              <a:spLocks/>
            </p:cNvSpPr>
            <p:nvPr/>
          </p:nvSpPr>
          <p:spPr bwMode="auto">
            <a:xfrm>
              <a:off x="2390775" y="1051312"/>
              <a:ext cx="109538" cy="71438"/>
            </a:xfrm>
            <a:custGeom>
              <a:avLst/>
              <a:gdLst>
                <a:gd name="T0" fmla="*/ 39 w 39"/>
                <a:gd name="T1" fmla="*/ 21 h 25"/>
                <a:gd name="T2" fmla="*/ 39 w 39"/>
                <a:gd name="T3" fmla="*/ 0 h 25"/>
                <a:gd name="T4" fmla="*/ 0 w 39"/>
                <a:gd name="T5" fmla="*/ 0 h 25"/>
                <a:gd name="T6" fmla="*/ 0 w 39"/>
                <a:gd name="T7" fmla="*/ 22 h 25"/>
                <a:gd name="T8" fmla="*/ 19 w 39"/>
                <a:gd name="T9" fmla="*/ 25 h 25"/>
                <a:gd name="T10" fmla="*/ 39 w 39"/>
                <a:gd name="T11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5">
                  <a:moveTo>
                    <a:pt x="39" y="21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4"/>
                    <a:pt x="11" y="25"/>
                    <a:pt x="19" y="25"/>
                  </a:cubicBezTo>
                  <a:cubicBezTo>
                    <a:pt x="28" y="25"/>
                    <a:pt x="37" y="22"/>
                    <a:pt x="39" y="21"/>
                  </a:cubicBezTo>
                  <a:close/>
                </a:path>
              </a:pathLst>
            </a:custGeom>
            <a:solidFill>
              <a:srgbClr val="EAB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47"/>
            <p:cNvSpPr>
              <a:spLocks/>
            </p:cNvSpPr>
            <p:nvPr/>
          </p:nvSpPr>
          <p:spPr bwMode="auto">
            <a:xfrm>
              <a:off x="2087563" y="267087"/>
              <a:ext cx="687388" cy="520700"/>
            </a:xfrm>
            <a:custGeom>
              <a:avLst/>
              <a:gdLst>
                <a:gd name="T0" fmla="*/ 24 w 243"/>
                <a:gd name="T1" fmla="*/ 169 h 183"/>
                <a:gd name="T2" fmla="*/ 7 w 243"/>
                <a:gd name="T3" fmla="*/ 77 h 183"/>
                <a:gd name="T4" fmla="*/ 90 w 243"/>
                <a:gd name="T5" fmla="*/ 31 h 183"/>
                <a:gd name="T6" fmla="*/ 148 w 243"/>
                <a:gd name="T7" fmla="*/ 30 h 183"/>
                <a:gd name="T8" fmla="*/ 151 w 243"/>
                <a:gd name="T9" fmla="*/ 0 h 183"/>
                <a:gd name="T10" fmla="*/ 177 w 243"/>
                <a:gd name="T11" fmla="*/ 25 h 183"/>
                <a:gd name="T12" fmla="*/ 187 w 243"/>
                <a:gd name="T13" fmla="*/ 5 h 183"/>
                <a:gd name="T14" fmla="*/ 202 w 243"/>
                <a:gd name="T15" fmla="*/ 34 h 183"/>
                <a:gd name="T16" fmla="*/ 211 w 243"/>
                <a:gd name="T17" fmla="*/ 11 h 183"/>
                <a:gd name="T18" fmla="*/ 222 w 243"/>
                <a:gd name="T19" fmla="*/ 42 h 183"/>
                <a:gd name="T20" fmla="*/ 241 w 243"/>
                <a:gd name="T21" fmla="*/ 83 h 183"/>
                <a:gd name="T22" fmla="*/ 217 w 243"/>
                <a:gd name="T23" fmla="*/ 178 h 183"/>
                <a:gd name="T24" fmla="*/ 101 w 243"/>
                <a:gd name="T25" fmla="*/ 183 h 183"/>
                <a:gd name="T26" fmla="*/ 24 w 243"/>
                <a:gd name="T27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3" h="183">
                  <a:moveTo>
                    <a:pt x="24" y="169"/>
                  </a:moveTo>
                  <a:cubicBezTo>
                    <a:pt x="24" y="169"/>
                    <a:pt x="0" y="108"/>
                    <a:pt x="7" y="77"/>
                  </a:cubicBezTo>
                  <a:cubicBezTo>
                    <a:pt x="13" y="46"/>
                    <a:pt x="55" y="23"/>
                    <a:pt x="90" y="31"/>
                  </a:cubicBezTo>
                  <a:cubicBezTo>
                    <a:pt x="130" y="41"/>
                    <a:pt x="138" y="35"/>
                    <a:pt x="148" y="30"/>
                  </a:cubicBezTo>
                  <a:cubicBezTo>
                    <a:pt x="166" y="22"/>
                    <a:pt x="156" y="4"/>
                    <a:pt x="151" y="0"/>
                  </a:cubicBezTo>
                  <a:cubicBezTo>
                    <a:pt x="151" y="0"/>
                    <a:pt x="172" y="3"/>
                    <a:pt x="177" y="25"/>
                  </a:cubicBezTo>
                  <a:cubicBezTo>
                    <a:pt x="177" y="25"/>
                    <a:pt x="190" y="22"/>
                    <a:pt x="187" y="5"/>
                  </a:cubicBezTo>
                  <a:cubicBezTo>
                    <a:pt x="187" y="5"/>
                    <a:pt x="206" y="14"/>
                    <a:pt x="202" y="34"/>
                  </a:cubicBezTo>
                  <a:cubicBezTo>
                    <a:pt x="202" y="34"/>
                    <a:pt x="214" y="29"/>
                    <a:pt x="211" y="11"/>
                  </a:cubicBezTo>
                  <a:cubicBezTo>
                    <a:pt x="211" y="11"/>
                    <a:pt x="226" y="20"/>
                    <a:pt x="222" y="42"/>
                  </a:cubicBezTo>
                  <a:cubicBezTo>
                    <a:pt x="222" y="42"/>
                    <a:pt x="239" y="56"/>
                    <a:pt x="241" y="83"/>
                  </a:cubicBezTo>
                  <a:cubicBezTo>
                    <a:pt x="243" y="110"/>
                    <a:pt x="226" y="150"/>
                    <a:pt x="217" y="178"/>
                  </a:cubicBezTo>
                  <a:cubicBezTo>
                    <a:pt x="101" y="183"/>
                    <a:pt x="101" y="183"/>
                    <a:pt x="101" y="183"/>
                  </a:cubicBezTo>
                  <a:lnTo>
                    <a:pt x="24" y="169"/>
                  </a:lnTo>
                  <a:close/>
                </a:path>
              </a:pathLst>
            </a:custGeom>
            <a:solidFill>
              <a:srgbClr val="302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48"/>
            <p:cNvSpPr>
              <a:spLocks/>
            </p:cNvSpPr>
            <p:nvPr/>
          </p:nvSpPr>
          <p:spPr bwMode="auto">
            <a:xfrm>
              <a:off x="2171700" y="532199"/>
              <a:ext cx="519113" cy="584200"/>
            </a:xfrm>
            <a:custGeom>
              <a:avLst/>
              <a:gdLst>
                <a:gd name="T0" fmla="*/ 156 w 183"/>
                <a:gd name="T1" fmla="*/ 1 h 206"/>
                <a:gd name="T2" fmla="*/ 93 w 183"/>
                <a:gd name="T3" fmla="*/ 41 h 206"/>
                <a:gd name="T4" fmla="*/ 29 w 183"/>
                <a:gd name="T5" fmla="*/ 1 h 206"/>
                <a:gd name="T6" fmla="*/ 5 w 183"/>
                <a:gd name="T7" fmla="*/ 42 h 206"/>
                <a:gd name="T8" fmla="*/ 5 w 183"/>
                <a:gd name="T9" fmla="*/ 42 h 206"/>
                <a:gd name="T10" fmla="*/ 5 w 183"/>
                <a:gd name="T11" fmla="*/ 143 h 206"/>
                <a:gd name="T12" fmla="*/ 93 w 183"/>
                <a:gd name="T13" fmla="*/ 206 h 206"/>
                <a:gd name="T14" fmla="*/ 181 w 183"/>
                <a:gd name="T15" fmla="*/ 143 h 206"/>
                <a:gd name="T16" fmla="*/ 181 w 183"/>
                <a:gd name="T17" fmla="*/ 41 h 206"/>
                <a:gd name="T18" fmla="*/ 181 w 183"/>
                <a:gd name="T19" fmla="*/ 41 h 206"/>
                <a:gd name="T20" fmla="*/ 156 w 183"/>
                <a:gd name="T21" fmla="*/ 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06">
                  <a:moveTo>
                    <a:pt x="156" y="1"/>
                  </a:moveTo>
                  <a:cubicBezTo>
                    <a:pt x="128" y="0"/>
                    <a:pt x="93" y="41"/>
                    <a:pt x="93" y="41"/>
                  </a:cubicBezTo>
                  <a:cubicBezTo>
                    <a:pt x="93" y="41"/>
                    <a:pt x="58" y="0"/>
                    <a:pt x="29" y="1"/>
                  </a:cubicBezTo>
                  <a:cubicBezTo>
                    <a:pt x="0" y="3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77"/>
                    <a:pt x="44" y="206"/>
                    <a:pt x="93" y="206"/>
                  </a:cubicBezTo>
                  <a:cubicBezTo>
                    <a:pt x="142" y="206"/>
                    <a:pt x="181" y="177"/>
                    <a:pt x="181" y="143"/>
                  </a:cubicBezTo>
                  <a:cubicBezTo>
                    <a:pt x="181" y="41"/>
                    <a:pt x="181" y="41"/>
                    <a:pt x="181" y="41"/>
                  </a:cubicBezTo>
                  <a:cubicBezTo>
                    <a:pt x="181" y="41"/>
                    <a:pt x="181" y="41"/>
                    <a:pt x="181" y="41"/>
                  </a:cubicBezTo>
                  <a:cubicBezTo>
                    <a:pt x="181" y="35"/>
                    <a:pt x="183" y="3"/>
                    <a:pt x="156" y="1"/>
                  </a:cubicBezTo>
                  <a:close/>
                </a:path>
              </a:pathLst>
            </a:custGeom>
            <a:solidFill>
              <a:srgbClr val="FFC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149"/>
            <p:cNvSpPr>
              <a:spLocks noChangeArrowheads="1"/>
            </p:cNvSpPr>
            <p:nvPr/>
          </p:nvSpPr>
          <p:spPr bwMode="auto">
            <a:xfrm>
              <a:off x="2106613" y="687774"/>
              <a:ext cx="125413" cy="128588"/>
            </a:xfrm>
            <a:prstGeom prst="ellipse">
              <a:avLst/>
            </a:prstGeom>
            <a:solidFill>
              <a:srgbClr val="FFC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150"/>
            <p:cNvSpPr>
              <a:spLocks noChangeArrowheads="1"/>
            </p:cNvSpPr>
            <p:nvPr/>
          </p:nvSpPr>
          <p:spPr bwMode="auto">
            <a:xfrm>
              <a:off x="2636838" y="687774"/>
              <a:ext cx="127000" cy="128588"/>
            </a:xfrm>
            <a:prstGeom prst="ellipse">
              <a:avLst/>
            </a:prstGeom>
            <a:solidFill>
              <a:srgbClr val="FFC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151"/>
            <p:cNvSpPr>
              <a:spLocks/>
            </p:cNvSpPr>
            <p:nvPr/>
          </p:nvSpPr>
          <p:spPr bwMode="auto">
            <a:xfrm>
              <a:off x="2327275" y="957649"/>
              <a:ext cx="215900" cy="68263"/>
            </a:xfrm>
            <a:custGeom>
              <a:avLst/>
              <a:gdLst>
                <a:gd name="T0" fmla="*/ 39 w 76"/>
                <a:gd name="T1" fmla="*/ 24 h 24"/>
                <a:gd name="T2" fmla="*/ 1 w 76"/>
                <a:gd name="T3" fmla="*/ 6 h 24"/>
                <a:gd name="T4" fmla="*/ 1 w 76"/>
                <a:gd name="T5" fmla="*/ 3 h 24"/>
                <a:gd name="T6" fmla="*/ 4 w 76"/>
                <a:gd name="T7" fmla="*/ 4 h 24"/>
                <a:gd name="T8" fmla="*/ 39 w 76"/>
                <a:gd name="T9" fmla="*/ 20 h 24"/>
                <a:gd name="T10" fmla="*/ 72 w 76"/>
                <a:gd name="T11" fmla="*/ 2 h 24"/>
                <a:gd name="T12" fmla="*/ 74 w 76"/>
                <a:gd name="T13" fmla="*/ 1 h 24"/>
                <a:gd name="T14" fmla="*/ 76 w 76"/>
                <a:gd name="T15" fmla="*/ 3 h 24"/>
                <a:gd name="T16" fmla="*/ 39 w 76"/>
                <a:gd name="T17" fmla="*/ 24 h 24"/>
                <a:gd name="T18" fmla="*/ 39 w 76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24">
                  <a:moveTo>
                    <a:pt x="39" y="24"/>
                  </a:moveTo>
                  <a:cubicBezTo>
                    <a:pt x="13" y="24"/>
                    <a:pt x="1" y="7"/>
                    <a:pt x="1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2" y="3"/>
                    <a:pt x="3" y="3"/>
                    <a:pt x="4" y="4"/>
                  </a:cubicBezTo>
                  <a:cubicBezTo>
                    <a:pt x="4" y="4"/>
                    <a:pt x="15" y="20"/>
                    <a:pt x="39" y="20"/>
                  </a:cubicBezTo>
                  <a:cubicBezTo>
                    <a:pt x="63" y="20"/>
                    <a:pt x="72" y="2"/>
                    <a:pt x="72" y="2"/>
                  </a:cubicBezTo>
                  <a:cubicBezTo>
                    <a:pt x="72" y="1"/>
                    <a:pt x="73" y="0"/>
                    <a:pt x="74" y="1"/>
                  </a:cubicBezTo>
                  <a:cubicBezTo>
                    <a:pt x="75" y="1"/>
                    <a:pt x="76" y="2"/>
                    <a:pt x="76" y="3"/>
                  </a:cubicBezTo>
                  <a:cubicBezTo>
                    <a:pt x="75" y="4"/>
                    <a:pt x="66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lose/>
                </a:path>
              </a:pathLst>
            </a:custGeom>
            <a:solidFill>
              <a:srgbClr val="2D2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152"/>
            <p:cNvSpPr>
              <a:spLocks/>
            </p:cNvSpPr>
            <p:nvPr/>
          </p:nvSpPr>
          <p:spPr bwMode="auto">
            <a:xfrm>
              <a:off x="2381250" y="736987"/>
              <a:ext cx="111125" cy="192088"/>
            </a:xfrm>
            <a:custGeom>
              <a:avLst/>
              <a:gdLst>
                <a:gd name="T0" fmla="*/ 0 w 39"/>
                <a:gd name="T1" fmla="*/ 0 h 68"/>
                <a:gd name="T2" fmla="*/ 39 w 39"/>
                <a:gd name="T3" fmla="*/ 0 h 68"/>
                <a:gd name="T4" fmla="*/ 39 w 39"/>
                <a:gd name="T5" fmla="*/ 50 h 68"/>
                <a:gd name="T6" fmla="*/ 20 w 39"/>
                <a:gd name="T7" fmla="*/ 67 h 68"/>
                <a:gd name="T8" fmla="*/ 0 w 39"/>
                <a:gd name="T9" fmla="*/ 50 h 68"/>
                <a:gd name="T10" fmla="*/ 0 w 39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8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8" y="68"/>
                    <a:pt x="20" y="67"/>
                  </a:cubicBezTo>
                  <a:cubicBezTo>
                    <a:pt x="1" y="66"/>
                    <a:pt x="0" y="50"/>
                    <a:pt x="0" y="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AB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153"/>
            <p:cNvSpPr>
              <a:spLocks noChangeArrowheads="1"/>
            </p:cNvSpPr>
            <p:nvPr/>
          </p:nvSpPr>
          <p:spPr bwMode="auto">
            <a:xfrm>
              <a:off x="2225675" y="687774"/>
              <a:ext cx="61913" cy="82550"/>
            </a:xfrm>
            <a:prstGeom prst="ellipse">
              <a:avLst/>
            </a:prstGeom>
            <a:solidFill>
              <a:srgbClr val="2D2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154"/>
            <p:cNvSpPr>
              <a:spLocks noChangeArrowheads="1"/>
            </p:cNvSpPr>
            <p:nvPr/>
          </p:nvSpPr>
          <p:spPr bwMode="auto">
            <a:xfrm>
              <a:off x="2574925" y="683012"/>
              <a:ext cx="61913" cy="80963"/>
            </a:xfrm>
            <a:prstGeom prst="ellipse">
              <a:avLst/>
            </a:prstGeom>
            <a:solidFill>
              <a:srgbClr val="2D2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155"/>
            <p:cNvSpPr>
              <a:spLocks/>
            </p:cNvSpPr>
            <p:nvPr/>
          </p:nvSpPr>
          <p:spPr bwMode="auto">
            <a:xfrm>
              <a:off x="2582863" y="1046549"/>
              <a:ext cx="252413" cy="244475"/>
            </a:xfrm>
            <a:custGeom>
              <a:avLst/>
              <a:gdLst>
                <a:gd name="T0" fmla="*/ 0 w 89"/>
                <a:gd name="T1" fmla="*/ 46 h 86"/>
                <a:gd name="T2" fmla="*/ 45 w 89"/>
                <a:gd name="T3" fmla="*/ 0 h 86"/>
                <a:gd name="T4" fmla="*/ 89 w 89"/>
                <a:gd name="T5" fmla="*/ 31 h 86"/>
                <a:gd name="T6" fmla="*/ 40 w 89"/>
                <a:gd name="T7" fmla="*/ 86 h 86"/>
                <a:gd name="T8" fmla="*/ 0 w 89"/>
                <a:gd name="T9" fmla="*/ 4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6">
                  <a:moveTo>
                    <a:pt x="0" y="46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86"/>
                    <a:pt x="21" y="79"/>
                    <a:pt x="0" y="46"/>
                  </a:cubicBezTo>
                  <a:close/>
                </a:path>
              </a:pathLst>
            </a:custGeom>
            <a:solidFill>
              <a:srgbClr val="275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156"/>
            <p:cNvSpPr>
              <a:spLocks/>
            </p:cNvSpPr>
            <p:nvPr/>
          </p:nvSpPr>
          <p:spPr bwMode="auto">
            <a:xfrm>
              <a:off x="2752725" y="554424"/>
              <a:ext cx="82550" cy="104775"/>
            </a:xfrm>
            <a:custGeom>
              <a:avLst/>
              <a:gdLst>
                <a:gd name="T0" fmla="*/ 29 w 29"/>
                <a:gd name="T1" fmla="*/ 37 h 37"/>
                <a:gd name="T2" fmla="*/ 3 w 29"/>
                <a:gd name="T3" fmla="*/ 10 h 37"/>
                <a:gd name="T4" fmla="*/ 29 w 29"/>
                <a:gd name="T5" fmla="*/ 10 h 37"/>
                <a:gd name="T6" fmla="*/ 29 w 29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7">
                  <a:moveTo>
                    <a:pt x="29" y="37"/>
                  </a:moveTo>
                  <a:cubicBezTo>
                    <a:pt x="29" y="37"/>
                    <a:pt x="0" y="17"/>
                    <a:pt x="3" y="10"/>
                  </a:cubicBezTo>
                  <a:cubicBezTo>
                    <a:pt x="5" y="3"/>
                    <a:pt x="12" y="0"/>
                    <a:pt x="29" y="10"/>
                  </a:cubicBezTo>
                  <a:lnTo>
                    <a:pt x="29" y="37"/>
                  </a:lnTo>
                  <a:close/>
                </a:path>
              </a:pathLst>
            </a:custGeom>
            <a:solidFill>
              <a:srgbClr val="FFC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1" name="群組 90"/>
          <p:cNvGrpSpPr/>
          <p:nvPr/>
        </p:nvGrpSpPr>
        <p:grpSpPr>
          <a:xfrm>
            <a:off x="3058677" y="962724"/>
            <a:ext cx="666799" cy="1471777"/>
            <a:chOff x="6209625" y="4239487"/>
            <a:chExt cx="1004963" cy="1985032"/>
          </a:xfrm>
        </p:grpSpPr>
        <p:sp>
          <p:nvSpPr>
            <p:cNvPr id="92" name="Freeform 106"/>
            <p:cNvSpPr>
              <a:spLocks/>
            </p:cNvSpPr>
            <p:nvPr/>
          </p:nvSpPr>
          <p:spPr bwMode="auto">
            <a:xfrm>
              <a:off x="6496570" y="5497330"/>
              <a:ext cx="474311" cy="660367"/>
            </a:xfrm>
            <a:custGeom>
              <a:avLst/>
              <a:gdLst>
                <a:gd name="T0" fmla="*/ 324 w 362"/>
                <a:gd name="T1" fmla="*/ 1 h 504"/>
                <a:gd name="T2" fmla="*/ 37 w 362"/>
                <a:gd name="T3" fmla="*/ 0 h 504"/>
                <a:gd name="T4" fmla="*/ 0 w 362"/>
                <a:gd name="T5" fmla="*/ 504 h 504"/>
                <a:gd name="T6" fmla="*/ 121 w 362"/>
                <a:gd name="T7" fmla="*/ 504 h 504"/>
                <a:gd name="T8" fmla="*/ 159 w 362"/>
                <a:gd name="T9" fmla="*/ 147 h 504"/>
                <a:gd name="T10" fmla="*/ 195 w 362"/>
                <a:gd name="T11" fmla="*/ 147 h 504"/>
                <a:gd name="T12" fmla="*/ 242 w 362"/>
                <a:gd name="T13" fmla="*/ 504 h 504"/>
                <a:gd name="T14" fmla="*/ 362 w 362"/>
                <a:gd name="T15" fmla="*/ 504 h 504"/>
                <a:gd name="T16" fmla="*/ 324 w 362"/>
                <a:gd name="T17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504">
                  <a:moveTo>
                    <a:pt x="324" y="1"/>
                  </a:moveTo>
                  <a:lnTo>
                    <a:pt x="37" y="0"/>
                  </a:lnTo>
                  <a:lnTo>
                    <a:pt x="0" y="504"/>
                  </a:lnTo>
                  <a:lnTo>
                    <a:pt x="121" y="504"/>
                  </a:lnTo>
                  <a:lnTo>
                    <a:pt x="159" y="147"/>
                  </a:lnTo>
                  <a:lnTo>
                    <a:pt x="195" y="147"/>
                  </a:lnTo>
                  <a:lnTo>
                    <a:pt x="242" y="504"/>
                  </a:lnTo>
                  <a:lnTo>
                    <a:pt x="362" y="504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07"/>
            <p:cNvSpPr>
              <a:spLocks/>
            </p:cNvSpPr>
            <p:nvPr/>
          </p:nvSpPr>
          <p:spPr bwMode="auto">
            <a:xfrm>
              <a:off x="6803169" y="6098735"/>
              <a:ext cx="188676" cy="125784"/>
            </a:xfrm>
            <a:custGeom>
              <a:avLst/>
              <a:gdLst>
                <a:gd name="T0" fmla="*/ 83 w 99"/>
                <a:gd name="T1" fmla="*/ 66 h 66"/>
                <a:gd name="T2" fmla="*/ 16 w 99"/>
                <a:gd name="T3" fmla="*/ 66 h 66"/>
                <a:gd name="T4" fmla="*/ 0 w 99"/>
                <a:gd name="T5" fmla="*/ 50 h 66"/>
                <a:gd name="T6" fmla="*/ 0 w 99"/>
                <a:gd name="T7" fmla="*/ 49 h 66"/>
                <a:gd name="T8" fmla="*/ 49 w 99"/>
                <a:gd name="T9" fmla="*/ 0 h 66"/>
                <a:gd name="T10" fmla="*/ 50 w 99"/>
                <a:gd name="T11" fmla="*/ 0 h 66"/>
                <a:gd name="T12" fmla="*/ 99 w 99"/>
                <a:gd name="T13" fmla="*/ 49 h 66"/>
                <a:gd name="T14" fmla="*/ 99 w 99"/>
                <a:gd name="T15" fmla="*/ 50 h 66"/>
                <a:gd name="T16" fmla="*/ 83 w 99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6">
                  <a:moveTo>
                    <a:pt x="83" y="66"/>
                  </a:moveTo>
                  <a:cubicBezTo>
                    <a:pt x="16" y="66"/>
                    <a:pt x="16" y="66"/>
                    <a:pt x="16" y="66"/>
                  </a:cubicBezTo>
                  <a:cubicBezTo>
                    <a:pt x="7" y="66"/>
                    <a:pt x="0" y="59"/>
                    <a:pt x="0" y="5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22"/>
                    <a:pt x="99" y="49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59"/>
                    <a:pt x="92" y="66"/>
                    <a:pt x="83" y="66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08"/>
            <p:cNvSpPr>
              <a:spLocks/>
            </p:cNvSpPr>
            <p:nvPr/>
          </p:nvSpPr>
          <p:spPr bwMode="auto">
            <a:xfrm>
              <a:off x="6475606" y="6098735"/>
              <a:ext cx="188676" cy="125784"/>
            </a:xfrm>
            <a:custGeom>
              <a:avLst/>
              <a:gdLst>
                <a:gd name="T0" fmla="*/ 16 w 99"/>
                <a:gd name="T1" fmla="*/ 66 h 66"/>
                <a:gd name="T2" fmla="*/ 84 w 99"/>
                <a:gd name="T3" fmla="*/ 66 h 66"/>
                <a:gd name="T4" fmla="*/ 99 w 99"/>
                <a:gd name="T5" fmla="*/ 50 h 66"/>
                <a:gd name="T6" fmla="*/ 99 w 99"/>
                <a:gd name="T7" fmla="*/ 49 h 66"/>
                <a:gd name="T8" fmla="*/ 50 w 99"/>
                <a:gd name="T9" fmla="*/ 0 h 66"/>
                <a:gd name="T10" fmla="*/ 49 w 99"/>
                <a:gd name="T11" fmla="*/ 0 h 66"/>
                <a:gd name="T12" fmla="*/ 0 w 99"/>
                <a:gd name="T13" fmla="*/ 49 h 66"/>
                <a:gd name="T14" fmla="*/ 0 w 99"/>
                <a:gd name="T15" fmla="*/ 50 h 66"/>
                <a:gd name="T16" fmla="*/ 16 w 99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6">
                  <a:moveTo>
                    <a:pt x="16" y="66"/>
                  </a:moveTo>
                  <a:cubicBezTo>
                    <a:pt x="84" y="66"/>
                    <a:pt x="84" y="66"/>
                    <a:pt x="84" y="66"/>
                  </a:cubicBezTo>
                  <a:cubicBezTo>
                    <a:pt x="92" y="66"/>
                    <a:pt x="99" y="59"/>
                    <a:pt x="99" y="50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9"/>
                    <a:pt x="7" y="66"/>
                    <a:pt x="16" y="66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Rectangle 109"/>
            <p:cNvSpPr>
              <a:spLocks noChangeArrowheads="1"/>
            </p:cNvSpPr>
            <p:nvPr/>
          </p:nvSpPr>
          <p:spPr bwMode="auto">
            <a:xfrm>
              <a:off x="6596149" y="4962747"/>
              <a:ext cx="273843" cy="560788"/>
            </a:xfrm>
            <a:prstGeom prst="rect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10"/>
            <p:cNvSpPr>
              <a:spLocks/>
            </p:cNvSpPr>
            <p:nvPr/>
          </p:nvSpPr>
          <p:spPr bwMode="auto">
            <a:xfrm>
              <a:off x="6708831" y="4991572"/>
              <a:ext cx="45859" cy="53720"/>
            </a:xfrm>
            <a:custGeom>
              <a:avLst/>
              <a:gdLst>
                <a:gd name="T0" fmla="*/ 18 w 24"/>
                <a:gd name="T1" fmla="*/ 28 h 28"/>
                <a:gd name="T2" fmla="*/ 5 w 24"/>
                <a:gd name="T3" fmla="*/ 28 h 28"/>
                <a:gd name="T4" fmla="*/ 0 w 24"/>
                <a:gd name="T5" fmla="*/ 22 h 28"/>
                <a:gd name="T6" fmla="*/ 0 w 24"/>
                <a:gd name="T7" fmla="*/ 5 h 28"/>
                <a:gd name="T8" fmla="*/ 5 w 24"/>
                <a:gd name="T9" fmla="*/ 0 h 28"/>
                <a:gd name="T10" fmla="*/ 18 w 24"/>
                <a:gd name="T11" fmla="*/ 0 h 28"/>
                <a:gd name="T12" fmla="*/ 24 w 24"/>
                <a:gd name="T13" fmla="*/ 5 h 28"/>
                <a:gd name="T14" fmla="*/ 24 w 24"/>
                <a:gd name="T15" fmla="*/ 22 h 28"/>
                <a:gd name="T16" fmla="*/ 18 w 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8">
                  <a:moveTo>
                    <a:pt x="18" y="28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2" y="28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2"/>
                    <a:pt x="24" y="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5"/>
                    <a:pt x="21" y="28"/>
                    <a:pt x="18" y="28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11"/>
            <p:cNvSpPr>
              <a:spLocks/>
            </p:cNvSpPr>
            <p:nvPr/>
          </p:nvSpPr>
          <p:spPr bwMode="auto">
            <a:xfrm>
              <a:off x="6693108" y="5038741"/>
              <a:ext cx="75995" cy="374732"/>
            </a:xfrm>
            <a:custGeom>
              <a:avLst/>
              <a:gdLst>
                <a:gd name="T0" fmla="*/ 19 w 58"/>
                <a:gd name="T1" fmla="*/ 0 h 286"/>
                <a:gd name="T2" fmla="*/ 0 w 58"/>
                <a:gd name="T3" fmla="*/ 251 h 286"/>
                <a:gd name="T4" fmla="*/ 31 w 58"/>
                <a:gd name="T5" fmla="*/ 286 h 286"/>
                <a:gd name="T6" fmla="*/ 58 w 58"/>
                <a:gd name="T7" fmla="*/ 249 h 286"/>
                <a:gd name="T8" fmla="*/ 39 w 58"/>
                <a:gd name="T9" fmla="*/ 0 h 286"/>
                <a:gd name="T10" fmla="*/ 19 w 58"/>
                <a:gd name="T1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6">
                  <a:moveTo>
                    <a:pt x="19" y="0"/>
                  </a:moveTo>
                  <a:lnTo>
                    <a:pt x="0" y="251"/>
                  </a:lnTo>
                  <a:lnTo>
                    <a:pt x="31" y="286"/>
                  </a:lnTo>
                  <a:lnTo>
                    <a:pt x="58" y="249"/>
                  </a:lnTo>
                  <a:lnTo>
                    <a:pt x="3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12"/>
            <p:cNvSpPr>
              <a:spLocks/>
            </p:cNvSpPr>
            <p:nvPr/>
          </p:nvSpPr>
          <p:spPr bwMode="auto">
            <a:xfrm>
              <a:off x="6609252" y="4978470"/>
              <a:ext cx="242397" cy="110061"/>
            </a:xfrm>
            <a:custGeom>
              <a:avLst/>
              <a:gdLst>
                <a:gd name="T0" fmla="*/ 0 w 185"/>
                <a:gd name="T1" fmla="*/ 0 h 84"/>
                <a:gd name="T2" fmla="*/ 31 w 185"/>
                <a:gd name="T3" fmla="*/ 84 h 84"/>
                <a:gd name="T4" fmla="*/ 95 w 185"/>
                <a:gd name="T5" fmla="*/ 30 h 84"/>
                <a:gd name="T6" fmla="*/ 159 w 185"/>
                <a:gd name="T7" fmla="*/ 84 h 84"/>
                <a:gd name="T8" fmla="*/ 185 w 185"/>
                <a:gd name="T9" fmla="*/ 0 h 84"/>
                <a:gd name="T10" fmla="*/ 0 w 185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84">
                  <a:moveTo>
                    <a:pt x="0" y="0"/>
                  </a:moveTo>
                  <a:lnTo>
                    <a:pt x="31" y="84"/>
                  </a:lnTo>
                  <a:lnTo>
                    <a:pt x="95" y="30"/>
                  </a:lnTo>
                  <a:lnTo>
                    <a:pt x="159" y="84"/>
                  </a:lnTo>
                  <a:lnTo>
                    <a:pt x="1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13"/>
            <p:cNvSpPr>
              <a:spLocks/>
            </p:cNvSpPr>
            <p:nvPr/>
          </p:nvSpPr>
          <p:spPr bwMode="auto">
            <a:xfrm>
              <a:off x="6420576" y="5480296"/>
              <a:ext cx="162471" cy="260740"/>
            </a:xfrm>
            <a:custGeom>
              <a:avLst/>
              <a:gdLst>
                <a:gd name="T0" fmla="*/ 14 w 85"/>
                <a:gd name="T1" fmla="*/ 0 h 137"/>
                <a:gd name="T2" fmla="*/ 15 w 85"/>
                <a:gd name="T3" fmla="*/ 81 h 137"/>
                <a:gd name="T4" fmla="*/ 66 w 85"/>
                <a:gd name="T5" fmla="*/ 130 h 137"/>
                <a:gd name="T6" fmla="*/ 54 w 85"/>
                <a:gd name="T7" fmla="*/ 84 h 137"/>
                <a:gd name="T8" fmla="*/ 65 w 85"/>
                <a:gd name="T9" fmla="*/ 82 h 137"/>
                <a:gd name="T10" fmla="*/ 60 w 85"/>
                <a:gd name="T11" fmla="*/ 23 h 137"/>
                <a:gd name="T12" fmla="*/ 14 w 85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37">
                  <a:moveTo>
                    <a:pt x="14" y="0"/>
                  </a:moveTo>
                  <a:cubicBezTo>
                    <a:pt x="14" y="0"/>
                    <a:pt x="0" y="46"/>
                    <a:pt x="15" y="81"/>
                  </a:cubicBezTo>
                  <a:cubicBezTo>
                    <a:pt x="31" y="116"/>
                    <a:pt x="48" y="137"/>
                    <a:pt x="66" y="130"/>
                  </a:cubicBezTo>
                  <a:cubicBezTo>
                    <a:pt x="85" y="123"/>
                    <a:pt x="55" y="87"/>
                    <a:pt x="54" y="84"/>
                  </a:cubicBezTo>
                  <a:cubicBezTo>
                    <a:pt x="54" y="84"/>
                    <a:pt x="62" y="88"/>
                    <a:pt x="65" y="82"/>
                  </a:cubicBezTo>
                  <a:cubicBezTo>
                    <a:pt x="68" y="76"/>
                    <a:pt x="68" y="51"/>
                    <a:pt x="60" y="23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14"/>
            <p:cNvSpPr>
              <a:spLocks/>
            </p:cNvSpPr>
            <p:nvPr/>
          </p:nvSpPr>
          <p:spPr bwMode="auto">
            <a:xfrm>
              <a:off x="6487398" y="5602150"/>
              <a:ext cx="47169" cy="57651"/>
            </a:xfrm>
            <a:custGeom>
              <a:avLst/>
              <a:gdLst>
                <a:gd name="T0" fmla="*/ 25 w 25"/>
                <a:gd name="T1" fmla="*/ 30 h 30"/>
                <a:gd name="T2" fmla="*/ 19 w 25"/>
                <a:gd name="T3" fmla="*/ 20 h 30"/>
                <a:gd name="T4" fmla="*/ 6 w 25"/>
                <a:gd name="T5" fmla="*/ 0 h 30"/>
                <a:gd name="T6" fmla="*/ 25 w 25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0">
                  <a:moveTo>
                    <a:pt x="25" y="30"/>
                  </a:moveTo>
                  <a:cubicBezTo>
                    <a:pt x="22" y="24"/>
                    <a:pt x="19" y="21"/>
                    <a:pt x="19" y="20"/>
                  </a:cubicBezTo>
                  <a:cubicBezTo>
                    <a:pt x="19" y="20"/>
                    <a:pt x="10" y="17"/>
                    <a:pt x="6" y="0"/>
                  </a:cubicBezTo>
                  <a:cubicBezTo>
                    <a:pt x="6" y="0"/>
                    <a:pt x="0" y="26"/>
                    <a:pt x="25" y="3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15"/>
            <p:cNvSpPr>
              <a:spLocks/>
            </p:cNvSpPr>
            <p:nvPr/>
          </p:nvSpPr>
          <p:spPr bwMode="auto">
            <a:xfrm>
              <a:off x="6425817" y="4971918"/>
              <a:ext cx="318391" cy="685262"/>
            </a:xfrm>
            <a:custGeom>
              <a:avLst/>
              <a:gdLst>
                <a:gd name="T0" fmla="*/ 104 w 167"/>
                <a:gd name="T1" fmla="*/ 1 h 359"/>
                <a:gd name="T2" fmla="*/ 13 w 167"/>
                <a:gd name="T3" fmla="*/ 81 h 359"/>
                <a:gd name="T4" fmla="*/ 4 w 167"/>
                <a:gd name="T5" fmla="*/ 287 h 359"/>
                <a:gd name="T6" fmla="*/ 51 w 167"/>
                <a:gd name="T7" fmla="*/ 287 h 359"/>
                <a:gd name="T8" fmla="*/ 54 w 167"/>
                <a:gd name="T9" fmla="*/ 359 h 359"/>
                <a:gd name="T10" fmla="*/ 152 w 167"/>
                <a:gd name="T11" fmla="*/ 210 h 359"/>
                <a:gd name="T12" fmla="*/ 120 w 167"/>
                <a:gd name="T13" fmla="*/ 119 h 359"/>
                <a:gd name="T14" fmla="*/ 104 w 167"/>
                <a:gd name="T15" fmla="*/ 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359">
                  <a:moveTo>
                    <a:pt x="104" y="1"/>
                  </a:moveTo>
                  <a:cubicBezTo>
                    <a:pt x="104" y="1"/>
                    <a:pt x="25" y="0"/>
                    <a:pt x="13" y="81"/>
                  </a:cubicBezTo>
                  <a:cubicBezTo>
                    <a:pt x="0" y="161"/>
                    <a:pt x="4" y="287"/>
                    <a:pt x="4" y="287"/>
                  </a:cubicBezTo>
                  <a:cubicBezTo>
                    <a:pt x="51" y="287"/>
                    <a:pt x="51" y="287"/>
                    <a:pt x="51" y="287"/>
                  </a:cubicBezTo>
                  <a:cubicBezTo>
                    <a:pt x="54" y="359"/>
                    <a:pt x="54" y="359"/>
                    <a:pt x="54" y="359"/>
                  </a:cubicBezTo>
                  <a:cubicBezTo>
                    <a:pt x="54" y="359"/>
                    <a:pt x="167" y="342"/>
                    <a:pt x="152" y="210"/>
                  </a:cubicBezTo>
                  <a:cubicBezTo>
                    <a:pt x="143" y="136"/>
                    <a:pt x="127" y="130"/>
                    <a:pt x="120" y="119"/>
                  </a:cubicBezTo>
                  <a:cubicBezTo>
                    <a:pt x="113" y="109"/>
                    <a:pt x="76" y="65"/>
                    <a:pt x="104" y="1"/>
                  </a:cubicBez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16"/>
            <p:cNvSpPr>
              <a:spLocks/>
            </p:cNvSpPr>
            <p:nvPr/>
          </p:nvSpPr>
          <p:spPr bwMode="auto">
            <a:xfrm>
              <a:off x="6504432" y="5205143"/>
              <a:ext cx="24895" cy="314461"/>
            </a:xfrm>
            <a:custGeom>
              <a:avLst/>
              <a:gdLst>
                <a:gd name="T0" fmla="*/ 10 w 13"/>
                <a:gd name="T1" fmla="*/ 165 h 165"/>
                <a:gd name="T2" fmla="*/ 13 w 13"/>
                <a:gd name="T3" fmla="*/ 0 h 165"/>
                <a:gd name="T4" fmla="*/ 1 w 13"/>
                <a:gd name="T5" fmla="*/ 165 h 165"/>
                <a:gd name="T6" fmla="*/ 10 w 13"/>
                <a:gd name="T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65">
                  <a:moveTo>
                    <a:pt x="10" y="165"/>
                  </a:moveTo>
                  <a:cubicBezTo>
                    <a:pt x="10" y="165"/>
                    <a:pt x="9" y="41"/>
                    <a:pt x="13" y="0"/>
                  </a:cubicBezTo>
                  <a:cubicBezTo>
                    <a:pt x="13" y="0"/>
                    <a:pt x="0" y="56"/>
                    <a:pt x="1" y="165"/>
                  </a:cubicBezTo>
                  <a:lnTo>
                    <a:pt x="10" y="165"/>
                  </a:ln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17"/>
            <p:cNvSpPr>
              <a:spLocks/>
            </p:cNvSpPr>
            <p:nvPr/>
          </p:nvSpPr>
          <p:spPr bwMode="auto">
            <a:xfrm>
              <a:off x="6530637" y="4985021"/>
              <a:ext cx="150679" cy="254189"/>
            </a:xfrm>
            <a:custGeom>
              <a:avLst/>
              <a:gdLst>
                <a:gd name="T0" fmla="*/ 65 w 79"/>
                <a:gd name="T1" fmla="*/ 112 h 133"/>
                <a:gd name="T2" fmla="*/ 45 w 79"/>
                <a:gd name="T3" fmla="*/ 6 h 133"/>
                <a:gd name="T4" fmla="*/ 43 w 79"/>
                <a:gd name="T5" fmla="*/ 0 h 133"/>
                <a:gd name="T6" fmla="*/ 8 w 79"/>
                <a:gd name="T7" fmla="*/ 74 h 133"/>
                <a:gd name="T8" fmla="*/ 25 w 79"/>
                <a:gd name="T9" fmla="*/ 74 h 133"/>
                <a:gd name="T10" fmla="*/ 20 w 79"/>
                <a:gd name="T11" fmla="*/ 110 h 133"/>
                <a:gd name="T12" fmla="*/ 79 w 79"/>
                <a:gd name="T13" fmla="*/ 133 h 133"/>
                <a:gd name="T14" fmla="*/ 65 w 79"/>
                <a:gd name="T15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133">
                  <a:moveTo>
                    <a:pt x="65" y="112"/>
                  </a:moveTo>
                  <a:cubicBezTo>
                    <a:pt x="59" y="103"/>
                    <a:pt x="26" y="64"/>
                    <a:pt x="45" y="6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0" y="59"/>
                    <a:pt x="8" y="74"/>
                  </a:cubicBezTo>
                  <a:cubicBezTo>
                    <a:pt x="11" y="79"/>
                    <a:pt x="25" y="74"/>
                    <a:pt x="25" y="74"/>
                  </a:cubicBezTo>
                  <a:cubicBezTo>
                    <a:pt x="25" y="74"/>
                    <a:pt x="14" y="100"/>
                    <a:pt x="20" y="110"/>
                  </a:cubicBezTo>
                  <a:cubicBezTo>
                    <a:pt x="25" y="120"/>
                    <a:pt x="55" y="130"/>
                    <a:pt x="79" y="133"/>
                  </a:cubicBezTo>
                  <a:cubicBezTo>
                    <a:pt x="74" y="121"/>
                    <a:pt x="68" y="117"/>
                    <a:pt x="65" y="112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18"/>
            <p:cNvSpPr>
              <a:spLocks/>
            </p:cNvSpPr>
            <p:nvPr/>
          </p:nvSpPr>
          <p:spPr bwMode="auto">
            <a:xfrm>
              <a:off x="6921092" y="5480296"/>
              <a:ext cx="251568" cy="209640"/>
            </a:xfrm>
            <a:custGeom>
              <a:avLst/>
              <a:gdLst>
                <a:gd name="T0" fmla="*/ 87 w 132"/>
                <a:gd name="T1" fmla="*/ 0 h 110"/>
                <a:gd name="T2" fmla="*/ 111 w 132"/>
                <a:gd name="T3" fmla="*/ 26 h 110"/>
                <a:gd name="T4" fmla="*/ 121 w 132"/>
                <a:gd name="T5" fmla="*/ 54 h 110"/>
                <a:gd name="T6" fmla="*/ 91 w 132"/>
                <a:gd name="T7" fmla="*/ 45 h 110"/>
                <a:gd name="T8" fmla="*/ 98 w 132"/>
                <a:gd name="T9" fmla="*/ 64 h 110"/>
                <a:gd name="T10" fmla="*/ 99 w 132"/>
                <a:gd name="T11" fmla="*/ 91 h 110"/>
                <a:gd name="T12" fmla="*/ 65 w 132"/>
                <a:gd name="T13" fmla="*/ 61 h 110"/>
                <a:gd name="T14" fmla="*/ 70 w 132"/>
                <a:gd name="T15" fmla="*/ 75 h 110"/>
                <a:gd name="T16" fmla="*/ 71 w 132"/>
                <a:gd name="T17" fmla="*/ 102 h 110"/>
                <a:gd name="T18" fmla="*/ 40 w 132"/>
                <a:gd name="T19" fmla="*/ 75 h 110"/>
                <a:gd name="T20" fmla="*/ 42 w 132"/>
                <a:gd name="T21" fmla="*/ 87 h 110"/>
                <a:gd name="T22" fmla="*/ 42 w 132"/>
                <a:gd name="T23" fmla="*/ 101 h 110"/>
                <a:gd name="T24" fmla="*/ 12 w 132"/>
                <a:gd name="T25" fmla="*/ 69 h 110"/>
                <a:gd name="T26" fmla="*/ 12 w 132"/>
                <a:gd name="T27" fmla="*/ 13 h 110"/>
                <a:gd name="T28" fmla="*/ 87 w 132"/>
                <a:gd name="T2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10">
                  <a:moveTo>
                    <a:pt x="87" y="0"/>
                  </a:moveTo>
                  <a:cubicBezTo>
                    <a:pt x="87" y="0"/>
                    <a:pt x="98" y="18"/>
                    <a:pt x="111" y="26"/>
                  </a:cubicBezTo>
                  <a:cubicBezTo>
                    <a:pt x="124" y="35"/>
                    <a:pt x="132" y="44"/>
                    <a:pt x="121" y="54"/>
                  </a:cubicBezTo>
                  <a:cubicBezTo>
                    <a:pt x="110" y="65"/>
                    <a:pt x="91" y="45"/>
                    <a:pt x="91" y="45"/>
                  </a:cubicBezTo>
                  <a:cubicBezTo>
                    <a:pt x="91" y="45"/>
                    <a:pt x="94" y="57"/>
                    <a:pt x="98" y="64"/>
                  </a:cubicBezTo>
                  <a:cubicBezTo>
                    <a:pt x="103" y="72"/>
                    <a:pt x="111" y="83"/>
                    <a:pt x="99" y="91"/>
                  </a:cubicBezTo>
                  <a:cubicBezTo>
                    <a:pt x="87" y="98"/>
                    <a:pt x="72" y="78"/>
                    <a:pt x="65" y="61"/>
                  </a:cubicBezTo>
                  <a:cubicBezTo>
                    <a:pt x="65" y="61"/>
                    <a:pt x="67" y="69"/>
                    <a:pt x="70" y="75"/>
                  </a:cubicBezTo>
                  <a:cubicBezTo>
                    <a:pt x="73" y="81"/>
                    <a:pt x="84" y="94"/>
                    <a:pt x="71" y="102"/>
                  </a:cubicBezTo>
                  <a:cubicBezTo>
                    <a:pt x="57" y="110"/>
                    <a:pt x="43" y="89"/>
                    <a:pt x="40" y="75"/>
                  </a:cubicBezTo>
                  <a:cubicBezTo>
                    <a:pt x="40" y="75"/>
                    <a:pt x="40" y="82"/>
                    <a:pt x="42" y="87"/>
                  </a:cubicBezTo>
                  <a:cubicBezTo>
                    <a:pt x="45" y="92"/>
                    <a:pt x="47" y="98"/>
                    <a:pt x="42" y="101"/>
                  </a:cubicBezTo>
                  <a:cubicBezTo>
                    <a:pt x="37" y="103"/>
                    <a:pt x="23" y="102"/>
                    <a:pt x="12" y="69"/>
                  </a:cubicBezTo>
                  <a:cubicBezTo>
                    <a:pt x="0" y="37"/>
                    <a:pt x="12" y="13"/>
                    <a:pt x="12" y="13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19"/>
            <p:cNvSpPr>
              <a:spLocks/>
            </p:cNvSpPr>
            <p:nvPr/>
          </p:nvSpPr>
          <p:spPr bwMode="auto">
            <a:xfrm>
              <a:off x="6970881" y="5531396"/>
              <a:ext cx="117923" cy="78615"/>
            </a:xfrm>
            <a:custGeom>
              <a:avLst/>
              <a:gdLst>
                <a:gd name="T0" fmla="*/ 62 w 62"/>
                <a:gd name="T1" fmla="*/ 0 h 41"/>
                <a:gd name="T2" fmla="*/ 0 w 62"/>
                <a:gd name="T3" fmla="*/ 34 h 41"/>
                <a:gd name="T4" fmla="*/ 62 w 6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41">
                  <a:moveTo>
                    <a:pt x="62" y="0"/>
                  </a:moveTo>
                  <a:cubicBezTo>
                    <a:pt x="62" y="0"/>
                    <a:pt x="48" y="30"/>
                    <a:pt x="0" y="34"/>
                  </a:cubicBezTo>
                  <a:cubicBezTo>
                    <a:pt x="0" y="34"/>
                    <a:pt x="51" y="41"/>
                    <a:pt x="62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20"/>
            <p:cNvSpPr>
              <a:spLocks/>
            </p:cNvSpPr>
            <p:nvPr/>
          </p:nvSpPr>
          <p:spPr bwMode="auto">
            <a:xfrm>
              <a:off x="6719313" y="4971918"/>
              <a:ext cx="379973" cy="685262"/>
            </a:xfrm>
            <a:custGeom>
              <a:avLst/>
              <a:gdLst>
                <a:gd name="T0" fmla="*/ 63 w 199"/>
                <a:gd name="T1" fmla="*/ 1 h 359"/>
                <a:gd name="T2" fmla="*/ 154 w 199"/>
                <a:gd name="T3" fmla="*/ 81 h 359"/>
                <a:gd name="T4" fmla="*/ 199 w 199"/>
                <a:gd name="T5" fmla="*/ 268 h 359"/>
                <a:gd name="T6" fmla="*/ 116 w 199"/>
                <a:gd name="T7" fmla="*/ 287 h 359"/>
                <a:gd name="T8" fmla="*/ 113 w 199"/>
                <a:gd name="T9" fmla="*/ 359 h 359"/>
                <a:gd name="T10" fmla="*/ 15 w 199"/>
                <a:gd name="T11" fmla="*/ 210 h 359"/>
                <a:gd name="T12" fmla="*/ 47 w 199"/>
                <a:gd name="T13" fmla="*/ 119 h 359"/>
                <a:gd name="T14" fmla="*/ 63 w 199"/>
                <a:gd name="T15" fmla="*/ 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359">
                  <a:moveTo>
                    <a:pt x="63" y="1"/>
                  </a:moveTo>
                  <a:cubicBezTo>
                    <a:pt x="63" y="1"/>
                    <a:pt x="142" y="0"/>
                    <a:pt x="154" y="81"/>
                  </a:cubicBezTo>
                  <a:cubicBezTo>
                    <a:pt x="167" y="161"/>
                    <a:pt x="199" y="268"/>
                    <a:pt x="199" y="268"/>
                  </a:cubicBezTo>
                  <a:cubicBezTo>
                    <a:pt x="116" y="287"/>
                    <a:pt x="116" y="287"/>
                    <a:pt x="116" y="287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113" y="359"/>
                    <a:pt x="0" y="342"/>
                    <a:pt x="15" y="210"/>
                  </a:cubicBezTo>
                  <a:cubicBezTo>
                    <a:pt x="24" y="136"/>
                    <a:pt x="40" y="130"/>
                    <a:pt x="47" y="119"/>
                  </a:cubicBezTo>
                  <a:cubicBezTo>
                    <a:pt x="54" y="109"/>
                    <a:pt x="91" y="65"/>
                    <a:pt x="63" y="1"/>
                  </a:cubicBez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21"/>
            <p:cNvSpPr>
              <a:spLocks/>
            </p:cNvSpPr>
            <p:nvPr/>
          </p:nvSpPr>
          <p:spPr bwMode="auto">
            <a:xfrm>
              <a:off x="6935505" y="5205143"/>
              <a:ext cx="24895" cy="314461"/>
            </a:xfrm>
            <a:custGeom>
              <a:avLst/>
              <a:gdLst>
                <a:gd name="T0" fmla="*/ 3 w 13"/>
                <a:gd name="T1" fmla="*/ 165 h 165"/>
                <a:gd name="T2" fmla="*/ 0 w 13"/>
                <a:gd name="T3" fmla="*/ 0 h 165"/>
                <a:gd name="T4" fmla="*/ 12 w 13"/>
                <a:gd name="T5" fmla="*/ 162 h 165"/>
                <a:gd name="T6" fmla="*/ 3 w 13"/>
                <a:gd name="T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65">
                  <a:moveTo>
                    <a:pt x="3" y="165"/>
                  </a:moveTo>
                  <a:cubicBezTo>
                    <a:pt x="3" y="165"/>
                    <a:pt x="4" y="41"/>
                    <a:pt x="0" y="0"/>
                  </a:cubicBezTo>
                  <a:cubicBezTo>
                    <a:pt x="0" y="0"/>
                    <a:pt x="13" y="54"/>
                    <a:pt x="12" y="162"/>
                  </a:cubicBezTo>
                  <a:lnTo>
                    <a:pt x="3" y="165"/>
                  </a:ln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22"/>
            <p:cNvSpPr>
              <a:spLocks/>
            </p:cNvSpPr>
            <p:nvPr/>
          </p:nvSpPr>
          <p:spPr bwMode="auto">
            <a:xfrm>
              <a:off x="6780895" y="4985021"/>
              <a:ext cx="151989" cy="254189"/>
            </a:xfrm>
            <a:custGeom>
              <a:avLst/>
              <a:gdLst>
                <a:gd name="T0" fmla="*/ 15 w 80"/>
                <a:gd name="T1" fmla="*/ 112 h 133"/>
                <a:gd name="T2" fmla="*/ 35 w 80"/>
                <a:gd name="T3" fmla="*/ 6 h 133"/>
                <a:gd name="T4" fmla="*/ 37 w 80"/>
                <a:gd name="T5" fmla="*/ 0 h 133"/>
                <a:gd name="T6" fmla="*/ 72 w 80"/>
                <a:gd name="T7" fmla="*/ 74 h 133"/>
                <a:gd name="T8" fmla="*/ 55 w 80"/>
                <a:gd name="T9" fmla="*/ 74 h 133"/>
                <a:gd name="T10" fmla="*/ 60 w 80"/>
                <a:gd name="T11" fmla="*/ 110 h 133"/>
                <a:gd name="T12" fmla="*/ 0 w 80"/>
                <a:gd name="T13" fmla="*/ 133 h 133"/>
                <a:gd name="T14" fmla="*/ 15 w 80"/>
                <a:gd name="T15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33">
                  <a:moveTo>
                    <a:pt x="15" y="112"/>
                  </a:moveTo>
                  <a:cubicBezTo>
                    <a:pt x="21" y="103"/>
                    <a:pt x="54" y="64"/>
                    <a:pt x="35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80" y="59"/>
                    <a:pt x="72" y="74"/>
                  </a:cubicBezTo>
                  <a:cubicBezTo>
                    <a:pt x="69" y="79"/>
                    <a:pt x="55" y="74"/>
                    <a:pt x="55" y="74"/>
                  </a:cubicBezTo>
                  <a:cubicBezTo>
                    <a:pt x="55" y="74"/>
                    <a:pt x="66" y="100"/>
                    <a:pt x="60" y="110"/>
                  </a:cubicBezTo>
                  <a:cubicBezTo>
                    <a:pt x="55" y="120"/>
                    <a:pt x="25" y="130"/>
                    <a:pt x="0" y="133"/>
                  </a:cubicBezTo>
                  <a:cubicBezTo>
                    <a:pt x="6" y="121"/>
                    <a:pt x="12" y="117"/>
                    <a:pt x="15" y="112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23"/>
            <p:cNvSpPr>
              <a:spLocks/>
            </p:cNvSpPr>
            <p:nvPr/>
          </p:nvSpPr>
          <p:spPr bwMode="auto">
            <a:xfrm>
              <a:off x="6209625" y="4239487"/>
              <a:ext cx="1004963" cy="538514"/>
            </a:xfrm>
            <a:custGeom>
              <a:avLst/>
              <a:gdLst>
                <a:gd name="T0" fmla="*/ 81 w 528"/>
                <a:gd name="T1" fmla="*/ 282 h 282"/>
                <a:gd name="T2" fmla="*/ 110 w 528"/>
                <a:gd name="T3" fmla="*/ 70 h 282"/>
                <a:gd name="T4" fmla="*/ 255 w 528"/>
                <a:gd name="T5" fmla="*/ 0 h 282"/>
                <a:gd name="T6" fmla="*/ 463 w 528"/>
                <a:gd name="T7" fmla="*/ 282 h 282"/>
                <a:gd name="T8" fmla="*/ 81 w 528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282">
                  <a:moveTo>
                    <a:pt x="81" y="282"/>
                  </a:moveTo>
                  <a:cubicBezTo>
                    <a:pt x="81" y="282"/>
                    <a:pt x="0" y="85"/>
                    <a:pt x="110" y="70"/>
                  </a:cubicBezTo>
                  <a:cubicBezTo>
                    <a:pt x="110" y="70"/>
                    <a:pt x="98" y="0"/>
                    <a:pt x="255" y="0"/>
                  </a:cubicBezTo>
                  <a:cubicBezTo>
                    <a:pt x="451" y="0"/>
                    <a:pt x="528" y="47"/>
                    <a:pt x="463" y="282"/>
                  </a:cubicBezTo>
                  <a:lnTo>
                    <a:pt x="81" y="282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24"/>
            <p:cNvSpPr>
              <a:spLocks/>
            </p:cNvSpPr>
            <p:nvPr/>
          </p:nvSpPr>
          <p:spPr bwMode="auto">
            <a:xfrm>
              <a:off x="6332789" y="4741314"/>
              <a:ext cx="204399" cy="193917"/>
            </a:xfrm>
            <a:custGeom>
              <a:avLst/>
              <a:gdLst>
                <a:gd name="T0" fmla="*/ 56 w 107"/>
                <a:gd name="T1" fmla="*/ 17 h 102"/>
                <a:gd name="T2" fmla="*/ 16 w 107"/>
                <a:gd name="T3" fmla="*/ 13 h 102"/>
                <a:gd name="T4" fmla="*/ 107 w 107"/>
                <a:gd name="T5" fmla="*/ 102 h 102"/>
                <a:gd name="T6" fmla="*/ 56 w 107"/>
                <a:gd name="T7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02">
                  <a:moveTo>
                    <a:pt x="56" y="17"/>
                  </a:moveTo>
                  <a:cubicBezTo>
                    <a:pt x="56" y="17"/>
                    <a:pt x="33" y="0"/>
                    <a:pt x="16" y="13"/>
                  </a:cubicBezTo>
                  <a:cubicBezTo>
                    <a:pt x="0" y="27"/>
                    <a:pt x="14" y="102"/>
                    <a:pt x="107" y="102"/>
                  </a:cubicBezTo>
                  <a:lnTo>
                    <a:pt x="56" y="17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25"/>
            <p:cNvSpPr>
              <a:spLocks/>
            </p:cNvSpPr>
            <p:nvPr/>
          </p:nvSpPr>
          <p:spPr bwMode="auto">
            <a:xfrm>
              <a:off x="6921092" y="4741314"/>
              <a:ext cx="207020" cy="193917"/>
            </a:xfrm>
            <a:custGeom>
              <a:avLst/>
              <a:gdLst>
                <a:gd name="T0" fmla="*/ 51 w 108"/>
                <a:gd name="T1" fmla="*/ 17 h 102"/>
                <a:gd name="T2" fmla="*/ 91 w 108"/>
                <a:gd name="T3" fmla="*/ 13 h 102"/>
                <a:gd name="T4" fmla="*/ 0 w 108"/>
                <a:gd name="T5" fmla="*/ 102 h 102"/>
                <a:gd name="T6" fmla="*/ 51 w 108"/>
                <a:gd name="T7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102">
                  <a:moveTo>
                    <a:pt x="51" y="17"/>
                  </a:moveTo>
                  <a:cubicBezTo>
                    <a:pt x="51" y="17"/>
                    <a:pt x="74" y="0"/>
                    <a:pt x="91" y="13"/>
                  </a:cubicBezTo>
                  <a:cubicBezTo>
                    <a:pt x="108" y="27"/>
                    <a:pt x="93" y="102"/>
                    <a:pt x="0" y="102"/>
                  </a:cubicBezTo>
                  <a:lnTo>
                    <a:pt x="51" y="17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26"/>
            <p:cNvSpPr>
              <a:spLocks/>
            </p:cNvSpPr>
            <p:nvPr/>
          </p:nvSpPr>
          <p:spPr bwMode="auto">
            <a:xfrm>
              <a:off x="6402232" y="4454369"/>
              <a:ext cx="656436" cy="566029"/>
            </a:xfrm>
            <a:custGeom>
              <a:avLst/>
              <a:gdLst>
                <a:gd name="T0" fmla="*/ 336 w 345"/>
                <a:gd name="T1" fmla="*/ 76 h 296"/>
                <a:gd name="T2" fmla="*/ 172 w 345"/>
                <a:gd name="T3" fmla="*/ 76 h 296"/>
                <a:gd name="T4" fmla="*/ 8 w 345"/>
                <a:gd name="T5" fmla="*/ 76 h 296"/>
                <a:gd name="T6" fmla="*/ 4 w 345"/>
                <a:gd name="T7" fmla="*/ 135 h 296"/>
                <a:gd name="T8" fmla="*/ 172 w 345"/>
                <a:gd name="T9" fmla="*/ 296 h 296"/>
                <a:gd name="T10" fmla="*/ 340 w 345"/>
                <a:gd name="T11" fmla="*/ 135 h 296"/>
                <a:gd name="T12" fmla="*/ 336 w 345"/>
                <a:gd name="T13" fmla="*/ 7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296">
                  <a:moveTo>
                    <a:pt x="336" y="76"/>
                  </a:moveTo>
                  <a:cubicBezTo>
                    <a:pt x="314" y="0"/>
                    <a:pt x="172" y="76"/>
                    <a:pt x="172" y="76"/>
                  </a:cubicBezTo>
                  <a:cubicBezTo>
                    <a:pt x="172" y="76"/>
                    <a:pt x="31" y="0"/>
                    <a:pt x="8" y="76"/>
                  </a:cubicBezTo>
                  <a:cubicBezTo>
                    <a:pt x="8" y="76"/>
                    <a:pt x="0" y="101"/>
                    <a:pt x="4" y="135"/>
                  </a:cubicBezTo>
                  <a:cubicBezTo>
                    <a:pt x="13" y="200"/>
                    <a:pt x="67" y="296"/>
                    <a:pt x="172" y="296"/>
                  </a:cubicBezTo>
                  <a:cubicBezTo>
                    <a:pt x="277" y="296"/>
                    <a:pt x="331" y="200"/>
                    <a:pt x="340" y="135"/>
                  </a:cubicBezTo>
                  <a:cubicBezTo>
                    <a:pt x="345" y="101"/>
                    <a:pt x="336" y="76"/>
                    <a:pt x="336" y="76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27"/>
            <p:cNvSpPr>
              <a:spLocks/>
            </p:cNvSpPr>
            <p:nvPr/>
          </p:nvSpPr>
          <p:spPr bwMode="auto">
            <a:xfrm>
              <a:off x="6662972" y="4809447"/>
              <a:ext cx="106130" cy="57651"/>
            </a:xfrm>
            <a:custGeom>
              <a:avLst/>
              <a:gdLst>
                <a:gd name="T0" fmla="*/ 0 w 56"/>
                <a:gd name="T1" fmla="*/ 10 h 30"/>
                <a:gd name="T2" fmla="*/ 29 w 56"/>
                <a:gd name="T3" fmla="*/ 29 h 30"/>
                <a:gd name="T4" fmla="*/ 56 w 56"/>
                <a:gd name="T5" fmla="*/ 0 h 30"/>
                <a:gd name="T6" fmla="*/ 28 w 56"/>
                <a:gd name="T7" fmla="*/ 22 h 30"/>
                <a:gd name="T8" fmla="*/ 0 w 56"/>
                <a:gd name="T9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0">
                  <a:moveTo>
                    <a:pt x="0" y="10"/>
                  </a:moveTo>
                  <a:cubicBezTo>
                    <a:pt x="0" y="10"/>
                    <a:pt x="8" y="30"/>
                    <a:pt x="29" y="29"/>
                  </a:cubicBezTo>
                  <a:cubicBezTo>
                    <a:pt x="50" y="28"/>
                    <a:pt x="56" y="0"/>
                    <a:pt x="56" y="0"/>
                  </a:cubicBezTo>
                  <a:cubicBezTo>
                    <a:pt x="56" y="0"/>
                    <a:pt x="45" y="22"/>
                    <a:pt x="28" y="22"/>
                  </a:cubicBezTo>
                  <a:cubicBezTo>
                    <a:pt x="12" y="22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28"/>
            <p:cNvSpPr>
              <a:spLocks/>
            </p:cNvSpPr>
            <p:nvPr/>
          </p:nvSpPr>
          <p:spPr bwMode="auto">
            <a:xfrm>
              <a:off x="6628906" y="4884132"/>
              <a:ext cx="243707" cy="57651"/>
            </a:xfrm>
            <a:custGeom>
              <a:avLst/>
              <a:gdLst>
                <a:gd name="T0" fmla="*/ 3 w 128"/>
                <a:gd name="T1" fmla="*/ 30 h 30"/>
                <a:gd name="T2" fmla="*/ 0 w 128"/>
                <a:gd name="T3" fmla="*/ 27 h 30"/>
                <a:gd name="T4" fmla="*/ 3 w 128"/>
                <a:gd name="T5" fmla="*/ 24 h 30"/>
                <a:gd name="T6" fmla="*/ 123 w 128"/>
                <a:gd name="T7" fmla="*/ 1 h 30"/>
                <a:gd name="T8" fmla="*/ 127 w 128"/>
                <a:gd name="T9" fmla="*/ 1 h 30"/>
                <a:gd name="T10" fmla="*/ 127 w 128"/>
                <a:gd name="T11" fmla="*/ 6 h 30"/>
                <a:gd name="T12" fmla="*/ 3 w 128"/>
                <a:gd name="T13" fmla="*/ 30 h 30"/>
                <a:gd name="T14" fmla="*/ 3 w 128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30">
                  <a:moveTo>
                    <a:pt x="3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25"/>
                    <a:pt x="2" y="24"/>
                    <a:pt x="3" y="24"/>
                  </a:cubicBezTo>
                  <a:cubicBezTo>
                    <a:pt x="4" y="24"/>
                    <a:pt x="99" y="22"/>
                    <a:pt x="123" y="1"/>
                  </a:cubicBezTo>
                  <a:cubicBezTo>
                    <a:pt x="124" y="0"/>
                    <a:pt x="126" y="0"/>
                    <a:pt x="127" y="1"/>
                  </a:cubicBezTo>
                  <a:cubicBezTo>
                    <a:pt x="128" y="2"/>
                    <a:pt x="128" y="4"/>
                    <a:pt x="127" y="6"/>
                  </a:cubicBezTo>
                  <a:cubicBezTo>
                    <a:pt x="101" y="28"/>
                    <a:pt x="7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29"/>
            <p:cNvSpPr>
              <a:spLocks/>
            </p:cNvSpPr>
            <p:nvPr/>
          </p:nvSpPr>
          <p:spPr bwMode="auto">
            <a:xfrm>
              <a:off x="6872613" y="4853996"/>
              <a:ext cx="31446" cy="49790"/>
            </a:xfrm>
            <a:custGeom>
              <a:avLst/>
              <a:gdLst>
                <a:gd name="T0" fmla="*/ 11 w 17"/>
                <a:gd name="T1" fmla="*/ 26 h 26"/>
                <a:gd name="T2" fmla="*/ 11 w 17"/>
                <a:gd name="T3" fmla="*/ 26 h 26"/>
                <a:gd name="T4" fmla="*/ 8 w 17"/>
                <a:gd name="T5" fmla="*/ 22 h 26"/>
                <a:gd name="T6" fmla="*/ 2 w 17"/>
                <a:gd name="T7" fmla="*/ 6 h 26"/>
                <a:gd name="T8" fmla="*/ 0 w 17"/>
                <a:gd name="T9" fmla="*/ 2 h 26"/>
                <a:gd name="T10" fmla="*/ 4 w 17"/>
                <a:gd name="T11" fmla="*/ 0 h 26"/>
                <a:gd name="T12" fmla="*/ 14 w 17"/>
                <a:gd name="T13" fmla="*/ 23 h 26"/>
                <a:gd name="T14" fmla="*/ 11 w 1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6">
                  <a:moveTo>
                    <a:pt x="11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9" y="25"/>
                    <a:pt x="8" y="24"/>
                    <a:pt x="8" y="22"/>
                  </a:cubicBezTo>
                  <a:cubicBezTo>
                    <a:pt x="10" y="9"/>
                    <a:pt x="3" y="6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17" y="4"/>
                    <a:pt x="14" y="23"/>
                  </a:cubicBezTo>
                  <a:cubicBezTo>
                    <a:pt x="14" y="24"/>
                    <a:pt x="12" y="26"/>
                    <a:pt x="11" y="26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Oval 130"/>
            <p:cNvSpPr>
              <a:spLocks noChangeArrowheads="1"/>
            </p:cNvSpPr>
            <p:nvPr/>
          </p:nvSpPr>
          <p:spPr bwMode="auto">
            <a:xfrm>
              <a:off x="6500501" y="4692835"/>
              <a:ext cx="83856" cy="85166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31"/>
            <p:cNvSpPr>
              <a:spLocks/>
            </p:cNvSpPr>
            <p:nvPr/>
          </p:nvSpPr>
          <p:spPr bwMode="auto">
            <a:xfrm>
              <a:off x="6529326" y="4699386"/>
              <a:ext cx="40618" cy="24895"/>
            </a:xfrm>
            <a:custGeom>
              <a:avLst/>
              <a:gdLst>
                <a:gd name="T0" fmla="*/ 0 w 21"/>
                <a:gd name="T1" fmla="*/ 5 h 13"/>
                <a:gd name="T2" fmla="*/ 9 w 21"/>
                <a:gd name="T3" fmla="*/ 12 h 13"/>
                <a:gd name="T4" fmla="*/ 20 w 21"/>
                <a:gd name="T5" fmla="*/ 9 h 13"/>
                <a:gd name="T6" fmla="*/ 11 w 21"/>
                <a:gd name="T7" fmla="*/ 1 h 13"/>
                <a:gd name="T8" fmla="*/ 0 w 21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3">
                  <a:moveTo>
                    <a:pt x="0" y="5"/>
                  </a:moveTo>
                  <a:cubicBezTo>
                    <a:pt x="0" y="8"/>
                    <a:pt x="4" y="11"/>
                    <a:pt x="9" y="12"/>
                  </a:cubicBezTo>
                  <a:cubicBezTo>
                    <a:pt x="14" y="13"/>
                    <a:pt x="19" y="12"/>
                    <a:pt x="20" y="9"/>
                  </a:cubicBezTo>
                  <a:cubicBezTo>
                    <a:pt x="21" y="5"/>
                    <a:pt x="17" y="2"/>
                    <a:pt x="11" y="1"/>
                  </a:cubicBezTo>
                  <a:cubicBezTo>
                    <a:pt x="6" y="0"/>
                    <a:pt x="1" y="2"/>
                    <a:pt x="0" y="5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32"/>
            <p:cNvSpPr>
              <a:spLocks/>
            </p:cNvSpPr>
            <p:nvPr/>
          </p:nvSpPr>
          <p:spPr bwMode="auto">
            <a:xfrm>
              <a:off x="6461193" y="4629943"/>
              <a:ext cx="151989" cy="49790"/>
            </a:xfrm>
            <a:custGeom>
              <a:avLst/>
              <a:gdLst>
                <a:gd name="T0" fmla="*/ 80 w 80"/>
                <a:gd name="T1" fmla="*/ 26 h 26"/>
                <a:gd name="T2" fmla="*/ 76 w 80"/>
                <a:gd name="T3" fmla="*/ 8 h 26"/>
                <a:gd name="T4" fmla="*/ 3 w 80"/>
                <a:gd name="T5" fmla="*/ 5 h 26"/>
                <a:gd name="T6" fmla="*/ 0 w 80"/>
                <a:gd name="T7" fmla="*/ 21 h 26"/>
                <a:gd name="T8" fmla="*/ 80 w 80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6">
                  <a:moveTo>
                    <a:pt x="80" y="26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33" y="0"/>
                    <a:pt x="3" y="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21" y="16"/>
                    <a:pt x="80" y="26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Oval 133"/>
            <p:cNvSpPr>
              <a:spLocks noChangeArrowheads="1"/>
            </p:cNvSpPr>
            <p:nvPr/>
          </p:nvSpPr>
          <p:spPr bwMode="auto">
            <a:xfrm>
              <a:off x="6834615" y="4692835"/>
              <a:ext cx="81236" cy="85166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34"/>
            <p:cNvSpPr>
              <a:spLocks/>
            </p:cNvSpPr>
            <p:nvPr/>
          </p:nvSpPr>
          <p:spPr bwMode="auto">
            <a:xfrm>
              <a:off x="6860820" y="4699386"/>
              <a:ext cx="40618" cy="24895"/>
            </a:xfrm>
            <a:custGeom>
              <a:avLst/>
              <a:gdLst>
                <a:gd name="T0" fmla="*/ 1 w 21"/>
                <a:gd name="T1" fmla="*/ 5 h 13"/>
                <a:gd name="T2" fmla="*/ 9 w 21"/>
                <a:gd name="T3" fmla="*/ 12 h 13"/>
                <a:gd name="T4" fmla="*/ 20 w 21"/>
                <a:gd name="T5" fmla="*/ 9 h 13"/>
                <a:gd name="T6" fmla="*/ 12 w 21"/>
                <a:gd name="T7" fmla="*/ 1 h 13"/>
                <a:gd name="T8" fmla="*/ 1 w 21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3">
                  <a:moveTo>
                    <a:pt x="1" y="5"/>
                  </a:moveTo>
                  <a:cubicBezTo>
                    <a:pt x="0" y="8"/>
                    <a:pt x="4" y="11"/>
                    <a:pt x="9" y="12"/>
                  </a:cubicBezTo>
                  <a:cubicBezTo>
                    <a:pt x="15" y="13"/>
                    <a:pt x="20" y="12"/>
                    <a:pt x="20" y="9"/>
                  </a:cubicBezTo>
                  <a:cubicBezTo>
                    <a:pt x="21" y="5"/>
                    <a:pt x="17" y="2"/>
                    <a:pt x="12" y="1"/>
                  </a:cubicBezTo>
                  <a:cubicBezTo>
                    <a:pt x="6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35"/>
            <p:cNvSpPr>
              <a:spLocks/>
            </p:cNvSpPr>
            <p:nvPr/>
          </p:nvSpPr>
          <p:spPr bwMode="auto">
            <a:xfrm>
              <a:off x="6803169" y="4629943"/>
              <a:ext cx="154610" cy="49790"/>
            </a:xfrm>
            <a:custGeom>
              <a:avLst/>
              <a:gdLst>
                <a:gd name="T0" fmla="*/ 0 w 81"/>
                <a:gd name="T1" fmla="*/ 26 h 26"/>
                <a:gd name="T2" fmla="*/ 4 w 81"/>
                <a:gd name="T3" fmla="*/ 8 h 26"/>
                <a:gd name="T4" fmla="*/ 77 w 81"/>
                <a:gd name="T5" fmla="*/ 5 h 26"/>
                <a:gd name="T6" fmla="*/ 81 w 81"/>
                <a:gd name="T7" fmla="*/ 21 h 26"/>
                <a:gd name="T8" fmla="*/ 0 w 8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6">
                  <a:moveTo>
                    <a:pt x="0" y="26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7" y="0"/>
                    <a:pt x="77" y="5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59" y="16"/>
                    <a:pt x="0" y="26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直線圖說文字 2 4"/>
          <p:cNvSpPr/>
          <p:nvPr/>
        </p:nvSpPr>
        <p:spPr>
          <a:xfrm>
            <a:off x="3983715" y="949124"/>
            <a:ext cx="432048" cy="1126904"/>
          </a:xfrm>
          <a:prstGeom prst="borderCallout2">
            <a:avLst>
              <a:gd name="adj1" fmla="val 99989"/>
              <a:gd name="adj2" fmla="val 49638"/>
              <a:gd name="adj3" fmla="val 117903"/>
              <a:gd name="adj4" fmla="val 50068"/>
              <a:gd name="adj5" fmla="val 117679"/>
              <a:gd name="adj6" fmla="val 840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+mj-ea"/>
                <a:ea typeface="+mj-ea"/>
              </a:rPr>
              <a:t>我是學生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122" name="直線圖說文字 2 121"/>
          <p:cNvSpPr/>
          <p:nvPr/>
        </p:nvSpPr>
        <p:spPr>
          <a:xfrm>
            <a:off x="2516893" y="934388"/>
            <a:ext cx="432048" cy="1126904"/>
          </a:xfrm>
          <a:prstGeom prst="borderCallout2">
            <a:avLst>
              <a:gd name="adj1" fmla="val 99989"/>
              <a:gd name="adj2" fmla="val 49638"/>
              <a:gd name="adj3" fmla="val 117903"/>
              <a:gd name="adj4" fmla="val 50068"/>
              <a:gd name="adj5" fmla="val 117679"/>
              <a:gd name="adj6" fmla="val 840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+mj-ea"/>
                <a:ea typeface="+mj-ea"/>
              </a:rPr>
              <a:t>我是老師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160" name="直線圖說文字 2 159"/>
          <p:cNvSpPr/>
          <p:nvPr/>
        </p:nvSpPr>
        <p:spPr>
          <a:xfrm>
            <a:off x="550543" y="2642692"/>
            <a:ext cx="432048" cy="1126904"/>
          </a:xfrm>
          <a:prstGeom prst="borderCallout2">
            <a:avLst>
              <a:gd name="adj1" fmla="val 99989"/>
              <a:gd name="adj2" fmla="val 49638"/>
              <a:gd name="adj3" fmla="val 117903"/>
              <a:gd name="adj4" fmla="val 50068"/>
              <a:gd name="adj5" fmla="val 126777"/>
              <a:gd name="adj6" fmla="val 939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+mj-ea"/>
                <a:ea typeface="+mj-ea"/>
              </a:rPr>
              <a:t>我是管院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124" name="圖片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4" y="696376"/>
            <a:ext cx="627759" cy="628932"/>
          </a:xfrm>
          <a:prstGeom prst="rect">
            <a:avLst/>
          </a:prstGeom>
        </p:spPr>
      </p:pic>
      <p:pic>
        <p:nvPicPr>
          <p:cNvPr id="125" name="圖片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87" y="709373"/>
            <a:ext cx="475492" cy="631725"/>
          </a:xfrm>
          <a:prstGeom prst="rect">
            <a:avLst/>
          </a:prstGeom>
        </p:spPr>
      </p:pic>
      <p:pic>
        <p:nvPicPr>
          <p:cNvPr id="126" name="圖片 1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8" y="5923284"/>
            <a:ext cx="1058759" cy="2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8229678" y="4605738"/>
            <a:ext cx="875242" cy="1643487"/>
            <a:chOff x="8693863" y="4239487"/>
            <a:chExt cx="1071786" cy="2012548"/>
          </a:xfrm>
        </p:grpSpPr>
        <p:sp>
          <p:nvSpPr>
            <p:cNvPr id="225" name="Freeform 63"/>
            <p:cNvSpPr>
              <a:spLocks/>
            </p:cNvSpPr>
            <p:nvPr/>
          </p:nvSpPr>
          <p:spPr bwMode="auto">
            <a:xfrm>
              <a:off x="8693863" y="4274864"/>
              <a:ext cx="1071786" cy="571270"/>
            </a:xfrm>
            <a:custGeom>
              <a:avLst/>
              <a:gdLst>
                <a:gd name="T0" fmla="*/ 107 w 563"/>
                <a:gd name="T1" fmla="*/ 238 h 299"/>
                <a:gd name="T2" fmla="*/ 281 w 563"/>
                <a:gd name="T3" fmla="*/ 0 h 299"/>
                <a:gd name="T4" fmla="*/ 456 w 563"/>
                <a:gd name="T5" fmla="*/ 236 h 299"/>
                <a:gd name="T6" fmla="*/ 281 w 563"/>
                <a:gd name="T7" fmla="*/ 299 h 299"/>
                <a:gd name="T8" fmla="*/ 107 w 563"/>
                <a:gd name="T9" fmla="*/ 23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99">
                  <a:moveTo>
                    <a:pt x="107" y="238"/>
                  </a:moveTo>
                  <a:cubicBezTo>
                    <a:pt x="107" y="238"/>
                    <a:pt x="0" y="0"/>
                    <a:pt x="281" y="0"/>
                  </a:cubicBezTo>
                  <a:cubicBezTo>
                    <a:pt x="563" y="0"/>
                    <a:pt x="456" y="236"/>
                    <a:pt x="456" y="236"/>
                  </a:cubicBezTo>
                  <a:cubicBezTo>
                    <a:pt x="281" y="299"/>
                    <a:pt x="281" y="299"/>
                    <a:pt x="281" y="299"/>
                  </a:cubicBezTo>
                  <a:lnTo>
                    <a:pt x="107" y="238"/>
                  </a:lnTo>
                  <a:close/>
                </a:path>
              </a:pathLst>
            </a:custGeom>
            <a:solidFill>
              <a:srgbClr val="6D4C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44"/>
            <p:cNvSpPr>
              <a:spLocks/>
            </p:cNvSpPr>
            <p:nvPr/>
          </p:nvSpPr>
          <p:spPr bwMode="auto">
            <a:xfrm>
              <a:off x="8937570" y="4999434"/>
              <a:ext cx="112682" cy="528032"/>
            </a:xfrm>
            <a:custGeom>
              <a:avLst/>
              <a:gdLst>
                <a:gd name="T0" fmla="*/ 48 w 59"/>
                <a:gd name="T1" fmla="*/ 0 h 277"/>
                <a:gd name="T2" fmla="*/ 0 w 59"/>
                <a:gd name="T3" fmla="*/ 263 h 277"/>
                <a:gd name="T4" fmla="*/ 56 w 59"/>
                <a:gd name="T5" fmla="*/ 276 h 277"/>
                <a:gd name="T6" fmla="*/ 48 w 59"/>
                <a:gd name="T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77">
                  <a:moveTo>
                    <a:pt x="48" y="0"/>
                  </a:moveTo>
                  <a:cubicBezTo>
                    <a:pt x="48" y="0"/>
                    <a:pt x="8" y="99"/>
                    <a:pt x="0" y="263"/>
                  </a:cubicBezTo>
                  <a:cubicBezTo>
                    <a:pt x="0" y="263"/>
                    <a:pt x="39" y="277"/>
                    <a:pt x="56" y="276"/>
                  </a:cubicBezTo>
                  <a:cubicBezTo>
                    <a:pt x="59" y="193"/>
                    <a:pt x="48" y="73"/>
                    <a:pt x="48" y="0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45"/>
            <p:cNvSpPr>
              <a:spLocks/>
            </p:cNvSpPr>
            <p:nvPr/>
          </p:nvSpPr>
          <p:spPr bwMode="auto">
            <a:xfrm>
              <a:off x="8987359" y="4999434"/>
              <a:ext cx="41928" cy="497896"/>
            </a:xfrm>
            <a:custGeom>
              <a:avLst/>
              <a:gdLst>
                <a:gd name="T0" fmla="*/ 22 w 22"/>
                <a:gd name="T1" fmla="*/ 0 h 261"/>
                <a:gd name="T2" fmla="*/ 22 w 22"/>
                <a:gd name="T3" fmla="*/ 261 h 261"/>
                <a:gd name="T4" fmla="*/ 22 w 22"/>
                <a:gd name="T5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1">
                  <a:moveTo>
                    <a:pt x="22" y="0"/>
                  </a:moveTo>
                  <a:cubicBezTo>
                    <a:pt x="22" y="261"/>
                    <a:pt x="22" y="261"/>
                    <a:pt x="22" y="261"/>
                  </a:cubicBezTo>
                  <a:cubicBezTo>
                    <a:pt x="22" y="261"/>
                    <a:pt x="0" y="172"/>
                    <a:pt x="22" y="0"/>
                  </a:cubicBez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46"/>
            <p:cNvSpPr>
              <a:spLocks/>
            </p:cNvSpPr>
            <p:nvPr/>
          </p:nvSpPr>
          <p:spPr bwMode="auto">
            <a:xfrm>
              <a:off x="9394848" y="5410853"/>
              <a:ext cx="125784" cy="237156"/>
            </a:xfrm>
            <a:custGeom>
              <a:avLst/>
              <a:gdLst>
                <a:gd name="T0" fmla="*/ 64 w 66"/>
                <a:gd name="T1" fmla="*/ 45 h 124"/>
                <a:gd name="T2" fmla="*/ 54 w 66"/>
                <a:gd name="T3" fmla="*/ 97 h 124"/>
                <a:gd name="T4" fmla="*/ 25 w 66"/>
                <a:gd name="T5" fmla="*/ 124 h 124"/>
                <a:gd name="T6" fmla="*/ 0 w 66"/>
                <a:gd name="T7" fmla="*/ 50 h 124"/>
                <a:gd name="T8" fmla="*/ 28 w 66"/>
                <a:gd name="T9" fmla="*/ 0 h 124"/>
                <a:gd name="T10" fmla="*/ 59 w 66"/>
                <a:gd name="T11" fmla="*/ 26 h 124"/>
                <a:gd name="T12" fmla="*/ 64 w 66"/>
                <a:gd name="T13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24">
                  <a:moveTo>
                    <a:pt x="64" y="45"/>
                  </a:moveTo>
                  <a:cubicBezTo>
                    <a:pt x="64" y="45"/>
                    <a:pt x="66" y="78"/>
                    <a:pt x="54" y="97"/>
                  </a:cubicBezTo>
                  <a:cubicBezTo>
                    <a:pt x="42" y="116"/>
                    <a:pt x="25" y="124"/>
                    <a:pt x="25" y="12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59" y="26"/>
                    <a:pt x="59" y="26"/>
                    <a:pt x="59" y="2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47"/>
            <p:cNvSpPr>
              <a:spLocks/>
            </p:cNvSpPr>
            <p:nvPr/>
          </p:nvSpPr>
          <p:spPr bwMode="auto">
            <a:xfrm>
              <a:off x="9419742" y="4999434"/>
              <a:ext cx="191297" cy="501827"/>
            </a:xfrm>
            <a:custGeom>
              <a:avLst/>
              <a:gdLst>
                <a:gd name="T0" fmla="*/ 5 w 101"/>
                <a:gd name="T1" fmla="*/ 0 h 263"/>
                <a:gd name="T2" fmla="*/ 95 w 101"/>
                <a:gd name="T3" fmla="*/ 125 h 263"/>
                <a:gd name="T4" fmla="*/ 53 w 101"/>
                <a:gd name="T5" fmla="*/ 263 h 263"/>
                <a:gd name="T6" fmla="*/ 2 w 101"/>
                <a:gd name="T7" fmla="*/ 222 h 263"/>
                <a:gd name="T8" fmla="*/ 23 w 101"/>
                <a:gd name="T9" fmla="*/ 148 h 263"/>
                <a:gd name="T10" fmla="*/ 0 w 101"/>
                <a:gd name="T11" fmla="*/ 119 h 263"/>
                <a:gd name="T12" fmla="*/ 5 w 101"/>
                <a:gd name="T1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263">
                  <a:moveTo>
                    <a:pt x="5" y="0"/>
                  </a:moveTo>
                  <a:cubicBezTo>
                    <a:pt x="5" y="0"/>
                    <a:pt x="89" y="98"/>
                    <a:pt x="95" y="125"/>
                  </a:cubicBezTo>
                  <a:cubicBezTo>
                    <a:pt x="101" y="151"/>
                    <a:pt x="53" y="263"/>
                    <a:pt x="53" y="263"/>
                  </a:cubicBezTo>
                  <a:cubicBezTo>
                    <a:pt x="53" y="263"/>
                    <a:pt x="21" y="236"/>
                    <a:pt x="2" y="222"/>
                  </a:cubicBezTo>
                  <a:cubicBezTo>
                    <a:pt x="2" y="222"/>
                    <a:pt x="23" y="151"/>
                    <a:pt x="23" y="148"/>
                  </a:cubicBezTo>
                  <a:cubicBezTo>
                    <a:pt x="24" y="142"/>
                    <a:pt x="0" y="119"/>
                    <a:pt x="0" y="119"/>
                  </a:cubicBezTo>
                  <a:cubicBezTo>
                    <a:pt x="1" y="86"/>
                    <a:pt x="5" y="33"/>
                    <a:pt x="5" y="0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48"/>
            <p:cNvSpPr>
              <a:spLocks/>
            </p:cNvSpPr>
            <p:nvPr/>
          </p:nvSpPr>
          <p:spPr bwMode="auto">
            <a:xfrm>
              <a:off x="9428914" y="5344030"/>
              <a:ext cx="17033" cy="91718"/>
            </a:xfrm>
            <a:custGeom>
              <a:avLst/>
              <a:gdLst>
                <a:gd name="T0" fmla="*/ 0 w 9"/>
                <a:gd name="T1" fmla="*/ 44 h 48"/>
                <a:gd name="T2" fmla="*/ 6 w 9"/>
                <a:gd name="T3" fmla="*/ 48 h 48"/>
                <a:gd name="T4" fmla="*/ 9 w 9"/>
                <a:gd name="T5" fmla="*/ 0 h 48"/>
                <a:gd name="T6" fmla="*/ 0 w 9"/>
                <a:gd name="T7" fmla="*/ 31 h 48"/>
                <a:gd name="T8" fmla="*/ 0 w 9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0" y="44"/>
                  </a:moveTo>
                  <a:cubicBezTo>
                    <a:pt x="2" y="45"/>
                    <a:pt x="4" y="46"/>
                    <a:pt x="6" y="48"/>
                  </a:cubicBezTo>
                  <a:cubicBezTo>
                    <a:pt x="7" y="35"/>
                    <a:pt x="9" y="19"/>
                    <a:pt x="9" y="0"/>
                  </a:cubicBezTo>
                  <a:cubicBezTo>
                    <a:pt x="6" y="11"/>
                    <a:pt x="3" y="23"/>
                    <a:pt x="0" y="31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49"/>
            <p:cNvSpPr>
              <a:spLocks/>
            </p:cNvSpPr>
            <p:nvPr/>
          </p:nvSpPr>
          <p:spPr bwMode="auto">
            <a:xfrm>
              <a:off x="9428914" y="4999434"/>
              <a:ext cx="18344" cy="256809"/>
            </a:xfrm>
            <a:custGeom>
              <a:avLst/>
              <a:gdLst>
                <a:gd name="T0" fmla="*/ 0 w 10"/>
                <a:gd name="T1" fmla="*/ 4 h 135"/>
                <a:gd name="T2" fmla="*/ 0 w 10"/>
                <a:gd name="T3" fmla="*/ 124 h 135"/>
                <a:gd name="T4" fmla="*/ 10 w 10"/>
                <a:gd name="T5" fmla="*/ 135 h 135"/>
                <a:gd name="T6" fmla="*/ 0 w 10"/>
                <a:gd name="T7" fmla="*/ 0 h 135"/>
                <a:gd name="T8" fmla="*/ 0 w 10"/>
                <a:gd name="T9" fmla="*/ 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5">
                  <a:moveTo>
                    <a:pt x="0" y="4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3" y="127"/>
                    <a:pt x="7" y="131"/>
                    <a:pt x="10" y="135"/>
                  </a:cubicBezTo>
                  <a:cubicBezTo>
                    <a:pt x="10" y="98"/>
                    <a:pt x="7" y="53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50"/>
            <p:cNvSpPr>
              <a:spLocks/>
            </p:cNvSpPr>
            <p:nvPr/>
          </p:nvSpPr>
          <p:spPr bwMode="auto">
            <a:xfrm>
              <a:off x="8840611" y="5319135"/>
              <a:ext cx="357699" cy="340666"/>
            </a:xfrm>
            <a:custGeom>
              <a:avLst/>
              <a:gdLst>
                <a:gd name="T0" fmla="*/ 10 w 273"/>
                <a:gd name="T1" fmla="*/ 0 h 260"/>
                <a:gd name="T2" fmla="*/ 0 w 273"/>
                <a:gd name="T3" fmla="*/ 220 h 260"/>
                <a:gd name="T4" fmla="*/ 273 w 273"/>
                <a:gd name="T5" fmla="*/ 260 h 260"/>
                <a:gd name="T6" fmla="*/ 240 w 273"/>
                <a:gd name="T7" fmla="*/ 53 h 260"/>
                <a:gd name="T8" fmla="*/ 10 w 273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60">
                  <a:moveTo>
                    <a:pt x="10" y="0"/>
                  </a:moveTo>
                  <a:lnTo>
                    <a:pt x="0" y="220"/>
                  </a:lnTo>
                  <a:lnTo>
                    <a:pt x="273" y="260"/>
                  </a:lnTo>
                  <a:lnTo>
                    <a:pt x="240" y="5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51"/>
            <p:cNvSpPr>
              <a:spLocks/>
            </p:cNvSpPr>
            <p:nvPr/>
          </p:nvSpPr>
          <p:spPr bwMode="auto">
            <a:xfrm>
              <a:off x="8980808" y="5476366"/>
              <a:ext cx="520170" cy="704916"/>
            </a:xfrm>
            <a:custGeom>
              <a:avLst/>
              <a:gdLst>
                <a:gd name="T0" fmla="*/ 397 w 397"/>
                <a:gd name="T1" fmla="*/ 538 h 538"/>
                <a:gd name="T2" fmla="*/ 279 w 397"/>
                <a:gd name="T3" fmla="*/ 538 h 538"/>
                <a:gd name="T4" fmla="*/ 191 w 397"/>
                <a:gd name="T5" fmla="*/ 211 h 538"/>
                <a:gd name="T6" fmla="*/ 119 w 397"/>
                <a:gd name="T7" fmla="*/ 538 h 538"/>
                <a:gd name="T8" fmla="*/ 0 w 397"/>
                <a:gd name="T9" fmla="*/ 538 h 538"/>
                <a:gd name="T10" fmla="*/ 39 w 397"/>
                <a:gd name="T11" fmla="*/ 0 h 538"/>
                <a:gd name="T12" fmla="*/ 338 w 397"/>
                <a:gd name="T13" fmla="*/ 0 h 538"/>
                <a:gd name="T14" fmla="*/ 397 w 397"/>
                <a:gd name="T15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7" h="538">
                  <a:moveTo>
                    <a:pt x="397" y="538"/>
                  </a:moveTo>
                  <a:lnTo>
                    <a:pt x="279" y="538"/>
                  </a:lnTo>
                  <a:lnTo>
                    <a:pt x="191" y="211"/>
                  </a:lnTo>
                  <a:lnTo>
                    <a:pt x="119" y="538"/>
                  </a:lnTo>
                  <a:lnTo>
                    <a:pt x="0" y="538"/>
                  </a:lnTo>
                  <a:lnTo>
                    <a:pt x="39" y="0"/>
                  </a:lnTo>
                  <a:lnTo>
                    <a:pt x="338" y="0"/>
                  </a:lnTo>
                  <a:lnTo>
                    <a:pt x="397" y="538"/>
                  </a:ln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52"/>
            <p:cNvSpPr>
              <a:spLocks/>
            </p:cNvSpPr>
            <p:nvPr/>
          </p:nvSpPr>
          <p:spPr bwMode="auto">
            <a:xfrm>
              <a:off x="8874678" y="6089564"/>
              <a:ext cx="285635" cy="162471"/>
            </a:xfrm>
            <a:custGeom>
              <a:avLst/>
              <a:gdLst>
                <a:gd name="T0" fmla="*/ 119 w 150"/>
                <a:gd name="T1" fmla="*/ 18 h 85"/>
                <a:gd name="T2" fmla="*/ 116 w 150"/>
                <a:gd name="T3" fmla="*/ 65 h 85"/>
                <a:gd name="T4" fmla="*/ 21 w 150"/>
                <a:gd name="T5" fmla="*/ 43 h 85"/>
                <a:gd name="T6" fmla="*/ 79 w 150"/>
                <a:gd name="T7" fmla="*/ 0 h 85"/>
                <a:gd name="T8" fmla="*/ 119 w 150"/>
                <a:gd name="T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5">
                  <a:moveTo>
                    <a:pt x="119" y="18"/>
                  </a:moveTo>
                  <a:cubicBezTo>
                    <a:pt x="139" y="39"/>
                    <a:pt x="150" y="61"/>
                    <a:pt x="116" y="65"/>
                  </a:cubicBezTo>
                  <a:cubicBezTo>
                    <a:pt x="85" y="69"/>
                    <a:pt x="0" y="85"/>
                    <a:pt x="21" y="43"/>
                  </a:cubicBezTo>
                  <a:cubicBezTo>
                    <a:pt x="42" y="3"/>
                    <a:pt x="65" y="0"/>
                    <a:pt x="79" y="0"/>
                  </a:cubicBezTo>
                  <a:cubicBezTo>
                    <a:pt x="92" y="0"/>
                    <a:pt x="109" y="7"/>
                    <a:pt x="119" y="18"/>
                  </a:cubicBezTo>
                  <a:close/>
                </a:path>
              </a:pathLst>
            </a:custGeom>
            <a:solidFill>
              <a:srgbClr val="38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53"/>
            <p:cNvSpPr>
              <a:spLocks/>
            </p:cNvSpPr>
            <p:nvPr/>
          </p:nvSpPr>
          <p:spPr bwMode="auto">
            <a:xfrm>
              <a:off x="9324094" y="6089564"/>
              <a:ext cx="285635" cy="162471"/>
            </a:xfrm>
            <a:custGeom>
              <a:avLst/>
              <a:gdLst>
                <a:gd name="T0" fmla="*/ 31 w 150"/>
                <a:gd name="T1" fmla="*/ 18 h 85"/>
                <a:gd name="T2" fmla="*/ 34 w 150"/>
                <a:gd name="T3" fmla="*/ 65 h 85"/>
                <a:gd name="T4" fmla="*/ 129 w 150"/>
                <a:gd name="T5" fmla="*/ 43 h 85"/>
                <a:gd name="T6" fmla="*/ 71 w 150"/>
                <a:gd name="T7" fmla="*/ 0 h 85"/>
                <a:gd name="T8" fmla="*/ 31 w 150"/>
                <a:gd name="T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5">
                  <a:moveTo>
                    <a:pt x="31" y="18"/>
                  </a:moveTo>
                  <a:cubicBezTo>
                    <a:pt x="11" y="39"/>
                    <a:pt x="0" y="61"/>
                    <a:pt x="34" y="65"/>
                  </a:cubicBezTo>
                  <a:cubicBezTo>
                    <a:pt x="64" y="69"/>
                    <a:pt x="150" y="85"/>
                    <a:pt x="129" y="43"/>
                  </a:cubicBezTo>
                  <a:cubicBezTo>
                    <a:pt x="108" y="3"/>
                    <a:pt x="85" y="0"/>
                    <a:pt x="71" y="0"/>
                  </a:cubicBezTo>
                  <a:cubicBezTo>
                    <a:pt x="58" y="0"/>
                    <a:pt x="41" y="7"/>
                    <a:pt x="31" y="18"/>
                  </a:cubicBezTo>
                  <a:close/>
                </a:path>
              </a:pathLst>
            </a:custGeom>
            <a:solidFill>
              <a:srgbClr val="38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54"/>
            <p:cNvSpPr>
              <a:spLocks/>
            </p:cNvSpPr>
            <p:nvPr/>
          </p:nvSpPr>
          <p:spPr bwMode="auto">
            <a:xfrm>
              <a:off x="9052872" y="4975849"/>
              <a:ext cx="347217" cy="345907"/>
            </a:xfrm>
            <a:custGeom>
              <a:avLst/>
              <a:gdLst>
                <a:gd name="T0" fmla="*/ 30 w 265"/>
                <a:gd name="T1" fmla="*/ 0 h 264"/>
                <a:gd name="T2" fmla="*/ 240 w 265"/>
                <a:gd name="T3" fmla="*/ 0 h 264"/>
                <a:gd name="T4" fmla="*/ 265 w 265"/>
                <a:gd name="T5" fmla="*/ 66 h 264"/>
                <a:gd name="T6" fmla="*/ 136 w 265"/>
                <a:gd name="T7" fmla="*/ 264 h 264"/>
                <a:gd name="T8" fmla="*/ 0 w 265"/>
                <a:gd name="T9" fmla="*/ 67 h 264"/>
                <a:gd name="T10" fmla="*/ 30 w 265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264">
                  <a:moveTo>
                    <a:pt x="30" y="0"/>
                  </a:moveTo>
                  <a:lnTo>
                    <a:pt x="240" y="0"/>
                  </a:lnTo>
                  <a:lnTo>
                    <a:pt x="265" y="66"/>
                  </a:lnTo>
                  <a:lnTo>
                    <a:pt x="136" y="264"/>
                  </a:lnTo>
                  <a:lnTo>
                    <a:pt x="0" y="6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55"/>
            <p:cNvSpPr>
              <a:spLocks/>
            </p:cNvSpPr>
            <p:nvPr/>
          </p:nvSpPr>
          <p:spPr bwMode="auto">
            <a:xfrm>
              <a:off x="9207482" y="4992883"/>
              <a:ext cx="45859" cy="52410"/>
            </a:xfrm>
            <a:custGeom>
              <a:avLst/>
              <a:gdLst>
                <a:gd name="T0" fmla="*/ 18 w 24"/>
                <a:gd name="T1" fmla="*/ 27 h 27"/>
                <a:gd name="T2" fmla="*/ 6 w 24"/>
                <a:gd name="T3" fmla="*/ 27 h 27"/>
                <a:gd name="T4" fmla="*/ 0 w 24"/>
                <a:gd name="T5" fmla="*/ 22 h 27"/>
                <a:gd name="T6" fmla="*/ 0 w 24"/>
                <a:gd name="T7" fmla="*/ 5 h 27"/>
                <a:gd name="T8" fmla="*/ 6 w 24"/>
                <a:gd name="T9" fmla="*/ 0 h 27"/>
                <a:gd name="T10" fmla="*/ 18 w 24"/>
                <a:gd name="T11" fmla="*/ 0 h 27"/>
                <a:gd name="T12" fmla="*/ 24 w 24"/>
                <a:gd name="T13" fmla="*/ 5 h 27"/>
                <a:gd name="T14" fmla="*/ 24 w 24"/>
                <a:gd name="T15" fmla="*/ 22 h 27"/>
                <a:gd name="T16" fmla="*/ 18 w 24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7">
                  <a:moveTo>
                    <a:pt x="18" y="27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2"/>
                    <a:pt x="24" y="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5"/>
                    <a:pt x="21" y="27"/>
                    <a:pt x="18" y="27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56"/>
            <p:cNvSpPr>
              <a:spLocks/>
            </p:cNvSpPr>
            <p:nvPr/>
          </p:nvSpPr>
          <p:spPr bwMode="auto">
            <a:xfrm>
              <a:off x="9155071" y="5038741"/>
              <a:ext cx="151989" cy="370801"/>
            </a:xfrm>
            <a:custGeom>
              <a:avLst/>
              <a:gdLst>
                <a:gd name="T0" fmla="*/ 48 w 116"/>
                <a:gd name="T1" fmla="*/ 0 h 283"/>
                <a:gd name="T2" fmla="*/ 0 w 116"/>
                <a:gd name="T3" fmla="*/ 246 h 283"/>
                <a:gd name="T4" fmla="*/ 59 w 116"/>
                <a:gd name="T5" fmla="*/ 283 h 283"/>
                <a:gd name="T6" fmla="*/ 116 w 116"/>
                <a:gd name="T7" fmla="*/ 245 h 283"/>
                <a:gd name="T8" fmla="*/ 68 w 116"/>
                <a:gd name="T9" fmla="*/ 0 h 283"/>
                <a:gd name="T10" fmla="*/ 48 w 116"/>
                <a:gd name="T1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283">
                  <a:moveTo>
                    <a:pt x="48" y="0"/>
                  </a:moveTo>
                  <a:lnTo>
                    <a:pt x="0" y="246"/>
                  </a:lnTo>
                  <a:lnTo>
                    <a:pt x="59" y="283"/>
                  </a:lnTo>
                  <a:lnTo>
                    <a:pt x="116" y="245"/>
                  </a:lnTo>
                  <a:lnTo>
                    <a:pt x="6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57"/>
            <p:cNvSpPr>
              <a:spLocks/>
            </p:cNvSpPr>
            <p:nvPr/>
          </p:nvSpPr>
          <p:spPr bwMode="auto">
            <a:xfrm>
              <a:off x="9110523" y="4979780"/>
              <a:ext cx="238466" cy="108751"/>
            </a:xfrm>
            <a:custGeom>
              <a:avLst/>
              <a:gdLst>
                <a:gd name="T0" fmla="*/ 0 w 182"/>
                <a:gd name="T1" fmla="*/ 0 h 83"/>
                <a:gd name="T2" fmla="*/ 10 w 182"/>
                <a:gd name="T3" fmla="*/ 83 h 83"/>
                <a:gd name="T4" fmla="*/ 93 w 182"/>
                <a:gd name="T5" fmla="*/ 29 h 83"/>
                <a:gd name="T6" fmla="*/ 176 w 182"/>
                <a:gd name="T7" fmla="*/ 83 h 83"/>
                <a:gd name="T8" fmla="*/ 182 w 182"/>
                <a:gd name="T9" fmla="*/ 0 h 83"/>
                <a:gd name="T10" fmla="*/ 0 w 182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83">
                  <a:moveTo>
                    <a:pt x="0" y="0"/>
                  </a:moveTo>
                  <a:lnTo>
                    <a:pt x="10" y="83"/>
                  </a:lnTo>
                  <a:lnTo>
                    <a:pt x="93" y="29"/>
                  </a:lnTo>
                  <a:lnTo>
                    <a:pt x="176" y="83"/>
                  </a:lnTo>
                  <a:lnTo>
                    <a:pt x="1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58"/>
            <p:cNvSpPr>
              <a:spLocks/>
            </p:cNvSpPr>
            <p:nvPr/>
          </p:nvSpPr>
          <p:spPr bwMode="auto">
            <a:xfrm>
              <a:off x="9029287" y="4975849"/>
              <a:ext cx="399627" cy="521480"/>
            </a:xfrm>
            <a:custGeom>
              <a:avLst/>
              <a:gdLst>
                <a:gd name="T0" fmla="*/ 178 w 210"/>
                <a:gd name="T1" fmla="*/ 0 h 273"/>
                <a:gd name="T2" fmla="*/ 178 w 210"/>
                <a:gd name="T3" fmla="*/ 12 h 273"/>
                <a:gd name="T4" fmla="*/ 105 w 210"/>
                <a:gd name="T5" fmla="*/ 158 h 273"/>
                <a:gd name="T6" fmla="*/ 33 w 210"/>
                <a:gd name="T7" fmla="*/ 12 h 273"/>
                <a:gd name="T8" fmla="*/ 33 w 210"/>
                <a:gd name="T9" fmla="*/ 0 h 273"/>
                <a:gd name="T10" fmla="*/ 0 w 210"/>
                <a:gd name="T11" fmla="*/ 12 h 273"/>
                <a:gd name="T12" fmla="*/ 0 w 210"/>
                <a:gd name="T13" fmla="*/ 273 h 273"/>
                <a:gd name="T14" fmla="*/ 105 w 210"/>
                <a:gd name="T15" fmla="*/ 273 h 273"/>
                <a:gd name="T16" fmla="*/ 105 w 210"/>
                <a:gd name="T17" fmla="*/ 273 h 273"/>
                <a:gd name="T18" fmla="*/ 210 w 210"/>
                <a:gd name="T19" fmla="*/ 273 h 273"/>
                <a:gd name="T20" fmla="*/ 210 w 210"/>
                <a:gd name="T21" fmla="*/ 12 h 273"/>
                <a:gd name="T22" fmla="*/ 178 w 210"/>
                <a:gd name="T2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273">
                  <a:moveTo>
                    <a:pt x="178" y="0"/>
                  </a:moveTo>
                  <a:cubicBezTo>
                    <a:pt x="178" y="12"/>
                    <a:pt x="178" y="12"/>
                    <a:pt x="178" y="12"/>
                  </a:cubicBezTo>
                  <a:cubicBezTo>
                    <a:pt x="177" y="107"/>
                    <a:pt x="105" y="158"/>
                    <a:pt x="105" y="158"/>
                  </a:cubicBezTo>
                  <a:cubicBezTo>
                    <a:pt x="105" y="158"/>
                    <a:pt x="33" y="107"/>
                    <a:pt x="33" y="1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105" y="273"/>
                    <a:pt x="105" y="273"/>
                    <a:pt x="105" y="273"/>
                  </a:cubicBezTo>
                  <a:cubicBezTo>
                    <a:pt x="105" y="273"/>
                    <a:pt x="105" y="273"/>
                    <a:pt x="105" y="273"/>
                  </a:cubicBezTo>
                  <a:cubicBezTo>
                    <a:pt x="210" y="273"/>
                    <a:pt x="210" y="273"/>
                    <a:pt x="210" y="273"/>
                  </a:cubicBezTo>
                  <a:cubicBezTo>
                    <a:pt x="210" y="12"/>
                    <a:pt x="210" y="12"/>
                    <a:pt x="210" y="12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Oval 59"/>
            <p:cNvSpPr>
              <a:spLocks noChangeArrowheads="1"/>
            </p:cNvSpPr>
            <p:nvPr/>
          </p:nvSpPr>
          <p:spPr bwMode="auto">
            <a:xfrm>
              <a:off x="9210102" y="5302102"/>
              <a:ext cx="39308" cy="40618"/>
            </a:xfrm>
            <a:prstGeom prst="ellipse">
              <a:avLst/>
            </a:pr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Oval 60"/>
            <p:cNvSpPr>
              <a:spLocks noChangeArrowheads="1"/>
            </p:cNvSpPr>
            <p:nvPr/>
          </p:nvSpPr>
          <p:spPr bwMode="auto">
            <a:xfrm>
              <a:off x="9210102" y="5405612"/>
              <a:ext cx="39308" cy="41928"/>
            </a:xfrm>
            <a:prstGeom prst="ellipse">
              <a:avLst/>
            </a:pr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61"/>
            <p:cNvSpPr>
              <a:spLocks/>
            </p:cNvSpPr>
            <p:nvPr/>
          </p:nvSpPr>
          <p:spPr bwMode="auto">
            <a:xfrm>
              <a:off x="9228446" y="4975849"/>
              <a:ext cx="205710" cy="301358"/>
            </a:xfrm>
            <a:custGeom>
              <a:avLst/>
              <a:gdLst>
                <a:gd name="T0" fmla="*/ 93 w 108"/>
                <a:gd name="T1" fmla="*/ 77 h 158"/>
                <a:gd name="T2" fmla="*/ 67 w 108"/>
                <a:gd name="T3" fmla="*/ 92 h 158"/>
                <a:gd name="T4" fmla="*/ 69 w 108"/>
                <a:gd name="T5" fmla="*/ 135 h 158"/>
                <a:gd name="T6" fmla="*/ 0 w 108"/>
                <a:gd name="T7" fmla="*/ 158 h 158"/>
                <a:gd name="T8" fmla="*/ 73 w 108"/>
                <a:gd name="T9" fmla="*/ 0 h 158"/>
                <a:gd name="T10" fmla="*/ 93 w 108"/>
                <a:gd name="T11" fmla="*/ 7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58">
                  <a:moveTo>
                    <a:pt x="93" y="77"/>
                  </a:moveTo>
                  <a:cubicBezTo>
                    <a:pt x="87" y="87"/>
                    <a:pt x="67" y="92"/>
                    <a:pt x="67" y="92"/>
                  </a:cubicBezTo>
                  <a:cubicBezTo>
                    <a:pt x="67" y="92"/>
                    <a:pt x="89" y="122"/>
                    <a:pt x="69" y="135"/>
                  </a:cubicBezTo>
                  <a:cubicBezTo>
                    <a:pt x="48" y="148"/>
                    <a:pt x="0" y="158"/>
                    <a:pt x="0" y="158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108" y="51"/>
                    <a:pt x="93" y="77"/>
                  </a:cubicBezTo>
                  <a:close/>
                </a:path>
              </a:pathLst>
            </a:custGeom>
            <a:solidFill>
              <a:srgbClr val="D15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62"/>
            <p:cNvSpPr>
              <a:spLocks/>
            </p:cNvSpPr>
            <p:nvPr/>
          </p:nvSpPr>
          <p:spPr bwMode="auto">
            <a:xfrm>
              <a:off x="9025357" y="4975849"/>
              <a:ext cx="203089" cy="301358"/>
            </a:xfrm>
            <a:custGeom>
              <a:avLst/>
              <a:gdLst>
                <a:gd name="T0" fmla="*/ 15 w 107"/>
                <a:gd name="T1" fmla="*/ 77 h 158"/>
                <a:gd name="T2" fmla="*/ 41 w 107"/>
                <a:gd name="T3" fmla="*/ 92 h 158"/>
                <a:gd name="T4" fmla="*/ 39 w 107"/>
                <a:gd name="T5" fmla="*/ 135 h 158"/>
                <a:gd name="T6" fmla="*/ 107 w 107"/>
                <a:gd name="T7" fmla="*/ 158 h 158"/>
                <a:gd name="T8" fmla="*/ 35 w 107"/>
                <a:gd name="T9" fmla="*/ 0 h 158"/>
                <a:gd name="T10" fmla="*/ 15 w 107"/>
                <a:gd name="T11" fmla="*/ 7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58">
                  <a:moveTo>
                    <a:pt x="15" y="77"/>
                  </a:moveTo>
                  <a:cubicBezTo>
                    <a:pt x="21" y="87"/>
                    <a:pt x="41" y="92"/>
                    <a:pt x="41" y="92"/>
                  </a:cubicBezTo>
                  <a:cubicBezTo>
                    <a:pt x="41" y="92"/>
                    <a:pt x="19" y="122"/>
                    <a:pt x="39" y="135"/>
                  </a:cubicBezTo>
                  <a:cubicBezTo>
                    <a:pt x="59" y="148"/>
                    <a:pt x="107" y="158"/>
                    <a:pt x="107" y="15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0" y="51"/>
                    <a:pt x="15" y="77"/>
                  </a:cubicBezTo>
                  <a:close/>
                </a:path>
              </a:pathLst>
            </a:custGeom>
            <a:solidFill>
              <a:srgbClr val="D15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64"/>
            <p:cNvSpPr>
              <a:spLocks/>
            </p:cNvSpPr>
            <p:nvPr/>
          </p:nvSpPr>
          <p:spPr bwMode="auto">
            <a:xfrm>
              <a:off x="8798683" y="4239487"/>
              <a:ext cx="526721" cy="428453"/>
            </a:xfrm>
            <a:custGeom>
              <a:avLst/>
              <a:gdLst>
                <a:gd name="T0" fmla="*/ 277 w 277"/>
                <a:gd name="T1" fmla="*/ 63 h 225"/>
                <a:gd name="T2" fmla="*/ 226 w 277"/>
                <a:gd name="T3" fmla="*/ 200 h 225"/>
                <a:gd name="T4" fmla="*/ 224 w 277"/>
                <a:gd name="T5" fmla="*/ 200 h 225"/>
                <a:gd name="T6" fmla="*/ 105 w 277"/>
                <a:gd name="T7" fmla="*/ 171 h 225"/>
                <a:gd name="T8" fmla="*/ 15 w 277"/>
                <a:gd name="T9" fmla="*/ 44 h 225"/>
                <a:gd name="T10" fmla="*/ 78 w 277"/>
                <a:gd name="T11" fmla="*/ 86 h 225"/>
                <a:gd name="T12" fmla="*/ 79 w 277"/>
                <a:gd name="T13" fmla="*/ 5 h 225"/>
                <a:gd name="T14" fmla="*/ 141 w 277"/>
                <a:gd name="T15" fmla="*/ 81 h 225"/>
                <a:gd name="T16" fmla="*/ 167 w 277"/>
                <a:gd name="T17" fmla="*/ 0 h 225"/>
                <a:gd name="T18" fmla="*/ 196 w 277"/>
                <a:gd name="T19" fmla="*/ 69 h 225"/>
                <a:gd name="T20" fmla="*/ 231 w 277"/>
                <a:gd name="T21" fmla="*/ 19 h 225"/>
                <a:gd name="T22" fmla="*/ 235 w 277"/>
                <a:gd name="T23" fmla="*/ 103 h 225"/>
                <a:gd name="T24" fmla="*/ 277 w 277"/>
                <a:gd name="T25" fmla="*/ 6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225">
                  <a:moveTo>
                    <a:pt x="277" y="63"/>
                  </a:moveTo>
                  <a:cubicBezTo>
                    <a:pt x="277" y="63"/>
                    <a:pt x="264" y="175"/>
                    <a:pt x="226" y="200"/>
                  </a:cubicBezTo>
                  <a:cubicBezTo>
                    <a:pt x="189" y="225"/>
                    <a:pt x="224" y="200"/>
                    <a:pt x="224" y="200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0" y="144"/>
                    <a:pt x="15" y="44"/>
                  </a:cubicBezTo>
                  <a:cubicBezTo>
                    <a:pt x="15" y="44"/>
                    <a:pt x="45" y="79"/>
                    <a:pt x="78" y="86"/>
                  </a:cubicBezTo>
                  <a:cubicBezTo>
                    <a:pt x="78" y="86"/>
                    <a:pt x="60" y="52"/>
                    <a:pt x="79" y="5"/>
                  </a:cubicBezTo>
                  <a:cubicBezTo>
                    <a:pt x="79" y="5"/>
                    <a:pt x="105" y="69"/>
                    <a:pt x="141" y="81"/>
                  </a:cubicBezTo>
                  <a:cubicBezTo>
                    <a:pt x="141" y="81"/>
                    <a:pt x="141" y="21"/>
                    <a:pt x="167" y="0"/>
                  </a:cubicBezTo>
                  <a:cubicBezTo>
                    <a:pt x="167" y="0"/>
                    <a:pt x="176" y="51"/>
                    <a:pt x="196" y="69"/>
                  </a:cubicBezTo>
                  <a:cubicBezTo>
                    <a:pt x="196" y="69"/>
                    <a:pt x="202" y="34"/>
                    <a:pt x="231" y="19"/>
                  </a:cubicBezTo>
                  <a:cubicBezTo>
                    <a:pt x="231" y="19"/>
                    <a:pt x="223" y="77"/>
                    <a:pt x="235" y="103"/>
                  </a:cubicBezTo>
                  <a:cubicBezTo>
                    <a:pt x="235" y="103"/>
                    <a:pt x="261" y="90"/>
                    <a:pt x="277" y="63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65"/>
            <p:cNvSpPr>
              <a:spLocks/>
            </p:cNvSpPr>
            <p:nvPr/>
          </p:nvSpPr>
          <p:spPr bwMode="auto">
            <a:xfrm>
              <a:off x="8845852" y="4692835"/>
              <a:ext cx="151989" cy="193917"/>
            </a:xfrm>
            <a:custGeom>
              <a:avLst/>
              <a:gdLst>
                <a:gd name="T0" fmla="*/ 72 w 80"/>
                <a:gd name="T1" fmla="*/ 30 h 101"/>
                <a:gd name="T2" fmla="*/ 24 w 80"/>
                <a:gd name="T3" fmla="*/ 17 h 101"/>
                <a:gd name="T4" fmla="*/ 80 w 80"/>
                <a:gd name="T5" fmla="*/ 101 h 101"/>
                <a:gd name="T6" fmla="*/ 72 w 80"/>
                <a:gd name="T7" fmla="*/ 3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01">
                  <a:moveTo>
                    <a:pt x="72" y="30"/>
                  </a:moveTo>
                  <a:cubicBezTo>
                    <a:pt x="72" y="30"/>
                    <a:pt x="48" y="0"/>
                    <a:pt x="24" y="17"/>
                  </a:cubicBezTo>
                  <a:cubicBezTo>
                    <a:pt x="0" y="34"/>
                    <a:pt x="28" y="98"/>
                    <a:pt x="80" y="101"/>
                  </a:cubicBezTo>
                  <a:lnTo>
                    <a:pt x="72" y="3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66"/>
            <p:cNvSpPr>
              <a:spLocks/>
            </p:cNvSpPr>
            <p:nvPr/>
          </p:nvSpPr>
          <p:spPr bwMode="auto">
            <a:xfrm>
              <a:off x="9461670" y="4692835"/>
              <a:ext cx="153299" cy="193917"/>
            </a:xfrm>
            <a:custGeom>
              <a:avLst/>
              <a:gdLst>
                <a:gd name="T0" fmla="*/ 9 w 81"/>
                <a:gd name="T1" fmla="*/ 30 h 101"/>
                <a:gd name="T2" fmla="*/ 57 w 81"/>
                <a:gd name="T3" fmla="*/ 17 h 101"/>
                <a:gd name="T4" fmla="*/ 0 w 81"/>
                <a:gd name="T5" fmla="*/ 101 h 101"/>
                <a:gd name="T6" fmla="*/ 9 w 81"/>
                <a:gd name="T7" fmla="*/ 3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01">
                  <a:moveTo>
                    <a:pt x="9" y="30"/>
                  </a:moveTo>
                  <a:cubicBezTo>
                    <a:pt x="9" y="30"/>
                    <a:pt x="33" y="0"/>
                    <a:pt x="57" y="17"/>
                  </a:cubicBezTo>
                  <a:cubicBezTo>
                    <a:pt x="81" y="34"/>
                    <a:pt x="52" y="98"/>
                    <a:pt x="0" y="101"/>
                  </a:cubicBezTo>
                  <a:lnTo>
                    <a:pt x="9" y="3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67"/>
            <p:cNvSpPr>
              <a:spLocks/>
            </p:cNvSpPr>
            <p:nvPr/>
          </p:nvSpPr>
          <p:spPr bwMode="auto">
            <a:xfrm>
              <a:off x="8971636" y="4550017"/>
              <a:ext cx="516239" cy="463829"/>
            </a:xfrm>
            <a:custGeom>
              <a:avLst/>
              <a:gdLst>
                <a:gd name="T0" fmla="*/ 217 w 271"/>
                <a:gd name="T1" fmla="*/ 220 h 243"/>
                <a:gd name="T2" fmla="*/ 168 w 271"/>
                <a:gd name="T3" fmla="*/ 236 h 243"/>
                <a:gd name="T4" fmla="*/ 103 w 271"/>
                <a:gd name="T5" fmla="*/ 236 h 243"/>
                <a:gd name="T6" fmla="*/ 54 w 271"/>
                <a:gd name="T7" fmla="*/ 220 h 243"/>
                <a:gd name="T8" fmla="*/ 0 w 271"/>
                <a:gd name="T9" fmla="*/ 147 h 243"/>
                <a:gd name="T10" fmla="*/ 0 w 271"/>
                <a:gd name="T11" fmla="*/ 25 h 243"/>
                <a:gd name="T12" fmla="*/ 28 w 271"/>
                <a:gd name="T13" fmla="*/ 4 h 243"/>
                <a:gd name="T14" fmla="*/ 110 w 271"/>
                <a:gd name="T15" fmla="*/ 27 h 243"/>
                <a:gd name="T16" fmla="*/ 160 w 271"/>
                <a:gd name="T17" fmla="*/ 27 h 243"/>
                <a:gd name="T18" fmla="*/ 243 w 271"/>
                <a:gd name="T19" fmla="*/ 4 h 243"/>
                <a:gd name="T20" fmla="*/ 271 w 271"/>
                <a:gd name="T21" fmla="*/ 25 h 243"/>
                <a:gd name="T22" fmla="*/ 271 w 271"/>
                <a:gd name="T23" fmla="*/ 147 h 243"/>
                <a:gd name="T24" fmla="*/ 217 w 271"/>
                <a:gd name="T25" fmla="*/ 22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1" h="243">
                  <a:moveTo>
                    <a:pt x="217" y="220"/>
                  </a:moveTo>
                  <a:cubicBezTo>
                    <a:pt x="168" y="236"/>
                    <a:pt x="168" y="236"/>
                    <a:pt x="168" y="236"/>
                  </a:cubicBezTo>
                  <a:cubicBezTo>
                    <a:pt x="147" y="243"/>
                    <a:pt x="124" y="243"/>
                    <a:pt x="103" y="236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22" y="210"/>
                    <a:pt x="0" y="180"/>
                    <a:pt x="0" y="14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0"/>
                    <a:pt x="14" y="0"/>
                    <a:pt x="28" y="4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27" y="32"/>
                    <a:pt x="144" y="32"/>
                    <a:pt x="160" y="27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57" y="0"/>
                    <a:pt x="271" y="10"/>
                    <a:pt x="271" y="25"/>
                  </a:cubicBezTo>
                  <a:cubicBezTo>
                    <a:pt x="271" y="147"/>
                    <a:pt x="271" y="147"/>
                    <a:pt x="271" y="147"/>
                  </a:cubicBezTo>
                  <a:cubicBezTo>
                    <a:pt x="271" y="180"/>
                    <a:pt x="249" y="210"/>
                    <a:pt x="217" y="22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68"/>
            <p:cNvSpPr>
              <a:spLocks/>
            </p:cNvSpPr>
            <p:nvPr/>
          </p:nvSpPr>
          <p:spPr bwMode="auto">
            <a:xfrm>
              <a:off x="9193069" y="4850065"/>
              <a:ext cx="119233" cy="58961"/>
            </a:xfrm>
            <a:custGeom>
              <a:avLst/>
              <a:gdLst>
                <a:gd name="T0" fmla="*/ 0 w 63"/>
                <a:gd name="T1" fmla="*/ 15 h 31"/>
                <a:gd name="T2" fmla="*/ 37 w 63"/>
                <a:gd name="T3" fmla="*/ 25 h 31"/>
                <a:gd name="T4" fmla="*/ 63 w 63"/>
                <a:gd name="T5" fmla="*/ 0 h 31"/>
                <a:gd name="T6" fmla="*/ 35 w 63"/>
                <a:gd name="T7" fmla="*/ 18 h 31"/>
                <a:gd name="T8" fmla="*/ 0 w 63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1">
                  <a:moveTo>
                    <a:pt x="0" y="15"/>
                  </a:moveTo>
                  <a:cubicBezTo>
                    <a:pt x="0" y="15"/>
                    <a:pt x="19" y="31"/>
                    <a:pt x="37" y="25"/>
                  </a:cubicBezTo>
                  <a:cubicBezTo>
                    <a:pt x="55" y="20"/>
                    <a:pt x="63" y="0"/>
                    <a:pt x="63" y="0"/>
                  </a:cubicBezTo>
                  <a:cubicBezTo>
                    <a:pt x="63" y="0"/>
                    <a:pt x="50" y="14"/>
                    <a:pt x="35" y="18"/>
                  </a:cubicBezTo>
                  <a:cubicBezTo>
                    <a:pt x="20" y="22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69"/>
            <p:cNvSpPr>
              <a:spLocks/>
            </p:cNvSpPr>
            <p:nvPr/>
          </p:nvSpPr>
          <p:spPr bwMode="auto">
            <a:xfrm>
              <a:off x="9144589" y="4907716"/>
              <a:ext cx="280394" cy="45859"/>
            </a:xfrm>
            <a:custGeom>
              <a:avLst/>
              <a:gdLst>
                <a:gd name="T0" fmla="*/ 4 w 147"/>
                <a:gd name="T1" fmla="*/ 24 h 24"/>
                <a:gd name="T2" fmla="*/ 0 w 147"/>
                <a:gd name="T3" fmla="*/ 21 h 24"/>
                <a:gd name="T4" fmla="*/ 4 w 147"/>
                <a:gd name="T5" fmla="*/ 18 h 24"/>
                <a:gd name="T6" fmla="*/ 142 w 147"/>
                <a:gd name="T7" fmla="*/ 1 h 24"/>
                <a:gd name="T8" fmla="*/ 146 w 147"/>
                <a:gd name="T9" fmla="*/ 3 h 24"/>
                <a:gd name="T10" fmla="*/ 144 w 147"/>
                <a:gd name="T11" fmla="*/ 7 h 24"/>
                <a:gd name="T12" fmla="*/ 4 w 14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24">
                  <a:moveTo>
                    <a:pt x="4" y="24"/>
                  </a:moveTo>
                  <a:cubicBezTo>
                    <a:pt x="2" y="24"/>
                    <a:pt x="0" y="23"/>
                    <a:pt x="0" y="21"/>
                  </a:cubicBezTo>
                  <a:cubicBezTo>
                    <a:pt x="0" y="20"/>
                    <a:pt x="2" y="18"/>
                    <a:pt x="4" y="18"/>
                  </a:cubicBezTo>
                  <a:cubicBezTo>
                    <a:pt x="4" y="18"/>
                    <a:pt x="93" y="18"/>
                    <a:pt x="142" y="1"/>
                  </a:cubicBezTo>
                  <a:cubicBezTo>
                    <a:pt x="144" y="0"/>
                    <a:pt x="146" y="1"/>
                    <a:pt x="146" y="3"/>
                  </a:cubicBezTo>
                  <a:cubicBezTo>
                    <a:pt x="147" y="4"/>
                    <a:pt x="146" y="6"/>
                    <a:pt x="144" y="7"/>
                  </a:cubicBezTo>
                  <a:cubicBezTo>
                    <a:pt x="94" y="24"/>
                    <a:pt x="7" y="24"/>
                    <a:pt x="4" y="24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70"/>
            <p:cNvSpPr>
              <a:spLocks/>
            </p:cNvSpPr>
            <p:nvPr/>
          </p:nvSpPr>
          <p:spPr bwMode="auto">
            <a:xfrm>
              <a:off x="9042390" y="4787173"/>
              <a:ext cx="125784" cy="17033"/>
            </a:xfrm>
            <a:custGeom>
              <a:avLst/>
              <a:gdLst>
                <a:gd name="T0" fmla="*/ 4 w 66"/>
                <a:gd name="T1" fmla="*/ 9 h 9"/>
                <a:gd name="T2" fmla="*/ 0 w 66"/>
                <a:gd name="T3" fmla="*/ 6 h 9"/>
                <a:gd name="T4" fmla="*/ 3 w 66"/>
                <a:gd name="T5" fmla="*/ 3 h 9"/>
                <a:gd name="T6" fmla="*/ 62 w 66"/>
                <a:gd name="T7" fmla="*/ 0 h 9"/>
                <a:gd name="T8" fmla="*/ 66 w 66"/>
                <a:gd name="T9" fmla="*/ 3 h 9"/>
                <a:gd name="T10" fmla="*/ 63 w 66"/>
                <a:gd name="T11" fmla="*/ 7 h 9"/>
                <a:gd name="T12" fmla="*/ 4 w 66"/>
                <a:gd name="T13" fmla="*/ 9 h 9"/>
                <a:gd name="T14" fmla="*/ 4 w 66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9">
                  <a:moveTo>
                    <a:pt x="4" y="9"/>
                  </a:moveTo>
                  <a:cubicBezTo>
                    <a:pt x="2" y="9"/>
                    <a:pt x="0" y="8"/>
                    <a:pt x="0" y="6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6" y="1"/>
                    <a:pt x="66" y="3"/>
                  </a:cubicBezTo>
                  <a:cubicBezTo>
                    <a:pt x="66" y="5"/>
                    <a:pt x="64" y="7"/>
                    <a:pt x="63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71"/>
            <p:cNvSpPr>
              <a:spLocks/>
            </p:cNvSpPr>
            <p:nvPr/>
          </p:nvSpPr>
          <p:spPr bwMode="auto">
            <a:xfrm>
              <a:off x="9018805" y="4696765"/>
              <a:ext cx="158540" cy="36687"/>
            </a:xfrm>
            <a:custGeom>
              <a:avLst/>
              <a:gdLst>
                <a:gd name="T0" fmla="*/ 121 w 121"/>
                <a:gd name="T1" fmla="*/ 28 h 28"/>
                <a:gd name="T2" fmla="*/ 0 w 121"/>
                <a:gd name="T3" fmla="*/ 27 h 28"/>
                <a:gd name="T4" fmla="*/ 5 w 121"/>
                <a:gd name="T5" fmla="*/ 2 h 28"/>
                <a:gd name="T6" fmla="*/ 112 w 121"/>
                <a:gd name="T7" fmla="*/ 0 h 28"/>
                <a:gd name="T8" fmla="*/ 121 w 12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8">
                  <a:moveTo>
                    <a:pt x="121" y="28"/>
                  </a:moveTo>
                  <a:lnTo>
                    <a:pt x="0" y="27"/>
                  </a:lnTo>
                  <a:lnTo>
                    <a:pt x="5" y="2"/>
                  </a:lnTo>
                  <a:lnTo>
                    <a:pt x="112" y="0"/>
                  </a:lnTo>
                  <a:lnTo>
                    <a:pt x="121" y="28"/>
                  </a:ln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72"/>
            <p:cNvSpPr>
              <a:spLocks/>
            </p:cNvSpPr>
            <p:nvPr/>
          </p:nvSpPr>
          <p:spPr bwMode="auto">
            <a:xfrm>
              <a:off x="9297889" y="4787173"/>
              <a:ext cx="123164" cy="17033"/>
            </a:xfrm>
            <a:custGeom>
              <a:avLst/>
              <a:gdLst>
                <a:gd name="T0" fmla="*/ 62 w 65"/>
                <a:gd name="T1" fmla="*/ 9 h 9"/>
                <a:gd name="T2" fmla="*/ 62 w 65"/>
                <a:gd name="T3" fmla="*/ 9 h 9"/>
                <a:gd name="T4" fmla="*/ 3 w 65"/>
                <a:gd name="T5" fmla="*/ 7 h 9"/>
                <a:gd name="T6" fmla="*/ 0 w 65"/>
                <a:gd name="T7" fmla="*/ 3 h 9"/>
                <a:gd name="T8" fmla="*/ 3 w 65"/>
                <a:gd name="T9" fmla="*/ 0 h 9"/>
                <a:gd name="T10" fmla="*/ 62 w 65"/>
                <a:gd name="T11" fmla="*/ 3 h 9"/>
                <a:gd name="T12" fmla="*/ 65 w 65"/>
                <a:gd name="T13" fmla="*/ 6 h 9"/>
                <a:gd name="T14" fmla="*/ 62 w 65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9">
                  <a:moveTo>
                    <a:pt x="62" y="9"/>
                  </a:moveTo>
                  <a:cubicBezTo>
                    <a:pt x="62" y="9"/>
                    <a:pt x="62" y="9"/>
                    <a:pt x="62" y="9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5" y="4"/>
                    <a:pt x="65" y="6"/>
                  </a:cubicBezTo>
                  <a:cubicBezTo>
                    <a:pt x="65" y="8"/>
                    <a:pt x="64" y="9"/>
                    <a:pt x="62" y="9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73"/>
            <p:cNvSpPr>
              <a:spLocks/>
            </p:cNvSpPr>
            <p:nvPr/>
          </p:nvSpPr>
          <p:spPr bwMode="auto">
            <a:xfrm>
              <a:off x="9286097" y="4696765"/>
              <a:ext cx="158540" cy="36687"/>
            </a:xfrm>
            <a:custGeom>
              <a:avLst/>
              <a:gdLst>
                <a:gd name="T0" fmla="*/ 0 w 121"/>
                <a:gd name="T1" fmla="*/ 28 h 28"/>
                <a:gd name="T2" fmla="*/ 121 w 121"/>
                <a:gd name="T3" fmla="*/ 27 h 28"/>
                <a:gd name="T4" fmla="*/ 116 w 121"/>
                <a:gd name="T5" fmla="*/ 2 h 28"/>
                <a:gd name="T6" fmla="*/ 10 w 121"/>
                <a:gd name="T7" fmla="*/ 0 h 28"/>
                <a:gd name="T8" fmla="*/ 0 w 12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8">
                  <a:moveTo>
                    <a:pt x="0" y="28"/>
                  </a:moveTo>
                  <a:lnTo>
                    <a:pt x="121" y="27"/>
                  </a:lnTo>
                  <a:lnTo>
                    <a:pt x="116" y="2"/>
                  </a:lnTo>
                  <a:lnTo>
                    <a:pt x="1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7281678" y="4606808"/>
            <a:ext cx="729725" cy="1642417"/>
            <a:chOff x="7532980" y="4240798"/>
            <a:chExt cx="893592" cy="2011237"/>
          </a:xfrm>
        </p:grpSpPr>
        <p:sp>
          <p:nvSpPr>
            <p:cNvPr id="193" name="Freeform 74"/>
            <p:cNvSpPr>
              <a:spLocks/>
            </p:cNvSpPr>
            <p:nvPr/>
          </p:nvSpPr>
          <p:spPr bwMode="auto">
            <a:xfrm>
              <a:off x="7783238" y="5531396"/>
              <a:ext cx="395696" cy="649885"/>
            </a:xfrm>
            <a:custGeom>
              <a:avLst/>
              <a:gdLst>
                <a:gd name="T0" fmla="*/ 302 w 302"/>
                <a:gd name="T1" fmla="*/ 496 h 496"/>
                <a:gd name="T2" fmla="*/ 181 w 302"/>
                <a:gd name="T3" fmla="*/ 496 h 496"/>
                <a:gd name="T4" fmla="*/ 152 w 302"/>
                <a:gd name="T5" fmla="*/ 165 h 496"/>
                <a:gd name="T6" fmla="*/ 120 w 302"/>
                <a:gd name="T7" fmla="*/ 496 h 496"/>
                <a:gd name="T8" fmla="*/ 0 w 302"/>
                <a:gd name="T9" fmla="*/ 496 h 496"/>
                <a:gd name="T10" fmla="*/ 0 w 302"/>
                <a:gd name="T11" fmla="*/ 0 h 496"/>
                <a:gd name="T12" fmla="*/ 302 w 302"/>
                <a:gd name="T13" fmla="*/ 0 h 496"/>
                <a:gd name="T14" fmla="*/ 302 w 302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2" h="496">
                  <a:moveTo>
                    <a:pt x="302" y="496"/>
                  </a:moveTo>
                  <a:lnTo>
                    <a:pt x="181" y="496"/>
                  </a:lnTo>
                  <a:lnTo>
                    <a:pt x="152" y="165"/>
                  </a:lnTo>
                  <a:lnTo>
                    <a:pt x="120" y="496"/>
                  </a:lnTo>
                  <a:lnTo>
                    <a:pt x="0" y="496"/>
                  </a:lnTo>
                  <a:lnTo>
                    <a:pt x="0" y="0"/>
                  </a:lnTo>
                  <a:lnTo>
                    <a:pt x="302" y="0"/>
                  </a:lnTo>
                  <a:lnTo>
                    <a:pt x="302" y="496"/>
                  </a:lnTo>
                  <a:close/>
                </a:path>
              </a:pathLst>
            </a:custGeom>
            <a:solidFill>
              <a:srgbClr val="0B5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75"/>
            <p:cNvSpPr>
              <a:spLocks/>
            </p:cNvSpPr>
            <p:nvPr/>
          </p:nvSpPr>
          <p:spPr bwMode="auto">
            <a:xfrm>
              <a:off x="7674487" y="6086943"/>
              <a:ext cx="289566" cy="165092"/>
            </a:xfrm>
            <a:custGeom>
              <a:avLst/>
              <a:gdLst>
                <a:gd name="T0" fmla="*/ 121 w 152"/>
                <a:gd name="T1" fmla="*/ 19 h 86"/>
                <a:gd name="T2" fmla="*/ 118 w 152"/>
                <a:gd name="T3" fmla="*/ 67 h 86"/>
                <a:gd name="T4" fmla="*/ 21 w 152"/>
                <a:gd name="T5" fmla="*/ 44 h 86"/>
                <a:gd name="T6" fmla="*/ 80 w 152"/>
                <a:gd name="T7" fmla="*/ 0 h 86"/>
                <a:gd name="T8" fmla="*/ 121 w 152"/>
                <a:gd name="T9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86">
                  <a:moveTo>
                    <a:pt x="121" y="19"/>
                  </a:moveTo>
                  <a:cubicBezTo>
                    <a:pt x="141" y="40"/>
                    <a:pt x="152" y="62"/>
                    <a:pt x="118" y="67"/>
                  </a:cubicBezTo>
                  <a:cubicBezTo>
                    <a:pt x="87" y="70"/>
                    <a:pt x="0" y="86"/>
                    <a:pt x="21" y="44"/>
                  </a:cubicBezTo>
                  <a:cubicBezTo>
                    <a:pt x="42" y="3"/>
                    <a:pt x="66" y="0"/>
                    <a:pt x="80" y="0"/>
                  </a:cubicBezTo>
                  <a:cubicBezTo>
                    <a:pt x="93" y="0"/>
                    <a:pt x="110" y="7"/>
                    <a:pt x="121" y="19"/>
                  </a:cubicBez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76"/>
            <p:cNvSpPr>
              <a:spLocks/>
            </p:cNvSpPr>
            <p:nvPr/>
          </p:nvSpPr>
          <p:spPr bwMode="auto">
            <a:xfrm>
              <a:off x="7998119" y="6086943"/>
              <a:ext cx="290876" cy="165092"/>
            </a:xfrm>
            <a:custGeom>
              <a:avLst/>
              <a:gdLst>
                <a:gd name="T0" fmla="*/ 31 w 153"/>
                <a:gd name="T1" fmla="*/ 19 h 86"/>
                <a:gd name="T2" fmla="*/ 34 w 153"/>
                <a:gd name="T3" fmla="*/ 67 h 86"/>
                <a:gd name="T4" fmla="*/ 131 w 153"/>
                <a:gd name="T5" fmla="*/ 44 h 86"/>
                <a:gd name="T6" fmla="*/ 73 w 153"/>
                <a:gd name="T7" fmla="*/ 0 h 86"/>
                <a:gd name="T8" fmla="*/ 31 w 153"/>
                <a:gd name="T9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86">
                  <a:moveTo>
                    <a:pt x="31" y="19"/>
                  </a:moveTo>
                  <a:cubicBezTo>
                    <a:pt x="11" y="40"/>
                    <a:pt x="0" y="62"/>
                    <a:pt x="34" y="67"/>
                  </a:cubicBezTo>
                  <a:cubicBezTo>
                    <a:pt x="66" y="70"/>
                    <a:pt x="153" y="86"/>
                    <a:pt x="131" y="44"/>
                  </a:cubicBezTo>
                  <a:cubicBezTo>
                    <a:pt x="110" y="3"/>
                    <a:pt x="86" y="0"/>
                    <a:pt x="73" y="0"/>
                  </a:cubicBezTo>
                  <a:cubicBezTo>
                    <a:pt x="59" y="0"/>
                    <a:pt x="42" y="7"/>
                    <a:pt x="31" y="19"/>
                  </a:cubicBez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77"/>
            <p:cNvSpPr>
              <a:spLocks/>
            </p:cNvSpPr>
            <p:nvPr/>
          </p:nvSpPr>
          <p:spPr bwMode="auto">
            <a:xfrm>
              <a:off x="7800271" y="5012536"/>
              <a:ext cx="352458" cy="351148"/>
            </a:xfrm>
            <a:custGeom>
              <a:avLst/>
              <a:gdLst>
                <a:gd name="T0" fmla="*/ 30 w 269"/>
                <a:gd name="T1" fmla="*/ 0 h 268"/>
                <a:gd name="T2" fmla="*/ 245 w 269"/>
                <a:gd name="T3" fmla="*/ 0 h 268"/>
                <a:gd name="T4" fmla="*/ 269 w 269"/>
                <a:gd name="T5" fmla="*/ 65 h 268"/>
                <a:gd name="T6" fmla="*/ 139 w 269"/>
                <a:gd name="T7" fmla="*/ 268 h 268"/>
                <a:gd name="T8" fmla="*/ 0 w 269"/>
                <a:gd name="T9" fmla="*/ 67 h 268"/>
                <a:gd name="T10" fmla="*/ 30 w 269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268">
                  <a:moveTo>
                    <a:pt x="30" y="0"/>
                  </a:moveTo>
                  <a:lnTo>
                    <a:pt x="245" y="0"/>
                  </a:lnTo>
                  <a:lnTo>
                    <a:pt x="269" y="65"/>
                  </a:lnTo>
                  <a:lnTo>
                    <a:pt x="139" y="268"/>
                  </a:lnTo>
                  <a:lnTo>
                    <a:pt x="0" y="6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78"/>
            <p:cNvSpPr>
              <a:spLocks/>
            </p:cNvSpPr>
            <p:nvPr/>
          </p:nvSpPr>
          <p:spPr bwMode="auto">
            <a:xfrm>
              <a:off x="7960122" y="5026949"/>
              <a:ext cx="43238" cy="53720"/>
            </a:xfrm>
            <a:custGeom>
              <a:avLst/>
              <a:gdLst>
                <a:gd name="T0" fmla="*/ 18 w 23"/>
                <a:gd name="T1" fmla="*/ 28 h 28"/>
                <a:gd name="T2" fmla="*/ 5 w 23"/>
                <a:gd name="T3" fmla="*/ 28 h 28"/>
                <a:gd name="T4" fmla="*/ 0 w 23"/>
                <a:gd name="T5" fmla="*/ 23 h 28"/>
                <a:gd name="T6" fmla="*/ 0 w 23"/>
                <a:gd name="T7" fmla="*/ 6 h 28"/>
                <a:gd name="T8" fmla="*/ 5 w 23"/>
                <a:gd name="T9" fmla="*/ 0 h 28"/>
                <a:gd name="T10" fmla="*/ 18 w 23"/>
                <a:gd name="T11" fmla="*/ 0 h 28"/>
                <a:gd name="T12" fmla="*/ 23 w 23"/>
                <a:gd name="T13" fmla="*/ 6 h 28"/>
                <a:gd name="T14" fmla="*/ 23 w 23"/>
                <a:gd name="T15" fmla="*/ 23 h 28"/>
                <a:gd name="T16" fmla="*/ 18 w 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8">
                  <a:moveTo>
                    <a:pt x="18" y="28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2" y="28"/>
                    <a:pt x="0" y="26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3"/>
                    <a:pt x="23" y="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6"/>
                    <a:pt x="21" y="28"/>
                    <a:pt x="18" y="28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79"/>
            <p:cNvSpPr>
              <a:spLocks/>
            </p:cNvSpPr>
            <p:nvPr/>
          </p:nvSpPr>
          <p:spPr bwMode="auto">
            <a:xfrm>
              <a:off x="7905091" y="5075428"/>
              <a:ext cx="154610" cy="376042"/>
            </a:xfrm>
            <a:custGeom>
              <a:avLst/>
              <a:gdLst>
                <a:gd name="T0" fmla="*/ 48 w 118"/>
                <a:gd name="T1" fmla="*/ 0 h 287"/>
                <a:gd name="T2" fmla="*/ 0 w 118"/>
                <a:gd name="T3" fmla="*/ 251 h 287"/>
                <a:gd name="T4" fmla="*/ 59 w 118"/>
                <a:gd name="T5" fmla="*/ 287 h 287"/>
                <a:gd name="T6" fmla="*/ 118 w 118"/>
                <a:gd name="T7" fmla="*/ 249 h 287"/>
                <a:gd name="T8" fmla="*/ 68 w 118"/>
                <a:gd name="T9" fmla="*/ 0 h 287"/>
                <a:gd name="T10" fmla="*/ 48 w 118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287">
                  <a:moveTo>
                    <a:pt x="48" y="0"/>
                  </a:moveTo>
                  <a:lnTo>
                    <a:pt x="0" y="251"/>
                  </a:lnTo>
                  <a:lnTo>
                    <a:pt x="59" y="287"/>
                  </a:lnTo>
                  <a:lnTo>
                    <a:pt x="118" y="249"/>
                  </a:lnTo>
                  <a:lnTo>
                    <a:pt x="6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80"/>
            <p:cNvSpPr>
              <a:spLocks/>
            </p:cNvSpPr>
            <p:nvPr/>
          </p:nvSpPr>
          <p:spPr bwMode="auto">
            <a:xfrm>
              <a:off x="7859232" y="5013847"/>
              <a:ext cx="242397" cy="111371"/>
            </a:xfrm>
            <a:custGeom>
              <a:avLst/>
              <a:gdLst>
                <a:gd name="T0" fmla="*/ 0 w 185"/>
                <a:gd name="T1" fmla="*/ 2 h 85"/>
                <a:gd name="T2" fmla="*/ 10 w 185"/>
                <a:gd name="T3" fmla="*/ 85 h 85"/>
                <a:gd name="T4" fmla="*/ 94 w 185"/>
                <a:gd name="T5" fmla="*/ 31 h 85"/>
                <a:gd name="T6" fmla="*/ 180 w 185"/>
                <a:gd name="T7" fmla="*/ 85 h 85"/>
                <a:gd name="T8" fmla="*/ 185 w 185"/>
                <a:gd name="T9" fmla="*/ 0 h 85"/>
                <a:gd name="T10" fmla="*/ 0 w 185"/>
                <a:gd name="T11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85">
                  <a:moveTo>
                    <a:pt x="0" y="2"/>
                  </a:moveTo>
                  <a:lnTo>
                    <a:pt x="10" y="85"/>
                  </a:lnTo>
                  <a:lnTo>
                    <a:pt x="94" y="31"/>
                  </a:lnTo>
                  <a:lnTo>
                    <a:pt x="180" y="85"/>
                  </a:lnTo>
                  <a:lnTo>
                    <a:pt x="18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81"/>
            <p:cNvSpPr>
              <a:spLocks/>
            </p:cNvSpPr>
            <p:nvPr/>
          </p:nvSpPr>
          <p:spPr bwMode="auto">
            <a:xfrm>
              <a:off x="7671866" y="5493399"/>
              <a:ext cx="132335" cy="222743"/>
            </a:xfrm>
            <a:custGeom>
              <a:avLst/>
              <a:gdLst>
                <a:gd name="T0" fmla="*/ 14 w 69"/>
                <a:gd name="T1" fmla="*/ 0 h 117"/>
                <a:gd name="T2" fmla="*/ 12 w 69"/>
                <a:gd name="T3" fmla="*/ 69 h 117"/>
                <a:gd name="T4" fmla="*/ 53 w 69"/>
                <a:gd name="T5" fmla="*/ 112 h 117"/>
                <a:gd name="T6" fmla="*/ 44 w 69"/>
                <a:gd name="T7" fmla="*/ 73 h 117"/>
                <a:gd name="T8" fmla="*/ 54 w 69"/>
                <a:gd name="T9" fmla="*/ 72 h 117"/>
                <a:gd name="T10" fmla="*/ 52 w 69"/>
                <a:gd name="T11" fmla="*/ 22 h 117"/>
                <a:gd name="T12" fmla="*/ 14 w 69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17">
                  <a:moveTo>
                    <a:pt x="14" y="0"/>
                  </a:moveTo>
                  <a:cubicBezTo>
                    <a:pt x="14" y="0"/>
                    <a:pt x="0" y="38"/>
                    <a:pt x="12" y="69"/>
                  </a:cubicBezTo>
                  <a:cubicBezTo>
                    <a:pt x="23" y="99"/>
                    <a:pt x="36" y="117"/>
                    <a:pt x="53" y="112"/>
                  </a:cubicBezTo>
                  <a:cubicBezTo>
                    <a:pt x="69" y="107"/>
                    <a:pt x="45" y="75"/>
                    <a:pt x="44" y="73"/>
                  </a:cubicBezTo>
                  <a:cubicBezTo>
                    <a:pt x="44" y="73"/>
                    <a:pt x="51" y="77"/>
                    <a:pt x="54" y="72"/>
                  </a:cubicBezTo>
                  <a:cubicBezTo>
                    <a:pt x="57" y="67"/>
                    <a:pt x="58" y="45"/>
                    <a:pt x="52" y="22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82"/>
            <p:cNvSpPr>
              <a:spLocks/>
            </p:cNvSpPr>
            <p:nvPr/>
          </p:nvSpPr>
          <p:spPr bwMode="auto">
            <a:xfrm>
              <a:off x="7725587" y="5598219"/>
              <a:ext cx="40618" cy="49790"/>
            </a:xfrm>
            <a:custGeom>
              <a:avLst/>
              <a:gdLst>
                <a:gd name="T0" fmla="*/ 21 w 21"/>
                <a:gd name="T1" fmla="*/ 26 h 26"/>
                <a:gd name="T2" fmla="*/ 16 w 21"/>
                <a:gd name="T3" fmla="*/ 18 h 26"/>
                <a:gd name="T4" fmla="*/ 6 w 21"/>
                <a:gd name="T5" fmla="*/ 0 h 26"/>
                <a:gd name="T6" fmla="*/ 21 w 21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6">
                  <a:moveTo>
                    <a:pt x="21" y="26"/>
                  </a:moveTo>
                  <a:cubicBezTo>
                    <a:pt x="19" y="22"/>
                    <a:pt x="16" y="19"/>
                    <a:pt x="16" y="18"/>
                  </a:cubicBezTo>
                  <a:cubicBezTo>
                    <a:pt x="16" y="18"/>
                    <a:pt x="8" y="15"/>
                    <a:pt x="6" y="0"/>
                  </a:cubicBezTo>
                  <a:cubicBezTo>
                    <a:pt x="6" y="0"/>
                    <a:pt x="0" y="22"/>
                    <a:pt x="21" y="26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83"/>
            <p:cNvSpPr>
              <a:spLocks/>
            </p:cNvSpPr>
            <p:nvPr/>
          </p:nvSpPr>
          <p:spPr bwMode="auto">
            <a:xfrm>
              <a:off x="7686279" y="5033500"/>
              <a:ext cx="98269" cy="507068"/>
            </a:xfrm>
            <a:custGeom>
              <a:avLst/>
              <a:gdLst>
                <a:gd name="T0" fmla="*/ 48 w 52"/>
                <a:gd name="T1" fmla="*/ 0 h 266"/>
                <a:gd name="T2" fmla="*/ 0 w 52"/>
                <a:gd name="T3" fmla="*/ 261 h 266"/>
                <a:gd name="T4" fmla="*/ 48 w 52"/>
                <a:gd name="T5" fmla="*/ 266 h 266"/>
                <a:gd name="T6" fmla="*/ 48 w 52"/>
                <a:gd name="T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266">
                  <a:moveTo>
                    <a:pt x="48" y="0"/>
                  </a:moveTo>
                  <a:cubicBezTo>
                    <a:pt x="48" y="0"/>
                    <a:pt x="7" y="93"/>
                    <a:pt x="0" y="261"/>
                  </a:cubicBezTo>
                  <a:cubicBezTo>
                    <a:pt x="0" y="261"/>
                    <a:pt x="31" y="266"/>
                    <a:pt x="48" y="266"/>
                  </a:cubicBezTo>
                  <a:cubicBezTo>
                    <a:pt x="52" y="181"/>
                    <a:pt x="48" y="75"/>
                    <a:pt x="48" y="0"/>
                  </a:cubicBezTo>
                  <a:close/>
                </a:path>
              </a:pathLst>
            </a:custGeom>
            <a:solidFill>
              <a:srgbClr val="12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84"/>
            <p:cNvSpPr>
              <a:spLocks/>
            </p:cNvSpPr>
            <p:nvPr/>
          </p:nvSpPr>
          <p:spPr bwMode="auto">
            <a:xfrm>
              <a:off x="7733448" y="5033500"/>
              <a:ext cx="43238" cy="507068"/>
            </a:xfrm>
            <a:custGeom>
              <a:avLst/>
              <a:gdLst>
                <a:gd name="T0" fmla="*/ 23 w 23"/>
                <a:gd name="T1" fmla="*/ 0 h 266"/>
                <a:gd name="T2" fmla="*/ 23 w 23"/>
                <a:gd name="T3" fmla="*/ 266 h 266"/>
                <a:gd name="T4" fmla="*/ 23 w 23"/>
                <a:gd name="T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66">
                  <a:moveTo>
                    <a:pt x="23" y="0"/>
                  </a:moveTo>
                  <a:cubicBezTo>
                    <a:pt x="23" y="266"/>
                    <a:pt x="23" y="266"/>
                    <a:pt x="23" y="266"/>
                  </a:cubicBezTo>
                  <a:cubicBezTo>
                    <a:pt x="23" y="266"/>
                    <a:pt x="0" y="176"/>
                    <a:pt x="23" y="0"/>
                  </a:cubicBezTo>
                  <a:close/>
                </a:path>
              </a:pathLst>
            </a:custGeom>
            <a:solidFill>
              <a:srgbClr val="0B5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85"/>
            <p:cNvSpPr>
              <a:spLocks/>
            </p:cNvSpPr>
            <p:nvPr/>
          </p:nvSpPr>
          <p:spPr bwMode="auto">
            <a:xfrm>
              <a:off x="8157970" y="5493399"/>
              <a:ext cx="131025" cy="222743"/>
            </a:xfrm>
            <a:custGeom>
              <a:avLst/>
              <a:gdLst>
                <a:gd name="T0" fmla="*/ 55 w 69"/>
                <a:gd name="T1" fmla="*/ 0 h 117"/>
                <a:gd name="T2" fmla="*/ 57 w 69"/>
                <a:gd name="T3" fmla="*/ 69 h 117"/>
                <a:gd name="T4" fmla="*/ 16 w 69"/>
                <a:gd name="T5" fmla="*/ 112 h 117"/>
                <a:gd name="T6" fmla="*/ 25 w 69"/>
                <a:gd name="T7" fmla="*/ 73 h 117"/>
                <a:gd name="T8" fmla="*/ 15 w 69"/>
                <a:gd name="T9" fmla="*/ 72 h 117"/>
                <a:gd name="T10" fmla="*/ 16 w 69"/>
                <a:gd name="T11" fmla="*/ 22 h 117"/>
                <a:gd name="T12" fmla="*/ 55 w 69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17">
                  <a:moveTo>
                    <a:pt x="55" y="0"/>
                  </a:moveTo>
                  <a:cubicBezTo>
                    <a:pt x="55" y="0"/>
                    <a:pt x="69" y="38"/>
                    <a:pt x="57" y="69"/>
                  </a:cubicBezTo>
                  <a:cubicBezTo>
                    <a:pt x="45" y="99"/>
                    <a:pt x="32" y="117"/>
                    <a:pt x="16" y="112"/>
                  </a:cubicBezTo>
                  <a:cubicBezTo>
                    <a:pt x="0" y="107"/>
                    <a:pt x="24" y="75"/>
                    <a:pt x="25" y="73"/>
                  </a:cubicBezTo>
                  <a:cubicBezTo>
                    <a:pt x="25" y="73"/>
                    <a:pt x="18" y="77"/>
                    <a:pt x="15" y="72"/>
                  </a:cubicBezTo>
                  <a:cubicBezTo>
                    <a:pt x="12" y="67"/>
                    <a:pt x="11" y="45"/>
                    <a:pt x="16" y="2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86"/>
            <p:cNvSpPr>
              <a:spLocks/>
            </p:cNvSpPr>
            <p:nvPr/>
          </p:nvSpPr>
          <p:spPr bwMode="auto">
            <a:xfrm>
              <a:off x="8194657" y="5598219"/>
              <a:ext cx="39308" cy="49790"/>
            </a:xfrm>
            <a:custGeom>
              <a:avLst/>
              <a:gdLst>
                <a:gd name="T0" fmla="*/ 0 w 21"/>
                <a:gd name="T1" fmla="*/ 26 h 26"/>
                <a:gd name="T2" fmla="*/ 6 w 21"/>
                <a:gd name="T3" fmla="*/ 18 h 26"/>
                <a:gd name="T4" fmla="*/ 16 w 21"/>
                <a:gd name="T5" fmla="*/ 0 h 26"/>
                <a:gd name="T6" fmla="*/ 0 w 21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6">
                  <a:moveTo>
                    <a:pt x="0" y="26"/>
                  </a:moveTo>
                  <a:cubicBezTo>
                    <a:pt x="3" y="22"/>
                    <a:pt x="5" y="19"/>
                    <a:pt x="6" y="18"/>
                  </a:cubicBezTo>
                  <a:cubicBezTo>
                    <a:pt x="6" y="18"/>
                    <a:pt x="13" y="15"/>
                    <a:pt x="16" y="0"/>
                  </a:cubicBezTo>
                  <a:cubicBezTo>
                    <a:pt x="16" y="0"/>
                    <a:pt x="21" y="22"/>
                    <a:pt x="0" y="26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87"/>
            <p:cNvSpPr>
              <a:spLocks/>
            </p:cNvSpPr>
            <p:nvPr/>
          </p:nvSpPr>
          <p:spPr bwMode="auto">
            <a:xfrm>
              <a:off x="8177623" y="5033500"/>
              <a:ext cx="98269" cy="507068"/>
            </a:xfrm>
            <a:custGeom>
              <a:avLst/>
              <a:gdLst>
                <a:gd name="T0" fmla="*/ 3 w 52"/>
                <a:gd name="T1" fmla="*/ 0 h 266"/>
                <a:gd name="T2" fmla="*/ 52 w 52"/>
                <a:gd name="T3" fmla="*/ 261 h 266"/>
                <a:gd name="T4" fmla="*/ 3 w 52"/>
                <a:gd name="T5" fmla="*/ 266 h 266"/>
                <a:gd name="T6" fmla="*/ 3 w 52"/>
                <a:gd name="T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266">
                  <a:moveTo>
                    <a:pt x="3" y="0"/>
                  </a:moveTo>
                  <a:cubicBezTo>
                    <a:pt x="3" y="0"/>
                    <a:pt x="44" y="93"/>
                    <a:pt x="52" y="261"/>
                  </a:cubicBezTo>
                  <a:cubicBezTo>
                    <a:pt x="52" y="261"/>
                    <a:pt x="20" y="266"/>
                    <a:pt x="3" y="266"/>
                  </a:cubicBezTo>
                  <a:cubicBezTo>
                    <a:pt x="0" y="181"/>
                    <a:pt x="4" y="75"/>
                    <a:pt x="3" y="0"/>
                  </a:cubicBezTo>
                  <a:close/>
                </a:path>
              </a:pathLst>
            </a:custGeom>
            <a:solidFill>
              <a:srgbClr val="12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88"/>
            <p:cNvSpPr>
              <a:spLocks/>
            </p:cNvSpPr>
            <p:nvPr/>
          </p:nvSpPr>
          <p:spPr bwMode="auto">
            <a:xfrm>
              <a:off x="8182864" y="5033500"/>
              <a:ext cx="43238" cy="507068"/>
            </a:xfrm>
            <a:custGeom>
              <a:avLst/>
              <a:gdLst>
                <a:gd name="T0" fmla="*/ 0 w 23"/>
                <a:gd name="T1" fmla="*/ 0 h 266"/>
                <a:gd name="T2" fmla="*/ 0 w 23"/>
                <a:gd name="T3" fmla="*/ 266 h 266"/>
                <a:gd name="T4" fmla="*/ 0 w 23"/>
                <a:gd name="T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66">
                  <a:moveTo>
                    <a:pt x="0" y="0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0" y="266"/>
                    <a:pt x="23" y="176"/>
                    <a:pt x="0" y="0"/>
                  </a:cubicBezTo>
                  <a:close/>
                </a:path>
              </a:pathLst>
            </a:custGeom>
            <a:solidFill>
              <a:srgbClr val="0B5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89"/>
            <p:cNvSpPr>
              <a:spLocks/>
            </p:cNvSpPr>
            <p:nvPr/>
          </p:nvSpPr>
          <p:spPr bwMode="auto">
            <a:xfrm>
              <a:off x="7776686" y="5012536"/>
              <a:ext cx="406178" cy="528032"/>
            </a:xfrm>
            <a:custGeom>
              <a:avLst/>
              <a:gdLst>
                <a:gd name="T0" fmla="*/ 181 w 213"/>
                <a:gd name="T1" fmla="*/ 0 h 277"/>
                <a:gd name="T2" fmla="*/ 181 w 213"/>
                <a:gd name="T3" fmla="*/ 11 h 277"/>
                <a:gd name="T4" fmla="*/ 107 w 213"/>
                <a:gd name="T5" fmla="*/ 160 h 277"/>
                <a:gd name="T6" fmla="*/ 33 w 213"/>
                <a:gd name="T7" fmla="*/ 11 h 277"/>
                <a:gd name="T8" fmla="*/ 33 w 213"/>
                <a:gd name="T9" fmla="*/ 0 h 277"/>
                <a:gd name="T10" fmla="*/ 0 w 213"/>
                <a:gd name="T11" fmla="*/ 11 h 277"/>
                <a:gd name="T12" fmla="*/ 0 w 213"/>
                <a:gd name="T13" fmla="*/ 277 h 277"/>
                <a:gd name="T14" fmla="*/ 107 w 213"/>
                <a:gd name="T15" fmla="*/ 277 h 277"/>
                <a:gd name="T16" fmla="*/ 107 w 213"/>
                <a:gd name="T17" fmla="*/ 277 h 277"/>
                <a:gd name="T18" fmla="*/ 213 w 213"/>
                <a:gd name="T19" fmla="*/ 277 h 277"/>
                <a:gd name="T20" fmla="*/ 213 w 213"/>
                <a:gd name="T21" fmla="*/ 11 h 277"/>
                <a:gd name="T22" fmla="*/ 181 w 213"/>
                <a:gd name="T2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3" h="277">
                  <a:moveTo>
                    <a:pt x="181" y="0"/>
                  </a:moveTo>
                  <a:cubicBezTo>
                    <a:pt x="181" y="11"/>
                    <a:pt x="181" y="11"/>
                    <a:pt x="181" y="11"/>
                  </a:cubicBezTo>
                  <a:cubicBezTo>
                    <a:pt x="180" y="108"/>
                    <a:pt x="107" y="160"/>
                    <a:pt x="107" y="160"/>
                  </a:cubicBezTo>
                  <a:cubicBezTo>
                    <a:pt x="107" y="160"/>
                    <a:pt x="34" y="108"/>
                    <a:pt x="33" y="1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107" y="277"/>
                    <a:pt x="107" y="277"/>
                    <a:pt x="107" y="277"/>
                  </a:cubicBezTo>
                  <a:cubicBezTo>
                    <a:pt x="107" y="277"/>
                    <a:pt x="107" y="277"/>
                    <a:pt x="107" y="277"/>
                  </a:cubicBezTo>
                  <a:cubicBezTo>
                    <a:pt x="213" y="277"/>
                    <a:pt x="213" y="277"/>
                    <a:pt x="213" y="277"/>
                  </a:cubicBezTo>
                  <a:cubicBezTo>
                    <a:pt x="213" y="11"/>
                    <a:pt x="213" y="11"/>
                    <a:pt x="213" y="11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12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Oval 90"/>
            <p:cNvSpPr>
              <a:spLocks noChangeArrowheads="1"/>
            </p:cNvSpPr>
            <p:nvPr/>
          </p:nvSpPr>
          <p:spPr bwMode="auto">
            <a:xfrm>
              <a:off x="7960122" y="5342720"/>
              <a:ext cx="41928" cy="39308"/>
            </a:xfrm>
            <a:prstGeom prst="ellipse">
              <a:avLst/>
            </a:prstGeom>
            <a:solidFill>
              <a:srgbClr val="0B5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Oval 91"/>
            <p:cNvSpPr>
              <a:spLocks noChangeArrowheads="1"/>
            </p:cNvSpPr>
            <p:nvPr/>
          </p:nvSpPr>
          <p:spPr bwMode="auto">
            <a:xfrm>
              <a:off x="7960122" y="5447540"/>
              <a:ext cx="41928" cy="41928"/>
            </a:xfrm>
            <a:prstGeom prst="ellipse">
              <a:avLst/>
            </a:prstGeom>
            <a:solidFill>
              <a:srgbClr val="0B5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92"/>
            <p:cNvSpPr>
              <a:spLocks/>
            </p:cNvSpPr>
            <p:nvPr/>
          </p:nvSpPr>
          <p:spPr bwMode="auto">
            <a:xfrm>
              <a:off x="7772756" y="5012536"/>
              <a:ext cx="208330" cy="313150"/>
            </a:xfrm>
            <a:custGeom>
              <a:avLst/>
              <a:gdLst>
                <a:gd name="T0" fmla="*/ 15 w 109"/>
                <a:gd name="T1" fmla="*/ 85 h 164"/>
                <a:gd name="T2" fmla="*/ 41 w 109"/>
                <a:gd name="T3" fmla="*/ 93 h 164"/>
                <a:gd name="T4" fmla="*/ 53 w 109"/>
                <a:gd name="T5" fmla="*/ 151 h 164"/>
                <a:gd name="T6" fmla="*/ 109 w 109"/>
                <a:gd name="T7" fmla="*/ 160 h 164"/>
                <a:gd name="T8" fmla="*/ 35 w 109"/>
                <a:gd name="T9" fmla="*/ 11 h 164"/>
                <a:gd name="T10" fmla="*/ 35 w 109"/>
                <a:gd name="T11" fmla="*/ 0 h 164"/>
                <a:gd name="T12" fmla="*/ 15 w 109"/>
                <a:gd name="T13" fmla="*/ 8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64">
                  <a:moveTo>
                    <a:pt x="15" y="85"/>
                  </a:moveTo>
                  <a:cubicBezTo>
                    <a:pt x="21" y="95"/>
                    <a:pt x="41" y="93"/>
                    <a:pt x="41" y="93"/>
                  </a:cubicBezTo>
                  <a:cubicBezTo>
                    <a:pt x="41" y="93"/>
                    <a:pt x="33" y="138"/>
                    <a:pt x="53" y="151"/>
                  </a:cubicBezTo>
                  <a:cubicBezTo>
                    <a:pt x="74" y="164"/>
                    <a:pt x="109" y="160"/>
                    <a:pt x="109" y="160"/>
                  </a:cubicBezTo>
                  <a:cubicBezTo>
                    <a:pt x="109" y="160"/>
                    <a:pt x="36" y="108"/>
                    <a:pt x="35" y="1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0" y="58"/>
                    <a:pt x="15" y="85"/>
                  </a:cubicBezTo>
                  <a:close/>
                </a:path>
              </a:pathLst>
            </a:custGeom>
            <a:solidFill>
              <a:srgbClr val="1E8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93"/>
            <p:cNvSpPr>
              <a:spLocks/>
            </p:cNvSpPr>
            <p:nvPr/>
          </p:nvSpPr>
          <p:spPr bwMode="auto">
            <a:xfrm>
              <a:off x="7981086" y="5012536"/>
              <a:ext cx="207020" cy="313150"/>
            </a:xfrm>
            <a:custGeom>
              <a:avLst/>
              <a:gdLst>
                <a:gd name="T0" fmla="*/ 94 w 109"/>
                <a:gd name="T1" fmla="*/ 85 h 164"/>
                <a:gd name="T2" fmla="*/ 68 w 109"/>
                <a:gd name="T3" fmla="*/ 93 h 164"/>
                <a:gd name="T4" fmla="*/ 55 w 109"/>
                <a:gd name="T5" fmla="*/ 151 h 164"/>
                <a:gd name="T6" fmla="*/ 0 w 109"/>
                <a:gd name="T7" fmla="*/ 160 h 164"/>
                <a:gd name="T8" fmla="*/ 74 w 109"/>
                <a:gd name="T9" fmla="*/ 11 h 164"/>
                <a:gd name="T10" fmla="*/ 74 w 109"/>
                <a:gd name="T11" fmla="*/ 0 h 164"/>
                <a:gd name="T12" fmla="*/ 94 w 109"/>
                <a:gd name="T13" fmla="*/ 8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64">
                  <a:moveTo>
                    <a:pt x="94" y="85"/>
                  </a:moveTo>
                  <a:cubicBezTo>
                    <a:pt x="88" y="95"/>
                    <a:pt x="68" y="93"/>
                    <a:pt x="68" y="93"/>
                  </a:cubicBezTo>
                  <a:cubicBezTo>
                    <a:pt x="68" y="93"/>
                    <a:pt x="76" y="138"/>
                    <a:pt x="55" y="151"/>
                  </a:cubicBezTo>
                  <a:cubicBezTo>
                    <a:pt x="35" y="164"/>
                    <a:pt x="0" y="160"/>
                    <a:pt x="0" y="160"/>
                  </a:cubicBezTo>
                  <a:cubicBezTo>
                    <a:pt x="0" y="160"/>
                    <a:pt x="73" y="108"/>
                    <a:pt x="74" y="11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109" y="58"/>
                    <a:pt x="94" y="85"/>
                  </a:cubicBezTo>
                  <a:close/>
                </a:path>
              </a:pathLst>
            </a:custGeom>
            <a:solidFill>
              <a:srgbClr val="1E8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94"/>
            <p:cNvSpPr>
              <a:spLocks/>
            </p:cNvSpPr>
            <p:nvPr/>
          </p:nvSpPr>
          <p:spPr bwMode="auto">
            <a:xfrm>
              <a:off x="7532980" y="4240798"/>
              <a:ext cx="893592" cy="558167"/>
            </a:xfrm>
            <a:custGeom>
              <a:avLst/>
              <a:gdLst>
                <a:gd name="T0" fmla="*/ 73 w 469"/>
                <a:gd name="T1" fmla="*/ 252 h 292"/>
                <a:gd name="T2" fmla="*/ 235 w 469"/>
                <a:gd name="T3" fmla="*/ 0 h 292"/>
                <a:gd name="T4" fmla="*/ 398 w 469"/>
                <a:gd name="T5" fmla="*/ 252 h 292"/>
                <a:gd name="T6" fmla="*/ 235 w 469"/>
                <a:gd name="T7" fmla="*/ 292 h 292"/>
                <a:gd name="T8" fmla="*/ 73 w 469"/>
                <a:gd name="T9" fmla="*/ 25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292">
                  <a:moveTo>
                    <a:pt x="73" y="252"/>
                  </a:moveTo>
                  <a:cubicBezTo>
                    <a:pt x="73" y="252"/>
                    <a:pt x="0" y="0"/>
                    <a:pt x="235" y="0"/>
                  </a:cubicBezTo>
                  <a:cubicBezTo>
                    <a:pt x="469" y="0"/>
                    <a:pt x="398" y="252"/>
                    <a:pt x="398" y="252"/>
                  </a:cubicBezTo>
                  <a:cubicBezTo>
                    <a:pt x="235" y="292"/>
                    <a:pt x="235" y="292"/>
                    <a:pt x="235" y="292"/>
                  </a:cubicBezTo>
                  <a:lnTo>
                    <a:pt x="73" y="252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95"/>
            <p:cNvSpPr>
              <a:spLocks/>
            </p:cNvSpPr>
            <p:nvPr/>
          </p:nvSpPr>
          <p:spPr bwMode="auto">
            <a:xfrm>
              <a:off x="7620766" y="4686283"/>
              <a:ext cx="131025" cy="193917"/>
            </a:xfrm>
            <a:custGeom>
              <a:avLst/>
              <a:gdLst>
                <a:gd name="T0" fmla="*/ 69 w 69"/>
                <a:gd name="T1" fmla="*/ 21 h 102"/>
                <a:gd name="T2" fmla="*/ 17 w 69"/>
                <a:gd name="T3" fmla="*/ 23 h 102"/>
                <a:gd name="T4" fmla="*/ 69 w 69"/>
                <a:gd name="T5" fmla="*/ 102 h 102"/>
                <a:gd name="T6" fmla="*/ 69 w 69"/>
                <a:gd name="T7" fmla="*/ 2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02">
                  <a:moveTo>
                    <a:pt x="69" y="21"/>
                  </a:moveTo>
                  <a:cubicBezTo>
                    <a:pt x="69" y="21"/>
                    <a:pt x="34" y="0"/>
                    <a:pt x="17" y="23"/>
                  </a:cubicBezTo>
                  <a:cubicBezTo>
                    <a:pt x="0" y="45"/>
                    <a:pt x="33" y="101"/>
                    <a:pt x="69" y="102"/>
                  </a:cubicBezTo>
                  <a:lnTo>
                    <a:pt x="69" y="21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96"/>
            <p:cNvSpPr>
              <a:spLocks/>
            </p:cNvSpPr>
            <p:nvPr/>
          </p:nvSpPr>
          <p:spPr bwMode="auto">
            <a:xfrm>
              <a:off x="8211690" y="4686283"/>
              <a:ext cx="131025" cy="193917"/>
            </a:xfrm>
            <a:custGeom>
              <a:avLst/>
              <a:gdLst>
                <a:gd name="T0" fmla="*/ 0 w 69"/>
                <a:gd name="T1" fmla="*/ 21 h 102"/>
                <a:gd name="T2" fmla="*/ 51 w 69"/>
                <a:gd name="T3" fmla="*/ 23 h 102"/>
                <a:gd name="T4" fmla="*/ 0 w 69"/>
                <a:gd name="T5" fmla="*/ 102 h 102"/>
                <a:gd name="T6" fmla="*/ 0 w 69"/>
                <a:gd name="T7" fmla="*/ 2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02">
                  <a:moveTo>
                    <a:pt x="0" y="21"/>
                  </a:moveTo>
                  <a:cubicBezTo>
                    <a:pt x="0" y="21"/>
                    <a:pt x="34" y="0"/>
                    <a:pt x="51" y="23"/>
                  </a:cubicBezTo>
                  <a:cubicBezTo>
                    <a:pt x="69" y="45"/>
                    <a:pt x="36" y="101"/>
                    <a:pt x="0" y="10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97"/>
            <p:cNvSpPr>
              <a:spLocks/>
            </p:cNvSpPr>
            <p:nvPr/>
          </p:nvSpPr>
          <p:spPr bwMode="auto">
            <a:xfrm>
              <a:off x="7725587" y="4437336"/>
              <a:ext cx="510998" cy="596165"/>
            </a:xfrm>
            <a:custGeom>
              <a:avLst/>
              <a:gdLst>
                <a:gd name="T0" fmla="*/ 158 w 268"/>
                <a:gd name="T1" fmla="*/ 312 h 312"/>
                <a:gd name="T2" fmla="*/ 109 w 268"/>
                <a:gd name="T3" fmla="*/ 312 h 312"/>
                <a:gd name="T4" fmla="*/ 0 w 268"/>
                <a:gd name="T5" fmla="*/ 203 h 312"/>
                <a:gd name="T6" fmla="*/ 0 w 268"/>
                <a:gd name="T7" fmla="*/ 67 h 312"/>
                <a:gd name="T8" fmla="*/ 19 w 268"/>
                <a:gd name="T9" fmla="*/ 25 h 312"/>
                <a:gd name="T10" fmla="*/ 19 w 268"/>
                <a:gd name="T11" fmla="*/ 25 h 312"/>
                <a:gd name="T12" fmla="*/ 113 w 268"/>
                <a:gd name="T13" fmla="*/ 20 h 312"/>
                <a:gd name="T14" fmla="*/ 134 w 268"/>
                <a:gd name="T15" fmla="*/ 35 h 312"/>
                <a:gd name="T16" fmla="*/ 155 w 268"/>
                <a:gd name="T17" fmla="*/ 20 h 312"/>
                <a:gd name="T18" fmla="*/ 248 w 268"/>
                <a:gd name="T19" fmla="*/ 25 h 312"/>
                <a:gd name="T20" fmla="*/ 249 w 268"/>
                <a:gd name="T21" fmla="*/ 25 h 312"/>
                <a:gd name="T22" fmla="*/ 268 w 268"/>
                <a:gd name="T23" fmla="*/ 67 h 312"/>
                <a:gd name="T24" fmla="*/ 268 w 268"/>
                <a:gd name="T25" fmla="*/ 203 h 312"/>
                <a:gd name="T26" fmla="*/ 158 w 268"/>
                <a:gd name="T2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312">
                  <a:moveTo>
                    <a:pt x="158" y="312"/>
                  </a:moveTo>
                  <a:cubicBezTo>
                    <a:pt x="109" y="312"/>
                    <a:pt x="109" y="312"/>
                    <a:pt x="109" y="312"/>
                  </a:cubicBezTo>
                  <a:cubicBezTo>
                    <a:pt x="49" y="312"/>
                    <a:pt x="0" y="263"/>
                    <a:pt x="0" y="20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51"/>
                    <a:pt x="7" y="36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46" y="2"/>
                    <a:pt x="84" y="0"/>
                    <a:pt x="113" y="20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83" y="0"/>
                    <a:pt x="221" y="2"/>
                    <a:pt x="248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61" y="36"/>
                    <a:pt x="268" y="51"/>
                    <a:pt x="268" y="67"/>
                  </a:cubicBezTo>
                  <a:cubicBezTo>
                    <a:pt x="268" y="203"/>
                    <a:pt x="268" y="203"/>
                    <a:pt x="268" y="203"/>
                  </a:cubicBezTo>
                  <a:cubicBezTo>
                    <a:pt x="268" y="263"/>
                    <a:pt x="219" y="312"/>
                    <a:pt x="158" y="312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Oval 98"/>
            <p:cNvSpPr>
              <a:spLocks noChangeArrowheads="1"/>
            </p:cNvSpPr>
            <p:nvPr/>
          </p:nvSpPr>
          <p:spPr bwMode="auto">
            <a:xfrm>
              <a:off x="7784548" y="4700696"/>
              <a:ext cx="83856" cy="83856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99"/>
            <p:cNvSpPr>
              <a:spLocks/>
            </p:cNvSpPr>
            <p:nvPr/>
          </p:nvSpPr>
          <p:spPr bwMode="auto">
            <a:xfrm>
              <a:off x="7801581" y="4707247"/>
              <a:ext cx="40618" cy="24895"/>
            </a:xfrm>
            <a:custGeom>
              <a:avLst/>
              <a:gdLst>
                <a:gd name="T0" fmla="*/ 20 w 21"/>
                <a:gd name="T1" fmla="*/ 5 h 13"/>
                <a:gd name="T2" fmla="*/ 11 w 21"/>
                <a:gd name="T3" fmla="*/ 12 h 13"/>
                <a:gd name="T4" fmla="*/ 0 w 21"/>
                <a:gd name="T5" fmla="*/ 8 h 13"/>
                <a:gd name="T6" fmla="*/ 9 w 21"/>
                <a:gd name="T7" fmla="*/ 1 h 13"/>
                <a:gd name="T8" fmla="*/ 20 w 21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3">
                  <a:moveTo>
                    <a:pt x="20" y="5"/>
                  </a:moveTo>
                  <a:cubicBezTo>
                    <a:pt x="21" y="8"/>
                    <a:pt x="17" y="11"/>
                    <a:pt x="11" y="12"/>
                  </a:cubicBezTo>
                  <a:cubicBezTo>
                    <a:pt x="6" y="13"/>
                    <a:pt x="1" y="12"/>
                    <a:pt x="0" y="8"/>
                  </a:cubicBezTo>
                  <a:cubicBezTo>
                    <a:pt x="0" y="5"/>
                    <a:pt x="4" y="2"/>
                    <a:pt x="9" y="1"/>
                  </a:cubicBezTo>
                  <a:cubicBezTo>
                    <a:pt x="14" y="0"/>
                    <a:pt x="19" y="1"/>
                    <a:pt x="20" y="5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100"/>
            <p:cNvSpPr>
              <a:spLocks/>
            </p:cNvSpPr>
            <p:nvPr/>
          </p:nvSpPr>
          <p:spPr bwMode="auto">
            <a:xfrm>
              <a:off x="7741310" y="4605048"/>
              <a:ext cx="140197" cy="74684"/>
            </a:xfrm>
            <a:custGeom>
              <a:avLst/>
              <a:gdLst>
                <a:gd name="T0" fmla="*/ 64 w 74"/>
                <a:gd name="T1" fmla="*/ 0 h 39"/>
                <a:gd name="T2" fmla="*/ 73 w 74"/>
                <a:gd name="T3" fmla="*/ 26 h 39"/>
                <a:gd name="T4" fmla="*/ 0 w 74"/>
                <a:gd name="T5" fmla="*/ 38 h 39"/>
                <a:gd name="T6" fmla="*/ 1 w 74"/>
                <a:gd name="T7" fmla="*/ 26 h 39"/>
                <a:gd name="T8" fmla="*/ 64 w 7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9">
                  <a:moveTo>
                    <a:pt x="64" y="0"/>
                  </a:moveTo>
                  <a:cubicBezTo>
                    <a:pt x="64" y="0"/>
                    <a:pt x="74" y="8"/>
                    <a:pt x="73" y="26"/>
                  </a:cubicBezTo>
                  <a:cubicBezTo>
                    <a:pt x="73" y="26"/>
                    <a:pt x="44" y="39"/>
                    <a:pt x="0" y="38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58" y="20"/>
                    <a:pt x="64" y="0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Oval 101"/>
            <p:cNvSpPr>
              <a:spLocks noChangeArrowheads="1"/>
            </p:cNvSpPr>
            <p:nvPr/>
          </p:nvSpPr>
          <p:spPr bwMode="auto">
            <a:xfrm>
              <a:off x="8057080" y="4700696"/>
              <a:ext cx="82546" cy="83856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102"/>
            <p:cNvSpPr>
              <a:spLocks/>
            </p:cNvSpPr>
            <p:nvPr/>
          </p:nvSpPr>
          <p:spPr bwMode="auto">
            <a:xfrm>
              <a:off x="8083285" y="4707247"/>
              <a:ext cx="40618" cy="24895"/>
            </a:xfrm>
            <a:custGeom>
              <a:avLst/>
              <a:gdLst>
                <a:gd name="T0" fmla="*/ 1 w 21"/>
                <a:gd name="T1" fmla="*/ 5 h 13"/>
                <a:gd name="T2" fmla="*/ 9 w 21"/>
                <a:gd name="T3" fmla="*/ 12 h 13"/>
                <a:gd name="T4" fmla="*/ 20 w 21"/>
                <a:gd name="T5" fmla="*/ 8 h 13"/>
                <a:gd name="T6" fmla="*/ 12 w 21"/>
                <a:gd name="T7" fmla="*/ 1 h 13"/>
                <a:gd name="T8" fmla="*/ 1 w 21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3">
                  <a:moveTo>
                    <a:pt x="1" y="5"/>
                  </a:moveTo>
                  <a:cubicBezTo>
                    <a:pt x="0" y="8"/>
                    <a:pt x="4" y="11"/>
                    <a:pt x="9" y="12"/>
                  </a:cubicBezTo>
                  <a:cubicBezTo>
                    <a:pt x="15" y="13"/>
                    <a:pt x="20" y="12"/>
                    <a:pt x="20" y="8"/>
                  </a:cubicBezTo>
                  <a:cubicBezTo>
                    <a:pt x="21" y="5"/>
                    <a:pt x="17" y="2"/>
                    <a:pt x="12" y="1"/>
                  </a:cubicBezTo>
                  <a:cubicBezTo>
                    <a:pt x="6" y="0"/>
                    <a:pt x="1" y="1"/>
                    <a:pt x="1" y="5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103"/>
            <p:cNvSpPr>
              <a:spLocks/>
            </p:cNvSpPr>
            <p:nvPr/>
          </p:nvSpPr>
          <p:spPr bwMode="auto">
            <a:xfrm>
              <a:off x="8043978" y="4605048"/>
              <a:ext cx="140197" cy="74684"/>
            </a:xfrm>
            <a:custGeom>
              <a:avLst/>
              <a:gdLst>
                <a:gd name="T0" fmla="*/ 10 w 74"/>
                <a:gd name="T1" fmla="*/ 0 h 39"/>
                <a:gd name="T2" fmla="*/ 1 w 74"/>
                <a:gd name="T3" fmla="*/ 26 h 39"/>
                <a:gd name="T4" fmla="*/ 74 w 74"/>
                <a:gd name="T5" fmla="*/ 38 h 39"/>
                <a:gd name="T6" fmla="*/ 73 w 74"/>
                <a:gd name="T7" fmla="*/ 26 h 39"/>
                <a:gd name="T8" fmla="*/ 10 w 7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9">
                  <a:moveTo>
                    <a:pt x="10" y="0"/>
                  </a:moveTo>
                  <a:cubicBezTo>
                    <a:pt x="10" y="0"/>
                    <a:pt x="0" y="8"/>
                    <a:pt x="1" y="26"/>
                  </a:cubicBezTo>
                  <a:cubicBezTo>
                    <a:pt x="1" y="26"/>
                    <a:pt x="30" y="39"/>
                    <a:pt x="74" y="38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6"/>
                    <a:pt x="16" y="20"/>
                    <a:pt x="10" y="0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104"/>
            <p:cNvSpPr>
              <a:spLocks/>
            </p:cNvSpPr>
            <p:nvPr/>
          </p:nvSpPr>
          <p:spPr bwMode="auto">
            <a:xfrm>
              <a:off x="7927365" y="4795034"/>
              <a:ext cx="69443" cy="30136"/>
            </a:xfrm>
            <a:custGeom>
              <a:avLst/>
              <a:gdLst>
                <a:gd name="T0" fmla="*/ 0 w 36"/>
                <a:gd name="T1" fmla="*/ 16 h 16"/>
                <a:gd name="T2" fmla="*/ 18 w 36"/>
                <a:gd name="T3" fmla="*/ 0 h 16"/>
                <a:gd name="T4" fmla="*/ 36 w 36"/>
                <a:gd name="T5" fmla="*/ 16 h 16"/>
                <a:gd name="T6" fmla="*/ 18 w 36"/>
                <a:gd name="T7" fmla="*/ 7 h 16"/>
                <a:gd name="T8" fmla="*/ 0 w 3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0" y="16"/>
                  </a:moveTo>
                  <a:cubicBezTo>
                    <a:pt x="0" y="16"/>
                    <a:pt x="4" y="0"/>
                    <a:pt x="18" y="0"/>
                  </a:cubicBezTo>
                  <a:cubicBezTo>
                    <a:pt x="33" y="0"/>
                    <a:pt x="36" y="16"/>
                    <a:pt x="36" y="16"/>
                  </a:cubicBezTo>
                  <a:cubicBezTo>
                    <a:pt x="36" y="16"/>
                    <a:pt x="28" y="7"/>
                    <a:pt x="18" y="7"/>
                  </a:cubicBezTo>
                  <a:cubicBezTo>
                    <a:pt x="8" y="7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105"/>
            <p:cNvSpPr>
              <a:spLocks/>
            </p:cNvSpPr>
            <p:nvPr/>
          </p:nvSpPr>
          <p:spPr bwMode="auto">
            <a:xfrm>
              <a:off x="7852681" y="4823860"/>
              <a:ext cx="271222" cy="117923"/>
            </a:xfrm>
            <a:custGeom>
              <a:avLst/>
              <a:gdLst>
                <a:gd name="T0" fmla="*/ 3 w 142"/>
                <a:gd name="T1" fmla="*/ 62 h 62"/>
                <a:gd name="T2" fmla="*/ 0 w 142"/>
                <a:gd name="T3" fmla="*/ 60 h 62"/>
                <a:gd name="T4" fmla="*/ 3 w 142"/>
                <a:gd name="T5" fmla="*/ 56 h 62"/>
                <a:gd name="T6" fmla="*/ 136 w 142"/>
                <a:gd name="T7" fmla="*/ 2 h 62"/>
                <a:gd name="T8" fmla="*/ 140 w 142"/>
                <a:gd name="T9" fmla="*/ 1 h 62"/>
                <a:gd name="T10" fmla="*/ 141 w 142"/>
                <a:gd name="T11" fmla="*/ 6 h 62"/>
                <a:gd name="T12" fmla="*/ 62 w 142"/>
                <a:gd name="T13" fmla="*/ 51 h 62"/>
                <a:gd name="T14" fmla="*/ 3 w 142"/>
                <a:gd name="T15" fmla="*/ 62 h 62"/>
                <a:gd name="T16" fmla="*/ 3 w 142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62">
                  <a:moveTo>
                    <a:pt x="3" y="62"/>
                  </a:moveTo>
                  <a:cubicBezTo>
                    <a:pt x="1" y="62"/>
                    <a:pt x="0" y="61"/>
                    <a:pt x="0" y="60"/>
                  </a:cubicBezTo>
                  <a:cubicBezTo>
                    <a:pt x="0" y="58"/>
                    <a:pt x="1" y="56"/>
                    <a:pt x="3" y="56"/>
                  </a:cubicBezTo>
                  <a:cubicBezTo>
                    <a:pt x="4" y="56"/>
                    <a:pt x="111" y="45"/>
                    <a:pt x="136" y="2"/>
                  </a:cubicBezTo>
                  <a:cubicBezTo>
                    <a:pt x="137" y="1"/>
                    <a:pt x="139" y="0"/>
                    <a:pt x="140" y="1"/>
                  </a:cubicBezTo>
                  <a:cubicBezTo>
                    <a:pt x="142" y="2"/>
                    <a:pt x="142" y="4"/>
                    <a:pt x="141" y="6"/>
                  </a:cubicBezTo>
                  <a:cubicBezTo>
                    <a:pt x="130" y="25"/>
                    <a:pt x="103" y="40"/>
                    <a:pt x="62" y="51"/>
                  </a:cubicBezTo>
                  <a:cubicBezTo>
                    <a:pt x="31" y="60"/>
                    <a:pt x="4" y="62"/>
                    <a:pt x="3" y="62"/>
                  </a:cubicBezTo>
                  <a:cubicBezTo>
                    <a:pt x="3" y="62"/>
                    <a:pt x="3" y="62"/>
                    <a:pt x="3" y="62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6201000" y="4605738"/>
            <a:ext cx="820673" cy="1621017"/>
            <a:chOff x="6209625" y="4239487"/>
            <a:chExt cx="1004963" cy="1985032"/>
          </a:xfrm>
        </p:grpSpPr>
        <p:sp>
          <p:nvSpPr>
            <p:cNvPr id="163" name="Freeform 106"/>
            <p:cNvSpPr>
              <a:spLocks/>
            </p:cNvSpPr>
            <p:nvPr/>
          </p:nvSpPr>
          <p:spPr bwMode="auto">
            <a:xfrm>
              <a:off x="6496570" y="5497330"/>
              <a:ext cx="474311" cy="660367"/>
            </a:xfrm>
            <a:custGeom>
              <a:avLst/>
              <a:gdLst>
                <a:gd name="T0" fmla="*/ 324 w 362"/>
                <a:gd name="T1" fmla="*/ 1 h 504"/>
                <a:gd name="T2" fmla="*/ 37 w 362"/>
                <a:gd name="T3" fmla="*/ 0 h 504"/>
                <a:gd name="T4" fmla="*/ 0 w 362"/>
                <a:gd name="T5" fmla="*/ 504 h 504"/>
                <a:gd name="T6" fmla="*/ 121 w 362"/>
                <a:gd name="T7" fmla="*/ 504 h 504"/>
                <a:gd name="T8" fmla="*/ 159 w 362"/>
                <a:gd name="T9" fmla="*/ 147 h 504"/>
                <a:gd name="T10" fmla="*/ 195 w 362"/>
                <a:gd name="T11" fmla="*/ 147 h 504"/>
                <a:gd name="T12" fmla="*/ 242 w 362"/>
                <a:gd name="T13" fmla="*/ 504 h 504"/>
                <a:gd name="T14" fmla="*/ 362 w 362"/>
                <a:gd name="T15" fmla="*/ 504 h 504"/>
                <a:gd name="T16" fmla="*/ 324 w 362"/>
                <a:gd name="T17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504">
                  <a:moveTo>
                    <a:pt x="324" y="1"/>
                  </a:moveTo>
                  <a:lnTo>
                    <a:pt x="37" y="0"/>
                  </a:lnTo>
                  <a:lnTo>
                    <a:pt x="0" y="504"/>
                  </a:lnTo>
                  <a:lnTo>
                    <a:pt x="121" y="504"/>
                  </a:lnTo>
                  <a:lnTo>
                    <a:pt x="159" y="147"/>
                  </a:lnTo>
                  <a:lnTo>
                    <a:pt x="195" y="147"/>
                  </a:lnTo>
                  <a:lnTo>
                    <a:pt x="242" y="504"/>
                  </a:lnTo>
                  <a:lnTo>
                    <a:pt x="362" y="504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07"/>
            <p:cNvSpPr>
              <a:spLocks/>
            </p:cNvSpPr>
            <p:nvPr/>
          </p:nvSpPr>
          <p:spPr bwMode="auto">
            <a:xfrm>
              <a:off x="6803169" y="6098735"/>
              <a:ext cx="188676" cy="125784"/>
            </a:xfrm>
            <a:custGeom>
              <a:avLst/>
              <a:gdLst>
                <a:gd name="T0" fmla="*/ 83 w 99"/>
                <a:gd name="T1" fmla="*/ 66 h 66"/>
                <a:gd name="T2" fmla="*/ 16 w 99"/>
                <a:gd name="T3" fmla="*/ 66 h 66"/>
                <a:gd name="T4" fmla="*/ 0 w 99"/>
                <a:gd name="T5" fmla="*/ 50 h 66"/>
                <a:gd name="T6" fmla="*/ 0 w 99"/>
                <a:gd name="T7" fmla="*/ 49 h 66"/>
                <a:gd name="T8" fmla="*/ 49 w 99"/>
                <a:gd name="T9" fmla="*/ 0 h 66"/>
                <a:gd name="T10" fmla="*/ 50 w 99"/>
                <a:gd name="T11" fmla="*/ 0 h 66"/>
                <a:gd name="T12" fmla="*/ 99 w 99"/>
                <a:gd name="T13" fmla="*/ 49 h 66"/>
                <a:gd name="T14" fmla="*/ 99 w 99"/>
                <a:gd name="T15" fmla="*/ 50 h 66"/>
                <a:gd name="T16" fmla="*/ 83 w 99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6">
                  <a:moveTo>
                    <a:pt x="83" y="66"/>
                  </a:moveTo>
                  <a:cubicBezTo>
                    <a:pt x="16" y="66"/>
                    <a:pt x="16" y="66"/>
                    <a:pt x="16" y="66"/>
                  </a:cubicBezTo>
                  <a:cubicBezTo>
                    <a:pt x="7" y="66"/>
                    <a:pt x="0" y="59"/>
                    <a:pt x="0" y="5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22"/>
                    <a:pt x="99" y="49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59"/>
                    <a:pt x="92" y="66"/>
                    <a:pt x="83" y="66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08"/>
            <p:cNvSpPr>
              <a:spLocks/>
            </p:cNvSpPr>
            <p:nvPr/>
          </p:nvSpPr>
          <p:spPr bwMode="auto">
            <a:xfrm>
              <a:off x="6475606" y="6098735"/>
              <a:ext cx="188676" cy="125784"/>
            </a:xfrm>
            <a:custGeom>
              <a:avLst/>
              <a:gdLst>
                <a:gd name="T0" fmla="*/ 16 w 99"/>
                <a:gd name="T1" fmla="*/ 66 h 66"/>
                <a:gd name="T2" fmla="*/ 84 w 99"/>
                <a:gd name="T3" fmla="*/ 66 h 66"/>
                <a:gd name="T4" fmla="*/ 99 w 99"/>
                <a:gd name="T5" fmla="*/ 50 h 66"/>
                <a:gd name="T6" fmla="*/ 99 w 99"/>
                <a:gd name="T7" fmla="*/ 49 h 66"/>
                <a:gd name="T8" fmla="*/ 50 w 99"/>
                <a:gd name="T9" fmla="*/ 0 h 66"/>
                <a:gd name="T10" fmla="*/ 49 w 99"/>
                <a:gd name="T11" fmla="*/ 0 h 66"/>
                <a:gd name="T12" fmla="*/ 0 w 99"/>
                <a:gd name="T13" fmla="*/ 49 h 66"/>
                <a:gd name="T14" fmla="*/ 0 w 99"/>
                <a:gd name="T15" fmla="*/ 50 h 66"/>
                <a:gd name="T16" fmla="*/ 16 w 99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6">
                  <a:moveTo>
                    <a:pt x="16" y="66"/>
                  </a:moveTo>
                  <a:cubicBezTo>
                    <a:pt x="84" y="66"/>
                    <a:pt x="84" y="66"/>
                    <a:pt x="84" y="66"/>
                  </a:cubicBezTo>
                  <a:cubicBezTo>
                    <a:pt x="92" y="66"/>
                    <a:pt x="99" y="59"/>
                    <a:pt x="99" y="50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9"/>
                    <a:pt x="7" y="66"/>
                    <a:pt x="16" y="66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Rectangle 109"/>
            <p:cNvSpPr>
              <a:spLocks noChangeArrowheads="1"/>
            </p:cNvSpPr>
            <p:nvPr/>
          </p:nvSpPr>
          <p:spPr bwMode="auto">
            <a:xfrm>
              <a:off x="6596149" y="4962747"/>
              <a:ext cx="273843" cy="560788"/>
            </a:xfrm>
            <a:prstGeom prst="rect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10"/>
            <p:cNvSpPr>
              <a:spLocks/>
            </p:cNvSpPr>
            <p:nvPr/>
          </p:nvSpPr>
          <p:spPr bwMode="auto">
            <a:xfrm>
              <a:off x="6708831" y="4991572"/>
              <a:ext cx="45859" cy="53720"/>
            </a:xfrm>
            <a:custGeom>
              <a:avLst/>
              <a:gdLst>
                <a:gd name="T0" fmla="*/ 18 w 24"/>
                <a:gd name="T1" fmla="*/ 28 h 28"/>
                <a:gd name="T2" fmla="*/ 5 w 24"/>
                <a:gd name="T3" fmla="*/ 28 h 28"/>
                <a:gd name="T4" fmla="*/ 0 w 24"/>
                <a:gd name="T5" fmla="*/ 22 h 28"/>
                <a:gd name="T6" fmla="*/ 0 w 24"/>
                <a:gd name="T7" fmla="*/ 5 h 28"/>
                <a:gd name="T8" fmla="*/ 5 w 24"/>
                <a:gd name="T9" fmla="*/ 0 h 28"/>
                <a:gd name="T10" fmla="*/ 18 w 24"/>
                <a:gd name="T11" fmla="*/ 0 h 28"/>
                <a:gd name="T12" fmla="*/ 24 w 24"/>
                <a:gd name="T13" fmla="*/ 5 h 28"/>
                <a:gd name="T14" fmla="*/ 24 w 24"/>
                <a:gd name="T15" fmla="*/ 22 h 28"/>
                <a:gd name="T16" fmla="*/ 18 w 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8">
                  <a:moveTo>
                    <a:pt x="18" y="28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2" y="28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2"/>
                    <a:pt x="24" y="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5"/>
                    <a:pt x="21" y="28"/>
                    <a:pt x="18" y="28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11"/>
            <p:cNvSpPr>
              <a:spLocks/>
            </p:cNvSpPr>
            <p:nvPr/>
          </p:nvSpPr>
          <p:spPr bwMode="auto">
            <a:xfrm>
              <a:off x="6693108" y="5038741"/>
              <a:ext cx="75995" cy="374732"/>
            </a:xfrm>
            <a:custGeom>
              <a:avLst/>
              <a:gdLst>
                <a:gd name="T0" fmla="*/ 19 w 58"/>
                <a:gd name="T1" fmla="*/ 0 h 286"/>
                <a:gd name="T2" fmla="*/ 0 w 58"/>
                <a:gd name="T3" fmla="*/ 251 h 286"/>
                <a:gd name="T4" fmla="*/ 31 w 58"/>
                <a:gd name="T5" fmla="*/ 286 h 286"/>
                <a:gd name="T6" fmla="*/ 58 w 58"/>
                <a:gd name="T7" fmla="*/ 249 h 286"/>
                <a:gd name="T8" fmla="*/ 39 w 58"/>
                <a:gd name="T9" fmla="*/ 0 h 286"/>
                <a:gd name="T10" fmla="*/ 19 w 58"/>
                <a:gd name="T1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6">
                  <a:moveTo>
                    <a:pt x="19" y="0"/>
                  </a:moveTo>
                  <a:lnTo>
                    <a:pt x="0" y="251"/>
                  </a:lnTo>
                  <a:lnTo>
                    <a:pt x="31" y="286"/>
                  </a:lnTo>
                  <a:lnTo>
                    <a:pt x="58" y="249"/>
                  </a:lnTo>
                  <a:lnTo>
                    <a:pt x="3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12"/>
            <p:cNvSpPr>
              <a:spLocks/>
            </p:cNvSpPr>
            <p:nvPr/>
          </p:nvSpPr>
          <p:spPr bwMode="auto">
            <a:xfrm>
              <a:off x="6609252" y="4978470"/>
              <a:ext cx="242397" cy="110061"/>
            </a:xfrm>
            <a:custGeom>
              <a:avLst/>
              <a:gdLst>
                <a:gd name="T0" fmla="*/ 0 w 185"/>
                <a:gd name="T1" fmla="*/ 0 h 84"/>
                <a:gd name="T2" fmla="*/ 31 w 185"/>
                <a:gd name="T3" fmla="*/ 84 h 84"/>
                <a:gd name="T4" fmla="*/ 95 w 185"/>
                <a:gd name="T5" fmla="*/ 30 h 84"/>
                <a:gd name="T6" fmla="*/ 159 w 185"/>
                <a:gd name="T7" fmla="*/ 84 h 84"/>
                <a:gd name="T8" fmla="*/ 185 w 185"/>
                <a:gd name="T9" fmla="*/ 0 h 84"/>
                <a:gd name="T10" fmla="*/ 0 w 185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84">
                  <a:moveTo>
                    <a:pt x="0" y="0"/>
                  </a:moveTo>
                  <a:lnTo>
                    <a:pt x="31" y="84"/>
                  </a:lnTo>
                  <a:lnTo>
                    <a:pt x="95" y="30"/>
                  </a:lnTo>
                  <a:lnTo>
                    <a:pt x="159" y="84"/>
                  </a:lnTo>
                  <a:lnTo>
                    <a:pt x="1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13"/>
            <p:cNvSpPr>
              <a:spLocks/>
            </p:cNvSpPr>
            <p:nvPr/>
          </p:nvSpPr>
          <p:spPr bwMode="auto">
            <a:xfrm>
              <a:off x="6420576" y="5480296"/>
              <a:ext cx="162471" cy="260740"/>
            </a:xfrm>
            <a:custGeom>
              <a:avLst/>
              <a:gdLst>
                <a:gd name="T0" fmla="*/ 14 w 85"/>
                <a:gd name="T1" fmla="*/ 0 h 137"/>
                <a:gd name="T2" fmla="*/ 15 w 85"/>
                <a:gd name="T3" fmla="*/ 81 h 137"/>
                <a:gd name="T4" fmla="*/ 66 w 85"/>
                <a:gd name="T5" fmla="*/ 130 h 137"/>
                <a:gd name="T6" fmla="*/ 54 w 85"/>
                <a:gd name="T7" fmla="*/ 84 h 137"/>
                <a:gd name="T8" fmla="*/ 65 w 85"/>
                <a:gd name="T9" fmla="*/ 82 h 137"/>
                <a:gd name="T10" fmla="*/ 60 w 85"/>
                <a:gd name="T11" fmla="*/ 23 h 137"/>
                <a:gd name="T12" fmla="*/ 14 w 85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37">
                  <a:moveTo>
                    <a:pt x="14" y="0"/>
                  </a:moveTo>
                  <a:cubicBezTo>
                    <a:pt x="14" y="0"/>
                    <a:pt x="0" y="46"/>
                    <a:pt x="15" y="81"/>
                  </a:cubicBezTo>
                  <a:cubicBezTo>
                    <a:pt x="31" y="116"/>
                    <a:pt x="48" y="137"/>
                    <a:pt x="66" y="130"/>
                  </a:cubicBezTo>
                  <a:cubicBezTo>
                    <a:pt x="85" y="123"/>
                    <a:pt x="55" y="87"/>
                    <a:pt x="54" y="84"/>
                  </a:cubicBezTo>
                  <a:cubicBezTo>
                    <a:pt x="54" y="84"/>
                    <a:pt x="62" y="88"/>
                    <a:pt x="65" y="82"/>
                  </a:cubicBezTo>
                  <a:cubicBezTo>
                    <a:pt x="68" y="76"/>
                    <a:pt x="68" y="51"/>
                    <a:pt x="60" y="23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14"/>
            <p:cNvSpPr>
              <a:spLocks/>
            </p:cNvSpPr>
            <p:nvPr/>
          </p:nvSpPr>
          <p:spPr bwMode="auto">
            <a:xfrm>
              <a:off x="6487398" y="5602150"/>
              <a:ext cx="47169" cy="57651"/>
            </a:xfrm>
            <a:custGeom>
              <a:avLst/>
              <a:gdLst>
                <a:gd name="T0" fmla="*/ 25 w 25"/>
                <a:gd name="T1" fmla="*/ 30 h 30"/>
                <a:gd name="T2" fmla="*/ 19 w 25"/>
                <a:gd name="T3" fmla="*/ 20 h 30"/>
                <a:gd name="T4" fmla="*/ 6 w 25"/>
                <a:gd name="T5" fmla="*/ 0 h 30"/>
                <a:gd name="T6" fmla="*/ 25 w 25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0">
                  <a:moveTo>
                    <a:pt x="25" y="30"/>
                  </a:moveTo>
                  <a:cubicBezTo>
                    <a:pt x="22" y="24"/>
                    <a:pt x="19" y="21"/>
                    <a:pt x="19" y="20"/>
                  </a:cubicBezTo>
                  <a:cubicBezTo>
                    <a:pt x="19" y="20"/>
                    <a:pt x="10" y="17"/>
                    <a:pt x="6" y="0"/>
                  </a:cubicBezTo>
                  <a:cubicBezTo>
                    <a:pt x="6" y="0"/>
                    <a:pt x="0" y="26"/>
                    <a:pt x="25" y="3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15"/>
            <p:cNvSpPr>
              <a:spLocks/>
            </p:cNvSpPr>
            <p:nvPr/>
          </p:nvSpPr>
          <p:spPr bwMode="auto">
            <a:xfrm>
              <a:off x="6425817" y="4971918"/>
              <a:ext cx="318391" cy="685262"/>
            </a:xfrm>
            <a:custGeom>
              <a:avLst/>
              <a:gdLst>
                <a:gd name="T0" fmla="*/ 104 w 167"/>
                <a:gd name="T1" fmla="*/ 1 h 359"/>
                <a:gd name="T2" fmla="*/ 13 w 167"/>
                <a:gd name="T3" fmla="*/ 81 h 359"/>
                <a:gd name="T4" fmla="*/ 4 w 167"/>
                <a:gd name="T5" fmla="*/ 287 h 359"/>
                <a:gd name="T6" fmla="*/ 51 w 167"/>
                <a:gd name="T7" fmla="*/ 287 h 359"/>
                <a:gd name="T8" fmla="*/ 54 w 167"/>
                <a:gd name="T9" fmla="*/ 359 h 359"/>
                <a:gd name="T10" fmla="*/ 152 w 167"/>
                <a:gd name="T11" fmla="*/ 210 h 359"/>
                <a:gd name="T12" fmla="*/ 120 w 167"/>
                <a:gd name="T13" fmla="*/ 119 h 359"/>
                <a:gd name="T14" fmla="*/ 104 w 167"/>
                <a:gd name="T15" fmla="*/ 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359">
                  <a:moveTo>
                    <a:pt x="104" y="1"/>
                  </a:moveTo>
                  <a:cubicBezTo>
                    <a:pt x="104" y="1"/>
                    <a:pt x="25" y="0"/>
                    <a:pt x="13" y="81"/>
                  </a:cubicBezTo>
                  <a:cubicBezTo>
                    <a:pt x="0" y="161"/>
                    <a:pt x="4" y="287"/>
                    <a:pt x="4" y="287"/>
                  </a:cubicBezTo>
                  <a:cubicBezTo>
                    <a:pt x="51" y="287"/>
                    <a:pt x="51" y="287"/>
                    <a:pt x="51" y="287"/>
                  </a:cubicBezTo>
                  <a:cubicBezTo>
                    <a:pt x="54" y="359"/>
                    <a:pt x="54" y="359"/>
                    <a:pt x="54" y="359"/>
                  </a:cubicBezTo>
                  <a:cubicBezTo>
                    <a:pt x="54" y="359"/>
                    <a:pt x="167" y="342"/>
                    <a:pt x="152" y="210"/>
                  </a:cubicBezTo>
                  <a:cubicBezTo>
                    <a:pt x="143" y="136"/>
                    <a:pt x="127" y="130"/>
                    <a:pt x="120" y="119"/>
                  </a:cubicBezTo>
                  <a:cubicBezTo>
                    <a:pt x="113" y="109"/>
                    <a:pt x="76" y="65"/>
                    <a:pt x="104" y="1"/>
                  </a:cubicBez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16"/>
            <p:cNvSpPr>
              <a:spLocks/>
            </p:cNvSpPr>
            <p:nvPr/>
          </p:nvSpPr>
          <p:spPr bwMode="auto">
            <a:xfrm>
              <a:off x="6504432" y="5205143"/>
              <a:ext cx="24895" cy="314461"/>
            </a:xfrm>
            <a:custGeom>
              <a:avLst/>
              <a:gdLst>
                <a:gd name="T0" fmla="*/ 10 w 13"/>
                <a:gd name="T1" fmla="*/ 165 h 165"/>
                <a:gd name="T2" fmla="*/ 13 w 13"/>
                <a:gd name="T3" fmla="*/ 0 h 165"/>
                <a:gd name="T4" fmla="*/ 1 w 13"/>
                <a:gd name="T5" fmla="*/ 165 h 165"/>
                <a:gd name="T6" fmla="*/ 10 w 13"/>
                <a:gd name="T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65">
                  <a:moveTo>
                    <a:pt x="10" y="165"/>
                  </a:moveTo>
                  <a:cubicBezTo>
                    <a:pt x="10" y="165"/>
                    <a:pt x="9" y="41"/>
                    <a:pt x="13" y="0"/>
                  </a:cubicBezTo>
                  <a:cubicBezTo>
                    <a:pt x="13" y="0"/>
                    <a:pt x="0" y="56"/>
                    <a:pt x="1" y="165"/>
                  </a:cubicBezTo>
                  <a:lnTo>
                    <a:pt x="10" y="165"/>
                  </a:ln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17"/>
            <p:cNvSpPr>
              <a:spLocks/>
            </p:cNvSpPr>
            <p:nvPr/>
          </p:nvSpPr>
          <p:spPr bwMode="auto">
            <a:xfrm>
              <a:off x="6530637" y="4985021"/>
              <a:ext cx="150679" cy="254189"/>
            </a:xfrm>
            <a:custGeom>
              <a:avLst/>
              <a:gdLst>
                <a:gd name="T0" fmla="*/ 65 w 79"/>
                <a:gd name="T1" fmla="*/ 112 h 133"/>
                <a:gd name="T2" fmla="*/ 45 w 79"/>
                <a:gd name="T3" fmla="*/ 6 h 133"/>
                <a:gd name="T4" fmla="*/ 43 w 79"/>
                <a:gd name="T5" fmla="*/ 0 h 133"/>
                <a:gd name="T6" fmla="*/ 8 w 79"/>
                <a:gd name="T7" fmla="*/ 74 h 133"/>
                <a:gd name="T8" fmla="*/ 25 w 79"/>
                <a:gd name="T9" fmla="*/ 74 h 133"/>
                <a:gd name="T10" fmla="*/ 20 w 79"/>
                <a:gd name="T11" fmla="*/ 110 h 133"/>
                <a:gd name="T12" fmla="*/ 79 w 79"/>
                <a:gd name="T13" fmla="*/ 133 h 133"/>
                <a:gd name="T14" fmla="*/ 65 w 79"/>
                <a:gd name="T15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133">
                  <a:moveTo>
                    <a:pt x="65" y="112"/>
                  </a:moveTo>
                  <a:cubicBezTo>
                    <a:pt x="59" y="103"/>
                    <a:pt x="26" y="64"/>
                    <a:pt x="45" y="6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0" y="59"/>
                    <a:pt x="8" y="74"/>
                  </a:cubicBezTo>
                  <a:cubicBezTo>
                    <a:pt x="11" y="79"/>
                    <a:pt x="25" y="74"/>
                    <a:pt x="25" y="74"/>
                  </a:cubicBezTo>
                  <a:cubicBezTo>
                    <a:pt x="25" y="74"/>
                    <a:pt x="14" y="100"/>
                    <a:pt x="20" y="110"/>
                  </a:cubicBezTo>
                  <a:cubicBezTo>
                    <a:pt x="25" y="120"/>
                    <a:pt x="55" y="130"/>
                    <a:pt x="79" y="133"/>
                  </a:cubicBezTo>
                  <a:cubicBezTo>
                    <a:pt x="74" y="121"/>
                    <a:pt x="68" y="117"/>
                    <a:pt x="65" y="112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18"/>
            <p:cNvSpPr>
              <a:spLocks/>
            </p:cNvSpPr>
            <p:nvPr/>
          </p:nvSpPr>
          <p:spPr bwMode="auto">
            <a:xfrm>
              <a:off x="6921092" y="5480296"/>
              <a:ext cx="251568" cy="209640"/>
            </a:xfrm>
            <a:custGeom>
              <a:avLst/>
              <a:gdLst>
                <a:gd name="T0" fmla="*/ 87 w 132"/>
                <a:gd name="T1" fmla="*/ 0 h 110"/>
                <a:gd name="T2" fmla="*/ 111 w 132"/>
                <a:gd name="T3" fmla="*/ 26 h 110"/>
                <a:gd name="T4" fmla="*/ 121 w 132"/>
                <a:gd name="T5" fmla="*/ 54 h 110"/>
                <a:gd name="T6" fmla="*/ 91 w 132"/>
                <a:gd name="T7" fmla="*/ 45 h 110"/>
                <a:gd name="T8" fmla="*/ 98 w 132"/>
                <a:gd name="T9" fmla="*/ 64 h 110"/>
                <a:gd name="T10" fmla="*/ 99 w 132"/>
                <a:gd name="T11" fmla="*/ 91 h 110"/>
                <a:gd name="T12" fmla="*/ 65 w 132"/>
                <a:gd name="T13" fmla="*/ 61 h 110"/>
                <a:gd name="T14" fmla="*/ 70 w 132"/>
                <a:gd name="T15" fmla="*/ 75 h 110"/>
                <a:gd name="T16" fmla="*/ 71 w 132"/>
                <a:gd name="T17" fmla="*/ 102 h 110"/>
                <a:gd name="T18" fmla="*/ 40 w 132"/>
                <a:gd name="T19" fmla="*/ 75 h 110"/>
                <a:gd name="T20" fmla="*/ 42 w 132"/>
                <a:gd name="T21" fmla="*/ 87 h 110"/>
                <a:gd name="T22" fmla="*/ 42 w 132"/>
                <a:gd name="T23" fmla="*/ 101 h 110"/>
                <a:gd name="T24" fmla="*/ 12 w 132"/>
                <a:gd name="T25" fmla="*/ 69 h 110"/>
                <a:gd name="T26" fmla="*/ 12 w 132"/>
                <a:gd name="T27" fmla="*/ 13 h 110"/>
                <a:gd name="T28" fmla="*/ 87 w 132"/>
                <a:gd name="T2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10">
                  <a:moveTo>
                    <a:pt x="87" y="0"/>
                  </a:moveTo>
                  <a:cubicBezTo>
                    <a:pt x="87" y="0"/>
                    <a:pt x="98" y="18"/>
                    <a:pt x="111" y="26"/>
                  </a:cubicBezTo>
                  <a:cubicBezTo>
                    <a:pt x="124" y="35"/>
                    <a:pt x="132" y="44"/>
                    <a:pt x="121" y="54"/>
                  </a:cubicBezTo>
                  <a:cubicBezTo>
                    <a:pt x="110" y="65"/>
                    <a:pt x="91" y="45"/>
                    <a:pt x="91" y="45"/>
                  </a:cubicBezTo>
                  <a:cubicBezTo>
                    <a:pt x="91" y="45"/>
                    <a:pt x="94" y="57"/>
                    <a:pt x="98" y="64"/>
                  </a:cubicBezTo>
                  <a:cubicBezTo>
                    <a:pt x="103" y="72"/>
                    <a:pt x="111" y="83"/>
                    <a:pt x="99" y="91"/>
                  </a:cubicBezTo>
                  <a:cubicBezTo>
                    <a:pt x="87" y="98"/>
                    <a:pt x="72" y="78"/>
                    <a:pt x="65" y="61"/>
                  </a:cubicBezTo>
                  <a:cubicBezTo>
                    <a:pt x="65" y="61"/>
                    <a:pt x="67" y="69"/>
                    <a:pt x="70" y="75"/>
                  </a:cubicBezTo>
                  <a:cubicBezTo>
                    <a:pt x="73" y="81"/>
                    <a:pt x="84" y="94"/>
                    <a:pt x="71" y="102"/>
                  </a:cubicBezTo>
                  <a:cubicBezTo>
                    <a:pt x="57" y="110"/>
                    <a:pt x="43" y="89"/>
                    <a:pt x="40" y="75"/>
                  </a:cubicBezTo>
                  <a:cubicBezTo>
                    <a:pt x="40" y="75"/>
                    <a:pt x="40" y="82"/>
                    <a:pt x="42" y="87"/>
                  </a:cubicBezTo>
                  <a:cubicBezTo>
                    <a:pt x="45" y="92"/>
                    <a:pt x="47" y="98"/>
                    <a:pt x="42" y="101"/>
                  </a:cubicBezTo>
                  <a:cubicBezTo>
                    <a:pt x="37" y="103"/>
                    <a:pt x="23" y="102"/>
                    <a:pt x="12" y="69"/>
                  </a:cubicBezTo>
                  <a:cubicBezTo>
                    <a:pt x="0" y="37"/>
                    <a:pt x="12" y="13"/>
                    <a:pt x="12" y="13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19"/>
            <p:cNvSpPr>
              <a:spLocks/>
            </p:cNvSpPr>
            <p:nvPr/>
          </p:nvSpPr>
          <p:spPr bwMode="auto">
            <a:xfrm>
              <a:off x="6970881" y="5531396"/>
              <a:ext cx="117923" cy="78615"/>
            </a:xfrm>
            <a:custGeom>
              <a:avLst/>
              <a:gdLst>
                <a:gd name="T0" fmla="*/ 62 w 62"/>
                <a:gd name="T1" fmla="*/ 0 h 41"/>
                <a:gd name="T2" fmla="*/ 0 w 62"/>
                <a:gd name="T3" fmla="*/ 34 h 41"/>
                <a:gd name="T4" fmla="*/ 62 w 6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41">
                  <a:moveTo>
                    <a:pt x="62" y="0"/>
                  </a:moveTo>
                  <a:cubicBezTo>
                    <a:pt x="62" y="0"/>
                    <a:pt x="48" y="30"/>
                    <a:pt x="0" y="34"/>
                  </a:cubicBezTo>
                  <a:cubicBezTo>
                    <a:pt x="0" y="34"/>
                    <a:pt x="51" y="41"/>
                    <a:pt x="62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20"/>
            <p:cNvSpPr>
              <a:spLocks/>
            </p:cNvSpPr>
            <p:nvPr/>
          </p:nvSpPr>
          <p:spPr bwMode="auto">
            <a:xfrm>
              <a:off x="6719313" y="4971918"/>
              <a:ext cx="379973" cy="685262"/>
            </a:xfrm>
            <a:custGeom>
              <a:avLst/>
              <a:gdLst>
                <a:gd name="T0" fmla="*/ 63 w 199"/>
                <a:gd name="T1" fmla="*/ 1 h 359"/>
                <a:gd name="T2" fmla="*/ 154 w 199"/>
                <a:gd name="T3" fmla="*/ 81 h 359"/>
                <a:gd name="T4" fmla="*/ 199 w 199"/>
                <a:gd name="T5" fmla="*/ 268 h 359"/>
                <a:gd name="T6" fmla="*/ 116 w 199"/>
                <a:gd name="T7" fmla="*/ 287 h 359"/>
                <a:gd name="T8" fmla="*/ 113 w 199"/>
                <a:gd name="T9" fmla="*/ 359 h 359"/>
                <a:gd name="T10" fmla="*/ 15 w 199"/>
                <a:gd name="T11" fmla="*/ 210 h 359"/>
                <a:gd name="T12" fmla="*/ 47 w 199"/>
                <a:gd name="T13" fmla="*/ 119 h 359"/>
                <a:gd name="T14" fmla="*/ 63 w 199"/>
                <a:gd name="T15" fmla="*/ 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359">
                  <a:moveTo>
                    <a:pt x="63" y="1"/>
                  </a:moveTo>
                  <a:cubicBezTo>
                    <a:pt x="63" y="1"/>
                    <a:pt x="142" y="0"/>
                    <a:pt x="154" y="81"/>
                  </a:cubicBezTo>
                  <a:cubicBezTo>
                    <a:pt x="167" y="161"/>
                    <a:pt x="199" y="268"/>
                    <a:pt x="199" y="268"/>
                  </a:cubicBezTo>
                  <a:cubicBezTo>
                    <a:pt x="116" y="287"/>
                    <a:pt x="116" y="287"/>
                    <a:pt x="116" y="287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113" y="359"/>
                    <a:pt x="0" y="342"/>
                    <a:pt x="15" y="210"/>
                  </a:cubicBezTo>
                  <a:cubicBezTo>
                    <a:pt x="24" y="136"/>
                    <a:pt x="40" y="130"/>
                    <a:pt x="47" y="119"/>
                  </a:cubicBezTo>
                  <a:cubicBezTo>
                    <a:pt x="54" y="109"/>
                    <a:pt x="91" y="65"/>
                    <a:pt x="63" y="1"/>
                  </a:cubicBez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21"/>
            <p:cNvSpPr>
              <a:spLocks/>
            </p:cNvSpPr>
            <p:nvPr/>
          </p:nvSpPr>
          <p:spPr bwMode="auto">
            <a:xfrm>
              <a:off x="6935505" y="5205143"/>
              <a:ext cx="24895" cy="314461"/>
            </a:xfrm>
            <a:custGeom>
              <a:avLst/>
              <a:gdLst>
                <a:gd name="T0" fmla="*/ 3 w 13"/>
                <a:gd name="T1" fmla="*/ 165 h 165"/>
                <a:gd name="T2" fmla="*/ 0 w 13"/>
                <a:gd name="T3" fmla="*/ 0 h 165"/>
                <a:gd name="T4" fmla="*/ 12 w 13"/>
                <a:gd name="T5" fmla="*/ 162 h 165"/>
                <a:gd name="T6" fmla="*/ 3 w 13"/>
                <a:gd name="T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65">
                  <a:moveTo>
                    <a:pt x="3" y="165"/>
                  </a:moveTo>
                  <a:cubicBezTo>
                    <a:pt x="3" y="165"/>
                    <a:pt x="4" y="41"/>
                    <a:pt x="0" y="0"/>
                  </a:cubicBezTo>
                  <a:cubicBezTo>
                    <a:pt x="0" y="0"/>
                    <a:pt x="13" y="54"/>
                    <a:pt x="12" y="162"/>
                  </a:cubicBezTo>
                  <a:lnTo>
                    <a:pt x="3" y="165"/>
                  </a:ln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22"/>
            <p:cNvSpPr>
              <a:spLocks/>
            </p:cNvSpPr>
            <p:nvPr/>
          </p:nvSpPr>
          <p:spPr bwMode="auto">
            <a:xfrm>
              <a:off x="6780895" y="4985021"/>
              <a:ext cx="151989" cy="254189"/>
            </a:xfrm>
            <a:custGeom>
              <a:avLst/>
              <a:gdLst>
                <a:gd name="T0" fmla="*/ 15 w 80"/>
                <a:gd name="T1" fmla="*/ 112 h 133"/>
                <a:gd name="T2" fmla="*/ 35 w 80"/>
                <a:gd name="T3" fmla="*/ 6 h 133"/>
                <a:gd name="T4" fmla="*/ 37 w 80"/>
                <a:gd name="T5" fmla="*/ 0 h 133"/>
                <a:gd name="T6" fmla="*/ 72 w 80"/>
                <a:gd name="T7" fmla="*/ 74 h 133"/>
                <a:gd name="T8" fmla="*/ 55 w 80"/>
                <a:gd name="T9" fmla="*/ 74 h 133"/>
                <a:gd name="T10" fmla="*/ 60 w 80"/>
                <a:gd name="T11" fmla="*/ 110 h 133"/>
                <a:gd name="T12" fmla="*/ 0 w 80"/>
                <a:gd name="T13" fmla="*/ 133 h 133"/>
                <a:gd name="T14" fmla="*/ 15 w 80"/>
                <a:gd name="T15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33">
                  <a:moveTo>
                    <a:pt x="15" y="112"/>
                  </a:moveTo>
                  <a:cubicBezTo>
                    <a:pt x="21" y="103"/>
                    <a:pt x="54" y="64"/>
                    <a:pt x="35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80" y="59"/>
                    <a:pt x="72" y="74"/>
                  </a:cubicBezTo>
                  <a:cubicBezTo>
                    <a:pt x="69" y="79"/>
                    <a:pt x="55" y="74"/>
                    <a:pt x="55" y="74"/>
                  </a:cubicBezTo>
                  <a:cubicBezTo>
                    <a:pt x="55" y="74"/>
                    <a:pt x="66" y="100"/>
                    <a:pt x="60" y="110"/>
                  </a:cubicBezTo>
                  <a:cubicBezTo>
                    <a:pt x="55" y="120"/>
                    <a:pt x="25" y="130"/>
                    <a:pt x="0" y="133"/>
                  </a:cubicBezTo>
                  <a:cubicBezTo>
                    <a:pt x="6" y="121"/>
                    <a:pt x="12" y="117"/>
                    <a:pt x="15" y="112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23"/>
            <p:cNvSpPr>
              <a:spLocks/>
            </p:cNvSpPr>
            <p:nvPr/>
          </p:nvSpPr>
          <p:spPr bwMode="auto">
            <a:xfrm>
              <a:off x="6209625" y="4239487"/>
              <a:ext cx="1004963" cy="538514"/>
            </a:xfrm>
            <a:custGeom>
              <a:avLst/>
              <a:gdLst>
                <a:gd name="T0" fmla="*/ 81 w 528"/>
                <a:gd name="T1" fmla="*/ 282 h 282"/>
                <a:gd name="T2" fmla="*/ 110 w 528"/>
                <a:gd name="T3" fmla="*/ 70 h 282"/>
                <a:gd name="T4" fmla="*/ 255 w 528"/>
                <a:gd name="T5" fmla="*/ 0 h 282"/>
                <a:gd name="T6" fmla="*/ 463 w 528"/>
                <a:gd name="T7" fmla="*/ 282 h 282"/>
                <a:gd name="T8" fmla="*/ 81 w 528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282">
                  <a:moveTo>
                    <a:pt x="81" y="282"/>
                  </a:moveTo>
                  <a:cubicBezTo>
                    <a:pt x="81" y="282"/>
                    <a:pt x="0" y="85"/>
                    <a:pt x="110" y="70"/>
                  </a:cubicBezTo>
                  <a:cubicBezTo>
                    <a:pt x="110" y="70"/>
                    <a:pt x="98" y="0"/>
                    <a:pt x="255" y="0"/>
                  </a:cubicBezTo>
                  <a:cubicBezTo>
                    <a:pt x="451" y="0"/>
                    <a:pt x="528" y="47"/>
                    <a:pt x="463" y="282"/>
                  </a:cubicBezTo>
                  <a:lnTo>
                    <a:pt x="81" y="282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24"/>
            <p:cNvSpPr>
              <a:spLocks/>
            </p:cNvSpPr>
            <p:nvPr/>
          </p:nvSpPr>
          <p:spPr bwMode="auto">
            <a:xfrm>
              <a:off x="6332789" y="4741314"/>
              <a:ext cx="204399" cy="193917"/>
            </a:xfrm>
            <a:custGeom>
              <a:avLst/>
              <a:gdLst>
                <a:gd name="T0" fmla="*/ 56 w 107"/>
                <a:gd name="T1" fmla="*/ 17 h 102"/>
                <a:gd name="T2" fmla="*/ 16 w 107"/>
                <a:gd name="T3" fmla="*/ 13 h 102"/>
                <a:gd name="T4" fmla="*/ 107 w 107"/>
                <a:gd name="T5" fmla="*/ 102 h 102"/>
                <a:gd name="T6" fmla="*/ 56 w 107"/>
                <a:gd name="T7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02">
                  <a:moveTo>
                    <a:pt x="56" y="17"/>
                  </a:moveTo>
                  <a:cubicBezTo>
                    <a:pt x="56" y="17"/>
                    <a:pt x="33" y="0"/>
                    <a:pt x="16" y="13"/>
                  </a:cubicBezTo>
                  <a:cubicBezTo>
                    <a:pt x="0" y="27"/>
                    <a:pt x="14" y="102"/>
                    <a:pt x="107" y="102"/>
                  </a:cubicBezTo>
                  <a:lnTo>
                    <a:pt x="56" y="17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25"/>
            <p:cNvSpPr>
              <a:spLocks/>
            </p:cNvSpPr>
            <p:nvPr/>
          </p:nvSpPr>
          <p:spPr bwMode="auto">
            <a:xfrm>
              <a:off x="6921092" y="4741314"/>
              <a:ext cx="207020" cy="193917"/>
            </a:xfrm>
            <a:custGeom>
              <a:avLst/>
              <a:gdLst>
                <a:gd name="T0" fmla="*/ 51 w 108"/>
                <a:gd name="T1" fmla="*/ 17 h 102"/>
                <a:gd name="T2" fmla="*/ 91 w 108"/>
                <a:gd name="T3" fmla="*/ 13 h 102"/>
                <a:gd name="T4" fmla="*/ 0 w 108"/>
                <a:gd name="T5" fmla="*/ 102 h 102"/>
                <a:gd name="T6" fmla="*/ 51 w 108"/>
                <a:gd name="T7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102">
                  <a:moveTo>
                    <a:pt x="51" y="17"/>
                  </a:moveTo>
                  <a:cubicBezTo>
                    <a:pt x="51" y="17"/>
                    <a:pt x="74" y="0"/>
                    <a:pt x="91" y="13"/>
                  </a:cubicBezTo>
                  <a:cubicBezTo>
                    <a:pt x="108" y="27"/>
                    <a:pt x="93" y="102"/>
                    <a:pt x="0" y="102"/>
                  </a:cubicBezTo>
                  <a:lnTo>
                    <a:pt x="51" y="17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26"/>
            <p:cNvSpPr>
              <a:spLocks/>
            </p:cNvSpPr>
            <p:nvPr/>
          </p:nvSpPr>
          <p:spPr bwMode="auto">
            <a:xfrm>
              <a:off x="6402232" y="4454369"/>
              <a:ext cx="656436" cy="566029"/>
            </a:xfrm>
            <a:custGeom>
              <a:avLst/>
              <a:gdLst>
                <a:gd name="T0" fmla="*/ 336 w 345"/>
                <a:gd name="T1" fmla="*/ 76 h 296"/>
                <a:gd name="T2" fmla="*/ 172 w 345"/>
                <a:gd name="T3" fmla="*/ 76 h 296"/>
                <a:gd name="T4" fmla="*/ 8 w 345"/>
                <a:gd name="T5" fmla="*/ 76 h 296"/>
                <a:gd name="T6" fmla="*/ 4 w 345"/>
                <a:gd name="T7" fmla="*/ 135 h 296"/>
                <a:gd name="T8" fmla="*/ 172 w 345"/>
                <a:gd name="T9" fmla="*/ 296 h 296"/>
                <a:gd name="T10" fmla="*/ 340 w 345"/>
                <a:gd name="T11" fmla="*/ 135 h 296"/>
                <a:gd name="T12" fmla="*/ 336 w 345"/>
                <a:gd name="T13" fmla="*/ 7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296">
                  <a:moveTo>
                    <a:pt x="336" y="76"/>
                  </a:moveTo>
                  <a:cubicBezTo>
                    <a:pt x="314" y="0"/>
                    <a:pt x="172" y="76"/>
                    <a:pt x="172" y="76"/>
                  </a:cubicBezTo>
                  <a:cubicBezTo>
                    <a:pt x="172" y="76"/>
                    <a:pt x="31" y="0"/>
                    <a:pt x="8" y="76"/>
                  </a:cubicBezTo>
                  <a:cubicBezTo>
                    <a:pt x="8" y="76"/>
                    <a:pt x="0" y="101"/>
                    <a:pt x="4" y="135"/>
                  </a:cubicBezTo>
                  <a:cubicBezTo>
                    <a:pt x="13" y="200"/>
                    <a:pt x="67" y="296"/>
                    <a:pt x="172" y="296"/>
                  </a:cubicBezTo>
                  <a:cubicBezTo>
                    <a:pt x="277" y="296"/>
                    <a:pt x="331" y="200"/>
                    <a:pt x="340" y="135"/>
                  </a:cubicBezTo>
                  <a:cubicBezTo>
                    <a:pt x="345" y="101"/>
                    <a:pt x="336" y="76"/>
                    <a:pt x="336" y="76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27"/>
            <p:cNvSpPr>
              <a:spLocks/>
            </p:cNvSpPr>
            <p:nvPr/>
          </p:nvSpPr>
          <p:spPr bwMode="auto">
            <a:xfrm>
              <a:off x="6662972" y="4809447"/>
              <a:ext cx="106130" cy="57651"/>
            </a:xfrm>
            <a:custGeom>
              <a:avLst/>
              <a:gdLst>
                <a:gd name="T0" fmla="*/ 0 w 56"/>
                <a:gd name="T1" fmla="*/ 10 h 30"/>
                <a:gd name="T2" fmla="*/ 29 w 56"/>
                <a:gd name="T3" fmla="*/ 29 h 30"/>
                <a:gd name="T4" fmla="*/ 56 w 56"/>
                <a:gd name="T5" fmla="*/ 0 h 30"/>
                <a:gd name="T6" fmla="*/ 28 w 56"/>
                <a:gd name="T7" fmla="*/ 22 h 30"/>
                <a:gd name="T8" fmla="*/ 0 w 56"/>
                <a:gd name="T9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0">
                  <a:moveTo>
                    <a:pt x="0" y="10"/>
                  </a:moveTo>
                  <a:cubicBezTo>
                    <a:pt x="0" y="10"/>
                    <a:pt x="8" y="30"/>
                    <a:pt x="29" y="29"/>
                  </a:cubicBezTo>
                  <a:cubicBezTo>
                    <a:pt x="50" y="28"/>
                    <a:pt x="56" y="0"/>
                    <a:pt x="56" y="0"/>
                  </a:cubicBezTo>
                  <a:cubicBezTo>
                    <a:pt x="56" y="0"/>
                    <a:pt x="45" y="22"/>
                    <a:pt x="28" y="22"/>
                  </a:cubicBezTo>
                  <a:cubicBezTo>
                    <a:pt x="12" y="22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28"/>
            <p:cNvSpPr>
              <a:spLocks/>
            </p:cNvSpPr>
            <p:nvPr/>
          </p:nvSpPr>
          <p:spPr bwMode="auto">
            <a:xfrm>
              <a:off x="6628906" y="4884132"/>
              <a:ext cx="243707" cy="57651"/>
            </a:xfrm>
            <a:custGeom>
              <a:avLst/>
              <a:gdLst>
                <a:gd name="T0" fmla="*/ 3 w 128"/>
                <a:gd name="T1" fmla="*/ 30 h 30"/>
                <a:gd name="T2" fmla="*/ 0 w 128"/>
                <a:gd name="T3" fmla="*/ 27 h 30"/>
                <a:gd name="T4" fmla="*/ 3 w 128"/>
                <a:gd name="T5" fmla="*/ 24 h 30"/>
                <a:gd name="T6" fmla="*/ 123 w 128"/>
                <a:gd name="T7" fmla="*/ 1 h 30"/>
                <a:gd name="T8" fmla="*/ 127 w 128"/>
                <a:gd name="T9" fmla="*/ 1 h 30"/>
                <a:gd name="T10" fmla="*/ 127 w 128"/>
                <a:gd name="T11" fmla="*/ 6 h 30"/>
                <a:gd name="T12" fmla="*/ 3 w 128"/>
                <a:gd name="T13" fmla="*/ 30 h 30"/>
                <a:gd name="T14" fmla="*/ 3 w 128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30">
                  <a:moveTo>
                    <a:pt x="3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25"/>
                    <a:pt x="2" y="24"/>
                    <a:pt x="3" y="24"/>
                  </a:cubicBezTo>
                  <a:cubicBezTo>
                    <a:pt x="4" y="24"/>
                    <a:pt x="99" y="22"/>
                    <a:pt x="123" y="1"/>
                  </a:cubicBezTo>
                  <a:cubicBezTo>
                    <a:pt x="124" y="0"/>
                    <a:pt x="126" y="0"/>
                    <a:pt x="127" y="1"/>
                  </a:cubicBezTo>
                  <a:cubicBezTo>
                    <a:pt x="128" y="2"/>
                    <a:pt x="128" y="4"/>
                    <a:pt x="127" y="6"/>
                  </a:cubicBezTo>
                  <a:cubicBezTo>
                    <a:pt x="101" y="28"/>
                    <a:pt x="7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29"/>
            <p:cNvSpPr>
              <a:spLocks/>
            </p:cNvSpPr>
            <p:nvPr/>
          </p:nvSpPr>
          <p:spPr bwMode="auto">
            <a:xfrm>
              <a:off x="6872613" y="4853996"/>
              <a:ext cx="31446" cy="49790"/>
            </a:xfrm>
            <a:custGeom>
              <a:avLst/>
              <a:gdLst>
                <a:gd name="T0" fmla="*/ 11 w 17"/>
                <a:gd name="T1" fmla="*/ 26 h 26"/>
                <a:gd name="T2" fmla="*/ 11 w 17"/>
                <a:gd name="T3" fmla="*/ 26 h 26"/>
                <a:gd name="T4" fmla="*/ 8 w 17"/>
                <a:gd name="T5" fmla="*/ 22 h 26"/>
                <a:gd name="T6" fmla="*/ 2 w 17"/>
                <a:gd name="T7" fmla="*/ 6 h 26"/>
                <a:gd name="T8" fmla="*/ 0 w 17"/>
                <a:gd name="T9" fmla="*/ 2 h 26"/>
                <a:gd name="T10" fmla="*/ 4 w 17"/>
                <a:gd name="T11" fmla="*/ 0 h 26"/>
                <a:gd name="T12" fmla="*/ 14 w 17"/>
                <a:gd name="T13" fmla="*/ 23 h 26"/>
                <a:gd name="T14" fmla="*/ 11 w 1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6">
                  <a:moveTo>
                    <a:pt x="11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9" y="25"/>
                    <a:pt x="8" y="24"/>
                    <a:pt x="8" y="22"/>
                  </a:cubicBezTo>
                  <a:cubicBezTo>
                    <a:pt x="10" y="9"/>
                    <a:pt x="3" y="6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17" y="4"/>
                    <a:pt x="14" y="23"/>
                  </a:cubicBezTo>
                  <a:cubicBezTo>
                    <a:pt x="14" y="24"/>
                    <a:pt x="12" y="26"/>
                    <a:pt x="11" y="26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Oval 130"/>
            <p:cNvSpPr>
              <a:spLocks noChangeArrowheads="1"/>
            </p:cNvSpPr>
            <p:nvPr/>
          </p:nvSpPr>
          <p:spPr bwMode="auto">
            <a:xfrm>
              <a:off x="6500501" y="4692835"/>
              <a:ext cx="83856" cy="85166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31"/>
            <p:cNvSpPr>
              <a:spLocks/>
            </p:cNvSpPr>
            <p:nvPr/>
          </p:nvSpPr>
          <p:spPr bwMode="auto">
            <a:xfrm>
              <a:off x="6529326" y="4699386"/>
              <a:ext cx="40618" cy="24895"/>
            </a:xfrm>
            <a:custGeom>
              <a:avLst/>
              <a:gdLst>
                <a:gd name="T0" fmla="*/ 0 w 21"/>
                <a:gd name="T1" fmla="*/ 5 h 13"/>
                <a:gd name="T2" fmla="*/ 9 w 21"/>
                <a:gd name="T3" fmla="*/ 12 h 13"/>
                <a:gd name="T4" fmla="*/ 20 w 21"/>
                <a:gd name="T5" fmla="*/ 9 h 13"/>
                <a:gd name="T6" fmla="*/ 11 w 21"/>
                <a:gd name="T7" fmla="*/ 1 h 13"/>
                <a:gd name="T8" fmla="*/ 0 w 21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3">
                  <a:moveTo>
                    <a:pt x="0" y="5"/>
                  </a:moveTo>
                  <a:cubicBezTo>
                    <a:pt x="0" y="8"/>
                    <a:pt x="4" y="11"/>
                    <a:pt x="9" y="12"/>
                  </a:cubicBezTo>
                  <a:cubicBezTo>
                    <a:pt x="14" y="13"/>
                    <a:pt x="19" y="12"/>
                    <a:pt x="20" y="9"/>
                  </a:cubicBezTo>
                  <a:cubicBezTo>
                    <a:pt x="21" y="5"/>
                    <a:pt x="17" y="2"/>
                    <a:pt x="11" y="1"/>
                  </a:cubicBezTo>
                  <a:cubicBezTo>
                    <a:pt x="6" y="0"/>
                    <a:pt x="1" y="2"/>
                    <a:pt x="0" y="5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32"/>
            <p:cNvSpPr>
              <a:spLocks/>
            </p:cNvSpPr>
            <p:nvPr/>
          </p:nvSpPr>
          <p:spPr bwMode="auto">
            <a:xfrm>
              <a:off x="6461193" y="4629943"/>
              <a:ext cx="151989" cy="49790"/>
            </a:xfrm>
            <a:custGeom>
              <a:avLst/>
              <a:gdLst>
                <a:gd name="T0" fmla="*/ 80 w 80"/>
                <a:gd name="T1" fmla="*/ 26 h 26"/>
                <a:gd name="T2" fmla="*/ 76 w 80"/>
                <a:gd name="T3" fmla="*/ 8 h 26"/>
                <a:gd name="T4" fmla="*/ 3 w 80"/>
                <a:gd name="T5" fmla="*/ 5 h 26"/>
                <a:gd name="T6" fmla="*/ 0 w 80"/>
                <a:gd name="T7" fmla="*/ 21 h 26"/>
                <a:gd name="T8" fmla="*/ 80 w 80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6">
                  <a:moveTo>
                    <a:pt x="80" y="26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33" y="0"/>
                    <a:pt x="3" y="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21" y="16"/>
                    <a:pt x="80" y="26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Oval 133"/>
            <p:cNvSpPr>
              <a:spLocks noChangeArrowheads="1"/>
            </p:cNvSpPr>
            <p:nvPr/>
          </p:nvSpPr>
          <p:spPr bwMode="auto">
            <a:xfrm>
              <a:off x="6834615" y="4692835"/>
              <a:ext cx="81236" cy="85166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34"/>
            <p:cNvSpPr>
              <a:spLocks/>
            </p:cNvSpPr>
            <p:nvPr/>
          </p:nvSpPr>
          <p:spPr bwMode="auto">
            <a:xfrm>
              <a:off x="6860820" y="4699386"/>
              <a:ext cx="40618" cy="24895"/>
            </a:xfrm>
            <a:custGeom>
              <a:avLst/>
              <a:gdLst>
                <a:gd name="T0" fmla="*/ 1 w 21"/>
                <a:gd name="T1" fmla="*/ 5 h 13"/>
                <a:gd name="T2" fmla="*/ 9 w 21"/>
                <a:gd name="T3" fmla="*/ 12 h 13"/>
                <a:gd name="T4" fmla="*/ 20 w 21"/>
                <a:gd name="T5" fmla="*/ 9 h 13"/>
                <a:gd name="T6" fmla="*/ 12 w 21"/>
                <a:gd name="T7" fmla="*/ 1 h 13"/>
                <a:gd name="T8" fmla="*/ 1 w 21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3">
                  <a:moveTo>
                    <a:pt x="1" y="5"/>
                  </a:moveTo>
                  <a:cubicBezTo>
                    <a:pt x="0" y="8"/>
                    <a:pt x="4" y="11"/>
                    <a:pt x="9" y="12"/>
                  </a:cubicBezTo>
                  <a:cubicBezTo>
                    <a:pt x="15" y="13"/>
                    <a:pt x="20" y="12"/>
                    <a:pt x="20" y="9"/>
                  </a:cubicBezTo>
                  <a:cubicBezTo>
                    <a:pt x="21" y="5"/>
                    <a:pt x="17" y="2"/>
                    <a:pt x="12" y="1"/>
                  </a:cubicBezTo>
                  <a:cubicBezTo>
                    <a:pt x="6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35"/>
            <p:cNvSpPr>
              <a:spLocks/>
            </p:cNvSpPr>
            <p:nvPr/>
          </p:nvSpPr>
          <p:spPr bwMode="auto">
            <a:xfrm>
              <a:off x="6803169" y="4629943"/>
              <a:ext cx="154610" cy="49790"/>
            </a:xfrm>
            <a:custGeom>
              <a:avLst/>
              <a:gdLst>
                <a:gd name="T0" fmla="*/ 0 w 81"/>
                <a:gd name="T1" fmla="*/ 26 h 26"/>
                <a:gd name="T2" fmla="*/ 4 w 81"/>
                <a:gd name="T3" fmla="*/ 8 h 26"/>
                <a:gd name="T4" fmla="*/ 77 w 81"/>
                <a:gd name="T5" fmla="*/ 5 h 26"/>
                <a:gd name="T6" fmla="*/ 81 w 81"/>
                <a:gd name="T7" fmla="*/ 21 h 26"/>
                <a:gd name="T8" fmla="*/ 0 w 8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6">
                  <a:moveTo>
                    <a:pt x="0" y="26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7" y="0"/>
                    <a:pt x="77" y="5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59" y="16"/>
                    <a:pt x="0" y="26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5276539" y="4605738"/>
            <a:ext cx="706185" cy="1624227"/>
            <a:chOff x="5077567" y="4239487"/>
            <a:chExt cx="864766" cy="1988963"/>
          </a:xfrm>
        </p:grpSpPr>
        <p:sp>
          <p:nvSpPr>
            <p:cNvPr id="132" name="Freeform 136"/>
            <p:cNvSpPr>
              <a:spLocks/>
            </p:cNvSpPr>
            <p:nvPr/>
          </p:nvSpPr>
          <p:spPr bwMode="auto">
            <a:xfrm>
              <a:off x="5295069" y="5514363"/>
              <a:ext cx="425832" cy="666918"/>
            </a:xfrm>
            <a:custGeom>
              <a:avLst/>
              <a:gdLst>
                <a:gd name="T0" fmla="*/ 0 w 224"/>
                <a:gd name="T1" fmla="*/ 0 h 349"/>
                <a:gd name="T2" fmla="*/ 224 w 224"/>
                <a:gd name="T3" fmla="*/ 0 h 349"/>
                <a:gd name="T4" fmla="*/ 199 w 224"/>
                <a:gd name="T5" fmla="*/ 327 h 349"/>
                <a:gd name="T6" fmla="*/ 109 w 224"/>
                <a:gd name="T7" fmla="*/ 349 h 349"/>
                <a:gd name="T8" fmla="*/ 20 w 224"/>
                <a:gd name="T9" fmla="*/ 324 h 349"/>
                <a:gd name="T10" fmla="*/ 0 w 224"/>
                <a:gd name="T1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49">
                  <a:moveTo>
                    <a:pt x="0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05" y="285"/>
                    <a:pt x="199" y="327"/>
                  </a:cubicBezTo>
                  <a:cubicBezTo>
                    <a:pt x="109" y="349"/>
                    <a:pt x="109" y="349"/>
                    <a:pt x="109" y="349"/>
                  </a:cubicBezTo>
                  <a:cubicBezTo>
                    <a:pt x="20" y="324"/>
                    <a:pt x="20" y="324"/>
                    <a:pt x="20" y="3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37"/>
            <p:cNvSpPr>
              <a:spLocks/>
            </p:cNvSpPr>
            <p:nvPr/>
          </p:nvSpPr>
          <p:spPr bwMode="auto">
            <a:xfrm>
              <a:off x="5485056" y="5714832"/>
              <a:ext cx="34067" cy="476932"/>
            </a:xfrm>
            <a:custGeom>
              <a:avLst/>
              <a:gdLst>
                <a:gd name="T0" fmla="*/ 26 w 26"/>
                <a:gd name="T1" fmla="*/ 353 h 364"/>
                <a:gd name="T2" fmla="*/ 18 w 26"/>
                <a:gd name="T3" fmla="*/ 0 h 364"/>
                <a:gd name="T4" fmla="*/ 0 w 26"/>
                <a:gd name="T5" fmla="*/ 351 h 364"/>
                <a:gd name="T6" fmla="*/ 13 w 26"/>
                <a:gd name="T7" fmla="*/ 364 h 364"/>
                <a:gd name="T8" fmla="*/ 26 w 26"/>
                <a:gd name="T9" fmla="*/ 35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64">
                  <a:moveTo>
                    <a:pt x="26" y="353"/>
                  </a:moveTo>
                  <a:lnTo>
                    <a:pt x="18" y="0"/>
                  </a:lnTo>
                  <a:lnTo>
                    <a:pt x="0" y="351"/>
                  </a:lnTo>
                  <a:lnTo>
                    <a:pt x="13" y="364"/>
                  </a:lnTo>
                  <a:lnTo>
                    <a:pt x="26" y="353"/>
                  </a:lnTo>
                  <a:close/>
                </a:path>
              </a:pathLst>
            </a:custGeom>
            <a:solidFill>
              <a:srgbClr val="4C3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38"/>
            <p:cNvSpPr>
              <a:spLocks/>
            </p:cNvSpPr>
            <p:nvPr/>
          </p:nvSpPr>
          <p:spPr bwMode="auto">
            <a:xfrm>
              <a:off x="5156182" y="6103976"/>
              <a:ext cx="373422" cy="124474"/>
            </a:xfrm>
            <a:custGeom>
              <a:avLst/>
              <a:gdLst>
                <a:gd name="T0" fmla="*/ 96 w 196"/>
                <a:gd name="T1" fmla="*/ 4 h 65"/>
                <a:gd name="T2" fmla="*/ 98 w 196"/>
                <a:gd name="T3" fmla="*/ 63 h 65"/>
                <a:gd name="T4" fmla="*/ 181 w 196"/>
                <a:gd name="T5" fmla="*/ 40 h 65"/>
                <a:gd name="T6" fmla="*/ 96 w 196"/>
                <a:gd name="T7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65">
                  <a:moveTo>
                    <a:pt x="96" y="4"/>
                  </a:moveTo>
                  <a:cubicBezTo>
                    <a:pt x="66" y="6"/>
                    <a:pt x="0" y="65"/>
                    <a:pt x="98" y="63"/>
                  </a:cubicBezTo>
                  <a:cubicBezTo>
                    <a:pt x="196" y="61"/>
                    <a:pt x="182" y="47"/>
                    <a:pt x="181" y="40"/>
                  </a:cubicBezTo>
                  <a:cubicBezTo>
                    <a:pt x="180" y="32"/>
                    <a:pt x="141" y="0"/>
                    <a:pt x="96" y="4"/>
                  </a:cubicBezTo>
                  <a:close/>
                </a:path>
              </a:pathLst>
            </a:custGeom>
            <a:solidFill>
              <a:srgbClr val="38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39"/>
            <p:cNvSpPr>
              <a:spLocks/>
            </p:cNvSpPr>
            <p:nvPr/>
          </p:nvSpPr>
          <p:spPr bwMode="auto">
            <a:xfrm>
              <a:off x="5477194" y="6103976"/>
              <a:ext cx="373422" cy="124474"/>
            </a:xfrm>
            <a:custGeom>
              <a:avLst/>
              <a:gdLst>
                <a:gd name="T0" fmla="*/ 99 w 196"/>
                <a:gd name="T1" fmla="*/ 4 h 65"/>
                <a:gd name="T2" fmla="*/ 98 w 196"/>
                <a:gd name="T3" fmla="*/ 63 h 65"/>
                <a:gd name="T4" fmla="*/ 15 w 196"/>
                <a:gd name="T5" fmla="*/ 40 h 65"/>
                <a:gd name="T6" fmla="*/ 99 w 196"/>
                <a:gd name="T7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65">
                  <a:moveTo>
                    <a:pt x="99" y="4"/>
                  </a:moveTo>
                  <a:cubicBezTo>
                    <a:pt x="130" y="6"/>
                    <a:pt x="196" y="65"/>
                    <a:pt x="98" y="63"/>
                  </a:cubicBezTo>
                  <a:cubicBezTo>
                    <a:pt x="0" y="61"/>
                    <a:pt x="13" y="47"/>
                    <a:pt x="15" y="40"/>
                  </a:cubicBezTo>
                  <a:cubicBezTo>
                    <a:pt x="16" y="32"/>
                    <a:pt x="55" y="0"/>
                    <a:pt x="99" y="4"/>
                  </a:cubicBezTo>
                  <a:close/>
                </a:path>
              </a:pathLst>
            </a:custGeom>
            <a:solidFill>
              <a:srgbClr val="38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Rectangle 140"/>
            <p:cNvSpPr>
              <a:spLocks noChangeArrowheads="1"/>
            </p:cNvSpPr>
            <p:nvPr/>
          </p:nvSpPr>
          <p:spPr bwMode="auto">
            <a:xfrm>
              <a:off x="5371064" y="5091151"/>
              <a:ext cx="280394" cy="263361"/>
            </a:xfrm>
            <a:prstGeom prst="rect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Oval 141"/>
            <p:cNvSpPr>
              <a:spLocks noChangeArrowheads="1"/>
            </p:cNvSpPr>
            <p:nvPr/>
          </p:nvSpPr>
          <p:spPr bwMode="auto">
            <a:xfrm>
              <a:off x="5523053" y="5138321"/>
              <a:ext cx="28826" cy="28826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Oval 142"/>
            <p:cNvSpPr>
              <a:spLocks noChangeArrowheads="1"/>
            </p:cNvSpPr>
            <p:nvPr/>
          </p:nvSpPr>
          <p:spPr bwMode="auto">
            <a:xfrm>
              <a:off x="5523053" y="5205143"/>
              <a:ext cx="28826" cy="28826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Oval 143"/>
            <p:cNvSpPr>
              <a:spLocks noChangeArrowheads="1"/>
            </p:cNvSpPr>
            <p:nvPr/>
          </p:nvSpPr>
          <p:spPr bwMode="auto">
            <a:xfrm>
              <a:off x="5523053" y="5270656"/>
              <a:ext cx="28826" cy="30136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44"/>
            <p:cNvSpPr>
              <a:spLocks/>
            </p:cNvSpPr>
            <p:nvPr/>
          </p:nvSpPr>
          <p:spPr bwMode="auto">
            <a:xfrm>
              <a:off x="5319964" y="5071498"/>
              <a:ext cx="386524" cy="70754"/>
            </a:xfrm>
            <a:custGeom>
              <a:avLst/>
              <a:gdLst>
                <a:gd name="T0" fmla="*/ 31 w 203"/>
                <a:gd name="T1" fmla="*/ 0 h 37"/>
                <a:gd name="T2" fmla="*/ 33 w 203"/>
                <a:gd name="T3" fmla="*/ 37 h 37"/>
                <a:gd name="T4" fmla="*/ 101 w 203"/>
                <a:gd name="T5" fmla="*/ 16 h 37"/>
                <a:gd name="T6" fmla="*/ 165 w 203"/>
                <a:gd name="T7" fmla="*/ 37 h 37"/>
                <a:gd name="T8" fmla="*/ 169 w 203"/>
                <a:gd name="T9" fmla="*/ 0 h 37"/>
                <a:gd name="T10" fmla="*/ 31 w 203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37">
                  <a:moveTo>
                    <a:pt x="31" y="0"/>
                  </a:moveTo>
                  <a:cubicBezTo>
                    <a:pt x="31" y="0"/>
                    <a:pt x="0" y="37"/>
                    <a:pt x="33" y="37"/>
                  </a:cubicBezTo>
                  <a:cubicBezTo>
                    <a:pt x="66" y="37"/>
                    <a:pt x="101" y="16"/>
                    <a:pt x="101" y="16"/>
                  </a:cubicBezTo>
                  <a:cubicBezTo>
                    <a:pt x="101" y="16"/>
                    <a:pt x="128" y="37"/>
                    <a:pt x="165" y="37"/>
                  </a:cubicBezTo>
                  <a:cubicBezTo>
                    <a:pt x="203" y="37"/>
                    <a:pt x="169" y="0"/>
                    <a:pt x="169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45"/>
            <p:cNvSpPr>
              <a:spLocks/>
            </p:cNvSpPr>
            <p:nvPr/>
          </p:nvSpPr>
          <p:spPr bwMode="auto">
            <a:xfrm>
              <a:off x="5488986" y="5113426"/>
              <a:ext cx="24895" cy="241086"/>
            </a:xfrm>
            <a:custGeom>
              <a:avLst/>
              <a:gdLst>
                <a:gd name="T0" fmla="*/ 13 w 13"/>
                <a:gd name="T1" fmla="*/ 0 h 126"/>
                <a:gd name="T2" fmla="*/ 13 w 13"/>
                <a:gd name="T3" fmla="*/ 126 h 126"/>
                <a:gd name="T4" fmla="*/ 13 w 13"/>
                <a:gd name="T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6">
                  <a:moveTo>
                    <a:pt x="13" y="0"/>
                  </a:moveTo>
                  <a:cubicBezTo>
                    <a:pt x="13" y="126"/>
                    <a:pt x="13" y="126"/>
                    <a:pt x="13" y="126"/>
                  </a:cubicBezTo>
                  <a:cubicBezTo>
                    <a:pt x="13" y="126"/>
                    <a:pt x="0" y="54"/>
                    <a:pt x="13" y="0"/>
                  </a:cubicBez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46"/>
            <p:cNvSpPr>
              <a:spLocks/>
            </p:cNvSpPr>
            <p:nvPr/>
          </p:nvSpPr>
          <p:spPr bwMode="auto">
            <a:xfrm>
              <a:off x="5308172" y="5071498"/>
              <a:ext cx="406178" cy="500516"/>
            </a:xfrm>
            <a:custGeom>
              <a:avLst/>
              <a:gdLst>
                <a:gd name="T0" fmla="*/ 106 w 213"/>
                <a:gd name="T1" fmla="*/ 262 h 262"/>
                <a:gd name="T2" fmla="*/ 213 w 213"/>
                <a:gd name="T3" fmla="*/ 256 h 262"/>
                <a:gd name="T4" fmla="*/ 204 w 213"/>
                <a:gd name="T5" fmla="*/ 12 h 262"/>
                <a:gd name="T6" fmla="*/ 175 w 213"/>
                <a:gd name="T7" fmla="*/ 0 h 262"/>
                <a:gd name="T8" fmla="*/ 106 w 213"/>
                <a:gd name="T9" fmla="*/ 133 h 262"/>
                <a:gd name="T10" fmla="*/ 37 w 213"/>
                <a:gd name="T11" fmla="*/ 0 h 262"/>
                <a:gd name="T12" fmla="*/ 8 w 213"/>
                <a:gd name="T13" fmla="*/ 12 h 262"/>
                <a:gd name="T14" fmla="*/ 0 w 213"/>
                <a:gd name="T15" fmla="*/ 256 h 262"/>
                <a:gd name="T16" fmla="*/ 106 w 213"/>
                <a:gd name="T17" fmla="*/ 262 h 262"/>
                <a:gd name="T18" fmla="*/ 106 w 213"/>
                <a:gd name="T19" fmla="*/ 262 h 262"/>
                <a:gd name="T20" fmla="*/ 106 w 213"/>
                <a:gd name="T21" fmla="*/ 262 h 262"/>
                <a:gd name="T22" fmla="*/ 106 w 213"/>
                <a:gd name="T23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3" h="262">
                  <a:moveTo>
                    <a:pt x="106" y="262"/>
                  </a:moveTo>
                  <a:cubicBezTo>
                    <a:pt x="108" y="262"/>
                    <a:pt x="195" y="262"/>
                    <a:pt x="213" y="256"/>
                  </a:cubicBezTo>
                  <a:cubicBezTo>
                    <a:pt x="204" y="12"/>
                    <a:pt x="204" y="12"/>
                    <a:pt x="204" y="12"/>
                  </a:cubicBezTo>
                  <a:cubicBezTo>
                    <a:pt x="204" y="12"/>
                    <a:pt x="198" y="5"/>
                    <a:pt x="175" y="0"/>
                  </a:cubicBezTo>
                  <a:cubicBezTo>
                    <a:pt x="175" y="0"/>
                    <a:pt x="156" y="99"/>
                    <a:pt x="106" y="133"/>
                  </a:cubicBezTo>
                  <a:cubicBezTo>
                    <a:pt x="56" y="99"/>
                    <a:pt x="37" y="0"/>
                    <a:pt x="37" y="0"/>
                  </a:cubicBezTo>
                  <a:cubicBezTo>
                    <a:pt x="15" y="5"/>
                    <a:pt x="8" y="12"/>
                    <a:pt x="8" y="12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18" y="262"/>
                    <a:pt x="105" y="262"/>
                    <a:pt x="106" y="262"/>
                  </a:cubicBezTo>
                  <a:cubicBezTo>
                    <a:pt x="106" y="262"/>
                    <a:pt x="106" y="262"/>
                    <a:pt x="106" y="262"/>
                  </a:cubicBezTo>
                  <a:cubicBezTo>
                    <a:pt x="106" y="262"/>
                    <a:pt x="106" y="262"/>
                    <a:pt x="106" y="262"/>
                  </a:cubicBezTo>
                  <a:cubicBezTo>
                    <a:pt x="106" y="262"/>
                    <a:pt x="106" y="262"/>
                    <a:pt x="106" y="262"/>
                  </a:cubicBez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47"/>
            <p:cNvSpPr>
              <a:spLocks/>
            </p:cNvSpPr>
            <p:nvPr/>
          </p:nvSpPr>
          <p:spPr bwMode="auto">
            <a:xfrm>
              <a:off x="5325205" y="5071498"/>
              <a:ext cx="184746" cy="254189"/>
            </a:xfrm>
            <a:custGeom>
              <a:avLst/>
              <a:gdLst>
                <a:gd name="T0" fmla="*/ 28 w 97"/>
                <a:gd name="T1" fmla="*/ 0 h 133"/>
                <a:gd name="T2" fmla="*/ 4 w 97"/>
                <a:gd name="T3" fmla="*/ 43 h 133"/>
                <a:gd name="T4" fmla="*/ 44 w 97"/>
                <a:gd name="T5" fmla="*/ 89 h 133"/>
                <a:gd name="T6" fmla="*/ 36 w 97"/>
                <a:gd name="T7" fmla="*/ 117 h 133"/>
                <a:gd name="T8" fmla="*/ 97 w 97"/>
                <a:gd name="T9" fmla="*/ 133 h 133"/>
                <a:gd name="T10" fmla="*/ 96 w 97"/>
                <a:gd name="T11" fmla="*/ 133 h 133"/>
                <a:gd name="T12" fmla="*/ 28 w 97"/>
                <a:gd name="T1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33">
                  <a:moveTo>
                    <a:pt x="28" y="0"/>
                  </a:moveTo>
                  <a:cubicBezTo>
                    <a:pt x="28" y="0"/>
                    <a:pt x="0" y="20"/>
                    <a:pt x="4" y="43"/>
                  </a:cubicBezTo>
                  <a:cubicBezTo>
                    <a:pt x="9" y="67"/>
                    <a:pt x="44" y="89"/>
                    <a:pt x="44" y="89"/>
                  </a:cubicBezTo>
                  <a:cubicBezTo>
                    <a:pt x="44" y="89"/>
                    <a:pt x="29" y="104"/>
                    <a:pt x="36" y="117"/>
                  </a:cubicBezTo>
                  <a:cubicBezTo>
                    <a:pt x="43" y="133"/>
                    <a:pt x="97" y="133"/>
                    <a:pt x="97" y="133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47" y="98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48"/>
            <p:cNvSpPr>
              <a:spLocks/>
            </p:cNvSpPr>
            <p:nvPr/>
          </p:nvSpPr>
          <p:spPr bwMode="auto">
            <a:xfrm>
              <a:off x="5509950" y="5071498"/>
              <a:ext cx="184746" cy="254189"/>
            </a:xfrm>
            <a:custGeom>
              <a:avLst/>
              <a:gdLst>
                <a:gd name="T0" fmla="*/ 69 w 97"/>
                <a:gd name="T1" fmla="*/ 0 h 133"/>
                <a:gd name="T2" fmla="*/ 93 w 97"/>
                <a:gd name="T3" fmla="*/ 43 h 133"/>
                <a:gd name="T4" fmla="*/ 53 w 97"/>
                <a:gd name="T5" fmla="*/ 89 h 133"/>
                <a:gd name="T6" fmla="*/ 61 w 97"/>
                <a:gd name="T7" fmla="*/ 117 h 133"/>
                <a:gd name="T8" fmla="*/ 0 w 97"/>
                <a:gd name="T9" fmla="*/ 133 h 133"/>
                <a:gd name="T10" fmla="*/ 1 w 97"/>
                <a:gd name="T11" fmla="*/ 133 h 133"/>
                <a:gd name="T12" fmla="*/ 69 w 97"/>
                <a:gd name="T1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33">
                  <a:moveTo>
                    <a:pt x="69" y="0"/>
                  </a:moveTo>
                  <a:cubicBezTo>
                    <a:pt x="69" y="0"/>
                    <a:pt x="97" y="20"/>
                    <a:pt x="93" y="43"/>
                  </a:cubicBezTo>
                  <a:cubicBezTo>
                    <a:pt x="89" y="67"/>
                    <a:pt x="53" y="89"/>
                    <a:pt x="53" y="89"/>
                  </a:cubicBezTo>
                  <a:cubicBezTo>
                    <a:pt x="53" y="89"/>
                    <a:pt x="68" y="104"/>
                    <a:pt x="61" y="117"/>
                  </a:cubicBezTo>
                  <a:cubicBezTo>
                    <a:pt x="54" y="133"/>
                    <a:pt x="0" y="133"/>
                    <a:pt x="0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50" y="98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49"/>
            <p:cNvSpPr>
              <a:spLocks/>
            </p:cNvSpPr>
            <p:nvPr/>
          </p:nvSpPr>
          <p:spPr bwMode="auto">
            <a:xfrm>
              <a:off x="5183698" y="5476366"/>
              <a:ext cx="154610" cy="264671"/>
            </a:xfrm>
            <a:custGeom>
              <a:avLst/>
              <a:gdLst>
                <a:gd name="T0" fmla="*/ 17 w 81"/>
                <a:gd name="T1" fmla="*/ 0 h 139"/>
                <a:gd name="T2" fmla="*/ 14 w 81"/>
                <a:gd name="T3" fmla="*/ 81 h 139"/>
                <a:gd name="T4" fmla="*/ 62 w 81"/>
                <a:gd name="T5" fmla="*/ 133 h 139"/>
                <a:gd name="T6" fmla="*/ 52 w 81"/>
                <a:gd name="T7" fmla="*/ 86 h 139"/>
                <a:gd name="T8" fmla="*/ 64 w 81"/>
                <a:gd name="T9" fmla="*/ 85 h 139"/>
                <a:gd name="T10" fmla="*/ 62 w 81"/>
                <a:gd name="T11" fmla="*/ 26 h 139"/>
                <a:gd name="T12" fmla="*/ 17 w 81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39">
                  <a:moveTo>
                    <a:pt x="17" y="0"/>
                  </a:moveTo>
                  <a:cubicBezTo>
                    <a:pt x="17" y="0"/>
                    <a:pt x="0" y="45"/>
                    <a:pt x="14" y="81"/>
                  </a:cubicBezTo>
                  <a:cubicBezTo>
                    <a:pt x="28" y="117"/>
                    <a:pt x="43" y="139"/>
                    <a:pt x="62" y="133"/>
                  </a:cubicBezTo>
                  <a:cubicBezTo>
                    <a:pt x="81" y="127"/>
                    <a:pt x="53" y="89"/>
                    <a:pt x="52" y="86"/>
                  </a:cubicBezTo>
                  <a:cubicBezTo>
                    <a:pt x="52" y="86"/>
                    <a:pt x="60" y="91"/>
                    <a:pt x="64" y="85"/>
                  </a:cubicBezTo>
                  <a:cubicBezTo>
                    <a:pt x="67" y="79"/>
                    <a:pt x="69" y="54"/>
                    <a:pt x="62" y="2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50"/>
            <p:cNvSpPr>
              <a:spLocks/>
            </p:cNvSpPr>
            <p:nvPr/>
          </p:nvSpPr>
          <p:spPr bwMode="auto">
            <a:xfrm>
              <a:off x="5246590" y="5600840"/>
              <a:ext cx="48479" cy="58961"/>
            </a:xfrm>
            <a:custGeom>
              <a:avLst/>
              <a:gdLst>
                <a:gd name="T0" fmla="*/ 25 w 25"/>
                <a:gd name="T1" fmla="*/ 31 h 31"/>
                <a:gd name="T2" fmla="*/ 19 w 25"/>
                <a:gd name="T3" fmla="*/ 21 h 31"/>
                <a:gd name="T4" fmla="*/ 7 w 25"/>
                <a:gd name="T5" fmla="*/ 0 h 31"/>
                <a:gd name="T6" fmla="*/ 25 w 25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1">
                  <a:moveTo>
                    <a:pt x="25" y="31"/>
                  </a:moveTo>
                  <a:cubicBezTo>
                    <a:pt x="22" y="26"/>
                    <a:pt x="19" y="22"/>
                    <a:pt x="19" y="21"/>
                  </a:cubicBezTo>
                  <a:cubicBezTo>
                    <a:pt x="19" y="21"/>
                    <a:pt x="10" y="18"/>
                    <a:pt x="7" y="0"/>
                  </a:cubicBezTo>
                  <a:cubicBezTo>
                    <a:pt x="7" y="0"/>
                    <a:pt x="0" y="26"/>
                    <a:pt x="25" y="31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51"/>
            <p:cNvSpPr>
              <a:spLocks/>
            </p:cNvSpPr>
            <p:nvPr/>
          </p:nvSpPr>
          <p:spPr bwMode="auto">
            <a:xfrm>
              <a:off x="5681593" y="5476366"/>
              <a:ext cx="154610" cy="264671"/>
            </a:xfrm>
            <a:custGeom>
              <a:avLst/>
              <a:gdLst>
                <a:gd name="T0" fmla="*/ 64 w 81"/>
                <a:gd name="T1" fmla="*/ 0 h 139"/>
                <a:gd name="T2" fmla="*/ 67 w 81"/>
                <a:gd name="T3" fmla="*/ 81 h 139"/>
                <a:gd name="T4" fmla="*/ 19 w 81"/>
                <a:gd name="T5" fmla="*/ 133 h 139"/>
                <a:gd name="T6" fmla="*/ 29 w 81"/>
                <a:gd name="T7" fmla="*/ 86 h 139"/>
                <a:gd name="T8" fmla="*/ 17 w 81"/>
                <a:gd name="T9" fmla="*/ 85 h 139"/>
                <a:gd name="T10" fmla="*/ 19 w 81"/>
                <a:gd name="T11" fmla="*/ 26 h 139"/>
                <a:gd name="T12" fmla="*/ 64 w 81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39">
                  <a:moveTo>
                    <a:pt x="64" y="0"/>
                  </a:moveTo>
                  <a:cubicBezTo>
                    <a:pt x="64" y="0"/>
                    <a:pt x="81" y="45"/>
                    <a:pt x="67" y="81"/>
                  </a:cubicBezTo>
                  <a:cubicBezTo>
                    <a:pt x="54" y="117"/>
                    <a:pt x="38" y="139"/>
                    <a:pt x="19" y="133"/>
                  </a:cubicBezTo>
                  <a:cubicBezTo>
                    <a:pt x="0" y="127"/>
                    <a:pt x="28" y="89"/>
                    <a:pt x="29" y="86"/>
                  </a:cubicBezTo>
                  <a:cubicBezTo>
                    <a:pt x="29" y="86"/>
                    <a:pt x="21" y="91"/>
                    <a:pt x="17" y="85"/>
                  </a:cubicBezTo>
                  <a:cubicBezTo>
                    <a:pt x="14" y="79"/>
                    <a:pt x="12" y="54"/>
                    <a:pt x="19" y="26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52"/>
            <p:cNvSpPr>
              <a:spLocks/>
            </p:cNvSpPr>
            <p:nvPr/>
          </p:nvSpPr>
          <p:spPr bwMode="auto">
            <a:xfrm>
              <a:off x="5724832" y="5600840"/>
              <a:ext cx="48479" cy="58961"/>
            </a:xfrm>
            <a:custGeom>
              <a:avLst/>
              <a:gdLst>
                <a:gd name="T0" fmla="*/ 0 w 25"/>
                <a:gd name="T1" fmla="*/ 31 h 31"/>
                <a:gd name="T2" fmla="*/ 6 w 25"/>
                <a:gd name="T3" fmla="*/ 21 h 31"/>
                <a:gd name="T4" fmla="*/ 18 w 25"/>
                <a:gd name="T5" fmla="*/ 0 h 31"/>
                <a:gd name="T6" fmla="*/ 0 w 25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1">
                  <a:moveTo>
                    <a:pt x="0" y="31"/>
                  </a:moveTo>
                  <a:cubicBezTo>
                    <a:pt x="3" y="26"/>
                    <a:pt x="6" y="22"/>
                    <a:pt x="6" y="21"/>
                  </a:cubicBezTo>
                  <a:cubicBezTo>
                    <a:pt x="6" y="21"/>
                    <a:pt x="15" y="18"/>
                    <a:pt x="18" y="0"/>
                  </a:cubicBezTo>
                  <a:cubicBezTo>
                    <a:pt x="18" y="0"/>
                    <a:pt x="25" y="26"/>
                    <a:pt x="0" y="31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53"/>
            <p:cNvSpPr>
              <a:spLocks/>
            </p:cNvSpPr>
            <p:nvPr/>
          </p:nvSpPr>
          <p:spPr bwMode="auto">
            <a:xfrm>
              <a:off x="5202041" y="5093772"/>
              <a:ext cx="121853" cy="461209"/>
            </a:xfrm>
            <a:custGeom>
              <a:avLst/>
              <a:gdLst>
                <a:gd name="T0" fmla="*/ 64 w 64"/>
                <a:gd name="T1" fmla="*/ 0 h 241"/>
                <a:gd name="T2" fmla="*/ 0 w 64"/>
                <a:gd name="T3" fmla="*/ 227 h 241"/>
                <a:gd name="T4" fmla="*/ 56 w 64"/>
                <a:gd name="T5" fmla="*/ 240 h 241"/>
                <a:gd name="T6" fmla="*/ 64 w 64"/>
                <a:gd name="T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241">
                  <a:moveTo>
                    <a:pt x="64" y="0"/>
                  </a:moveTo>
                  <a:cubicBezTo>
                    <a:pt x="64" y="0"/>
                    <a:pt x="8" y="59"/>
                    <a:pt x="0" y="227"/>
                  </a:cubicBezTo>
                  <a:cubicBezTo>
                    <a:pt x="0" y="227"/>
                    <a:pt x="39" y="241"/>
                    <a:pt x="56" y="240"/>
                  </a:cubicBezTo>
                  <a:cubicBezTo>
                    <a:pt x="60" y="156"/>
                    <a:pt x="63" y="75"/>
                    <a:pt x="64" y="0"/>
                  </a:cubicBez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54"/>
            <p:cNvSpPr>
              <a:spLocks/>
            </p:cNvSpPr>
            <p:nvPr/>
          </p:nvSpPr>
          <p:spPr bwMode="auto">
            <a:xfrm>
              <a:off x="5697316" y="5093772"/>
              <a:ext cx="123164" cy="461209"/>
            </a:xfrm>
            <a:custGeom>
              <a:avLst/>
              <a:gdLst>
                <a:gd name="T0" fmla="*/ 0 w 65"/>
                <a:gd name="T1" fmla="*/ 0 h 241"/>
                <a:gd name="T2" fmla="*/ 65 w 65"/>
                <a:gd name="T3" fmla="*/ 227 h 241"/>
                <a:gd name="T4" fmla="*/ 8 w 65"/>
                <a:gd name="T5" fmla="*/ 240 h 241"/>
                <a:gd name="T6" fmla="*/ 0 w 65"/>
                <a:gd name="T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241">
                  <a:moveTo>
                    <a:pt x="0" y="0"/>
                  </a:moveTo>
                  <a:cubicBezTo>
                    <a:pt x="0" y="0"/>
                    <a:pt x="56" y="59"/>
                    <a:pt x="65" y="227"/>
                  </a:cubicBezTo>
                  <a:cubicBezTo>
                    <a:pt x="65" y="227"/>
                    <a:pt x="25" y="241"/>
                    <a:pt x="8" y="240"/>
                  </a:cubicBezTo>
                  <a:cubicBezTo>
                    <a:pt x="4" y="144"/>
                    <a:pt x="0" y="47"/>
                    <a:pt x="0" y="0"/>
                  </a:cubicBez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55"/>
            <p:cNvSpPr>
              <a:spLocks/>
            </p:cNvSpPr>
            <p:nvPr/>
          </p:nvSpPr>
          <p:spPr bwMode="auto">
            <a:xfrm>
              <a:off x="5291138" y="5210384"/>
              <a:ext cx="28826" cy="341976"/>
            </a:xfrm>
            <a:custGeom>
              <a:avLst/>
              <a:gdLst>
                <a:gd name="T0" fmla="*/ 0 w 15"/>
                <a:gd name="T1" fmla="*/ 178 h 179"/>
                <a:gd name="T2" fmla="*/ 9 w 15"/>
                <a:gd name="T3" fmla="*/ 179 h 179"/>
                <a:gd name="T4" fmla="*/ 15 w 15"/>
                <a:gd name="T5" fmla="*/ 0 h 179"/>
                <a:gd name="T6" fmla="*/ 0 w 15"/>
                <a:gd name="T7" fmla="*/ 17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79">
                  <a:moveTo>
                    <a:pt x="0" y="178"/>
                  </a:moveTo>
                  <a:cubicBezTo>
                    <a:pt x="3" y="179"/>
                    <a:pt x="6" y="179"/>
                    <a:pt x="9" y="179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0" y="178"/>
                  </a:ln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56"/>
            <p:cNvSpPr>
              <a:spLocks/>
            </p:cNvSpPr>
            <p:nvPr/>
          </p:nvSpPr>
          <p:spPr bwMode="auto">
            <a:xfrm>
              <a:off x="5701247" y="5210384"/>
              <a:ext cx="30136" cy="341976"/>
            </a:xfrm>
            <a:custGeom>
              <a:avLst/>
              <a:gdLst>
                <a:gd name="T0" fmla="*/ 16 w 16"/>
                <a:gd name="T1" fmla="*/ 178 h 179"/>
                <a:gd name="T2" fmla="*/ 6 w 16"/>
                <a:gd name="T3" fmla="*/ 179 h 179"/>
                <a:gd name="T4" fmla="*/ 0 w 16"/>
                <a:gd name="T5" fmla="*/ 0 h 179"/>
                <a:gd name="T6" fmla="*/ 16 w 16"/>
                <a:gd name="T7" fmla="*/ 17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79">
                  <a:moveTo>
                    <a:pt x="16" y="178"/>
                  </a:moveTo>
                  <a:cubicBezTo>
                    <a:pt x="12" y="179"/>
                    <a:pt x="9" y="179"/>
                    <a:pt x="6" y="17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" y="178"/>
                  </a:ln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57"/>
            <p:cNvSpPr>
              <a:spLocks/>
            </p:cNvSpPr>
            <p:nvPr/>
          </p:nvSpPr>
          <p:spPr bwMode="auto">
            <a:xfrm>
              <a:off x="5090670" y="4665319"/>
              <a:ext cx="159851" cy="280394"/>
            </a:xfrm>
            <a:custGeom>
              <a:avLst/>
              <a:gdLst>
                <a:gd name="T0" fmla="*/ 71 w 84"/>
                <a:gd name="T1" fmla="*/ 28 h 147"/>
                <a:gd name="T2" fmla="*/ 28 w 84"/>
                <a:gd name="T3" fmla="*/ 16 h 147"/>
                <a:gd name="T4" fmla="*/ 84 w 84"/>
                <a:gd name="T5" fmla="*/ 147 h 147"/>
                <a:gd name="T6" fmla="*/ 71 w 84"/>
                <a:gd name="T7" fmla="*/ 2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147">
                  <a:moveTo>
                    <a:pt x="71" y="28"/>
                  </a:moveTo>
                  <a:cubicBezTo>
                    <a:pt x="71" y="28"/>
                    <a:pt x="57" y="0"/>
                    <a:pt x="28" y="16"/>
                  </a:cubicBezTo>
                  <a:cubicBezTo>
                    <a:pt x="0" y="31"/>
                    <a:pt x="16" y="135"/>
                    <a:pt x="84" y="147"/>
                  </a:cubicBezTo>
                  <a:lnTo>
                    <a:pt x="71" y="28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58"/>
            <p:cNvSpPr>
              <a:spLocks/>
            </p:cNvSpPr>
            <p:nvPr/>
          </p:nvSpPr>
          <p:spPr bwMode="auto">
            <a:xfrm>
              <a:off x="5770691" y="4665319"/>
              <a:ext cx="159851" cy="280394"/>
            </a:xfrm>
            <a:custGeom>
              <a:avLst/>
              <a:gdLst>
                <a:gd name="T0" fmla="*/ 13 w 84"/>
                <a:gd name="T1" fmla="*/ 28 h 147"/>
                <a:gd name="T2" fmla="*/ 55 w 84"/>
                <a:gd name="T3" fmla="*/ 16 h 147"/>
                <a:gd name="T4" fmla="*/ 0 w 84"/>
                <a:gd name="T5" fmla="*/ 147 h 147"/>
                <a:gd name="T6" fmla="*/ 13 w 84"/>
                <a:gd name="T7" fmla="*/ 2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147">
                  <a:moveTo>
                    <a:pt x="13" y="28"/>
                  </a:moveTo>
                  <a:cubicBezTo>
                    <a:pt x="13" y="28"/>
                    <a:pt x="27" y="0"/>
                    <a:pt x="55" y="16"/>
                  </a:cubicBezTo>
                  <a:cubicBezTo>
                    <a:pt x="84" y="31"/>
                    <a:pt x="68" y="135"/>
                    <a:pt x="0" y="147"/>
                  </a:cubicBezTo>
                  <a:lnTo>
                    <a:pt x="13" y="28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59"/>
            <p:cNvSpPr>
              <a:spLocks/>
            </p:cNvSpPr>
            <p:nvPr/>
          </p:nvSpPr>
          <p:spPr bwMode="auto">
            <a:xfrm>
              <a:off x="5211213" y="4573602"/>
              <a:ext cx="597475" cy="510998"/>
            </a:xfrm>
            <a:custGeom>
              <a:avLst/>
              <a:gdLst>
                <a:gd name="T0" fmla="*/ 0 w 314"/>
                <a:gd name="T1" fmla="*/ 0 h 268"/>
                <a:gd name="T2" fmla="*/ 0 w 314"/>
                <a:gd name="T3" fmla="*/ 156 h 268"/>
                <a:gd name="T4" fmla="*/ 157 w 314"/>
                <a:gd name="T5" fmla="*/ 268 h 268"/>
                <a:gd name="T6" fmla="*/ 314 w 314"/>
                <a:gd name="T7" fmla="*/ 156 h 268"/>
                <a:gd name="T8" fmla="*/ 314 w 314"/>
                <a:gd name="T9" fmla="*/ 156 h 268"/>
                <a:gd name="T10" fmla="*/ 314 w 314"/>
                <a:gd name="T11" fmla="*/ 14 h 268"/>
                <a:gd name="T12" fmla="*/ 0 w 314"/>
                <a:gd name="T1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268">
                  <a:moveTo>
                    <a:pt x="0" y="0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6" y="255"/>
                    <a:pt x="93" y="268"/>
                    <a:pt x="157" y="268"/>
                  </a:cubicBezTo>
                  <a:cubicBezTo>
                    <a:pt x="222" y="268"/>
                    <a:pt x="308" y="255"/>
                    <a:pt x="314" y="156"/>
                  </a:cubicBezTo>
                  <a:cubicBezTo>
                    <a:pt x="314" y="156"/>
                    <a:pt x="314" y="156"/>
                    <a:pt x="314" y="156"/>
                  </a:cubicBezTo>
                  <a:cubicBezTo>
                    <a:pt x="314" y="14"/>
                    <a:pt x="314" y="14"/>
                    <a:pt x="314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60"/>
            <p:cNvSpPr>
              <a:spLocks/>
            </p:cNvSpPr>
            <p:nvPr/>
          </p:nvSpPr>
          <p:spPr bwMode="auto">
            <a:xfrm>
              <a:off x="5077567" y="4239487"/>
              <a:ext cx="864766" cy="535893"/>
            </a:xfrm>
            <a:custGeom>
              <a:avLst/>
              <a:gdLst>
                <a:gd name="T0" fmla="*/ 35 w 454"/>
                <a:gd name="T1" fmla="*/ 239 h 281"/>
                <a:gd name="T2" fmla="*/ 227 w 454"/>
                <a:gd name="T3" fmla="*/ 0 h 281"/>
                <a:gd name="T4" fmla="*/ 419 w 454"/>
                <a:gd name="T5" fmla="*/ 239 h 281"/>
                <a:gd name="T6" fmla="*/ 387 w 454"/>
                <a:gd name="T7" fmla="*/ 245 h 281"/>
                <a:gd name="T8" fmla="*/ 387 w 454"/>
                <a:gd name="T9" fmla="*/ 264 h 281"/>
                <a:gd name="T10" fmla="*/ 117 w 454"/>
                <a:gd name="T11" fmla="*/ 207 h 281"/>
                <a:gd name="T12" fmla="*/ 78 w 454"/>
                <a:gd name="T13" fmla="*/ 185 h 281"/>
                <a:gd name="T14" fmla="*/ 74 w 454"/>
                <a:gd name="T15" fmla="*/ 245 h 281"/>
                <a:gd name="T16" fmla="*/ 35 w 454"/>
                <a:gd name="T17" fmla="*/ 23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281">
                  <a:moveTo>
                    <a:pt x="35" y="239"/>
                  </a:moveTo>
                  <a:cubicBezTo>
                    <a:pt x="35" y="239"/>
                    <a:pt x="0" y="0"/>
                    <a:pt x="227" y="0"/>
                  </a:cubicBezTo>
                  <a:cubicBezTo>
                    <a:pt x="454" y="0"/>
                    <a:pt x="419" y="239"/>
                    <a:pt x="419" y="239"/>
                  </a:cubicBezTo>
                  <a:cubicBezTo>
                    <a:pt x="406" y="231"/>
                    <a:pt x="393" y="237"/>
                    <a:pt x="387" y="245"/>
                  </a:cubicBezTo>
                  <a:cubicBezTo>
                    <a:pt x="383" y="252"/>
                    <a:pt x="384" y="257"/>
                    <a:pt x="387" y="264"/>
                  </a:cubicBezTo>
                  <a:cubicBezTo>
                    <a:pt x="212" y="281"/>
                    <a:pt x="147" y="234"/>
                    <a:pt x="117" y="207"/>
                  </a:cubicBezTo>
                  <a:cubicBezTo>
                    <a:pt x="106" y="196"/>
                    <a:pt x="95" y="181"/>
                    <a:pt x="78" y="185"/>
                  </a:cubicBezTo>
                  <a:cubicBezTo>
                    <a:pt x="74" y="245"/>
                    <a:pt x="74" y="245"/>
                    <a:pt x="74" y="245"/>
                  </a:cubicBezTo>
                  <a:cubicBezTo>
                    <a:pt x="61" y="237"/>
                    <a:pt x="47" y="233"/>
                    <a:pt x="35" y="239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61"/>
            <p:cNvSpPr>
              <a:spLocks/>
            </p:cNvSpPr>
            <p:nvPr/>
          </p:nvSpPr>
          <p:spPr bwMode="auto">
            <a:xfrm>
              <a:off x="5330446" y="4821239"/>
              <a:ext cx="91718" cy="34067"/>
            </a:xfrm>
            <a:custGeom>
              <a:avLst/>
              <a:gdLst>
                <a:gd name="T0" fmla="*/ 4 w 48"/>
                <a:gd name="T1" fmla="*/ 18 h 18"/>
                <a:gd name="T2" fmla="*/ 2 w 48"/>
                <a:gd name="T3" fmla="*/ 18 h 18"/>
                <a:gd name="T4" fmla="*/ 1 w 48"/>
                <a:gd name="T5" fmla="*/ 13 h 18"/>
                <a:gd name="T6" fmla="*/ 24 w 48"/>
                <a:gd name="T7" fmla="*/ 1 h 18"/>
                <a:gd name="T8" fmla="*/ 47 w 48"/>
                <a:gd name="T9" fmla="*/ 13 h 18"/>
                <a:gd name="T10" fmla="*/ 45 w 48"/>
                <a:gd name="T11" fmla="*/ 18 h 18"/>
                <a:gd name="T12" fmla="*/ 41 w 48"/>
                <a:gd name="T13" fmla="*/ 16 h 18"/>
                <a:gd name="T14" fmla="*/ 24 w 48"/>
                <a:gd name="T15" fmla="*/ 8 h 18"/>
                <a:gd name="T16" fmla="*/ 7 w 48"/>
                <a:gd name="T17" fmla="*/ 16 h 18"/>
                <a:gd name="T18" fmla="*/ 4 w 48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8">
                  <a:moveTo>
                    <a:pt x="4" y="18"/>
                  </a:moveTo>
                  <a:cubicBezTo>
                    <a:pt x="3" y="18"/>
                    <a:pt x="3" y="18"/>
                    <a:pt x="2" y="18"/>
                  </a:cubicBezTo>
                  <a:cubicBezTo>
                    <a:pt x="1" y="17"/>
                    <a:pt x="0" y="15"/>
                    <a:pt x="1" y="13"/>
                  </a:cubicBezTo>
                  <a:cubicBezTo>
                    <a:pt x="1" y="12"/>
                    <a:pt x="6" y="1"/>
                    <a:pt x="24" y="1"/>
                  </a:cubicBezTo>
                  <a:cubicBezTo>
                    <a:pt x="41" y="0"/>
                    <a:pt x="47" y="13"/>
                    <a:pt x="47" y="13"/>
                  </a:cubicBezTo>
                  <a:cubicBezTo>
                    <a:pt x="48" y="15"/>
                    <a:pt x="47" y="17"/>
                    <a:pt x="45" y="18"/>
                  </a:cubicBezTo>
                  <a:cubicBezTo>
                    <a:pt x="43" y="18"/>
                    <a:pt x="41" y="18"/>
                    <a:pt x="41" y="16"/>
                  </a:cubicBezTo>
                  <a:cubicBezTo>
                    <a:pt x="40" y="16"/>
                    <a:pt x="37" y="7"/>
                    <a:pt x="24" y="8"/>
                  </a:cubicBezTo>
                  <a:cubicBezTo>
                    <a:pt x="11" y="8"/>
                    <a:pt x="7" y="16"/>
                    <a:pt x="7" y="16"/>
                  </a:cubicBezTo>
                  <a:cubicBezTo>
                    <a:pt x="6" y="17"/>
                    <a:pt x="5" y="18"/>
                    <a:pt x="4" y="18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62"/>
            <p:cNvSpPr>
              <a:spLocks/>
            </p:cNvSpPr>
            <p:nvPr/>
          </p:nvSpPr>
          <p:spPr bwMode="auto">
            <a:xfrm>
              <a:off x="5638355" y="4821239"/>
              <a:ext cx="90407" cy="34067"/>
            </a:xfrm>
            <a:custGeom>
              <a:avLst/>
              <a:gdLst>
                <a:gd name="T0" fmla="*/ 4 w 48"/>
                <a:gd name="T1" fmla="*/ 18 h 18"/>
                <a:gd name="T2" fmla="*/ 2 w 48"/>
                <a:gd name="T3" fmla="*/ 18 h 18"/>
                <a:gd name="T4" fmla="*/ 1 w 48"/>
                <a:gd name="T5" fmla="*/ 13 h 18"/>
                <a:gd name="T6" fmla="*/ 24 w 48"/>
                <a:gd name="T7" fmla="*/ 1 h 18"/>
                <a:gd name="T8" fmla="*/ 47 w 48"/>
                <a:gd name="T9" fmla="*/ 13 h 18"/>
                <a:gd name="T10" fmla="*/ 45 w 48"/>
                <a:gd name="T11" fmla="*/ 18 h 18"/>
                <a:gd name="T12" fmla="*/ 40 w 48"/>
                <a:gd name="T13" fmla="*/ 16 h 18"/>
                <a:gd name="T14" fmla="*/ 24 w 48"/>
                <a:gd name="T15" fmla="*/ 8 h 18"/>
                <a:gd name="T16" fmla="*/ 7 w 48"/>
                <a:gd name="T17" fmla="*/ 16 h 18"/>
                <a:gd name="T18" fmla="*/ 4 w 48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8">
                  <a:moveTo>
                    <a:pt x="4" y="18"/>
                  </a:moveTo>
                  <a:cubicBezTo>
                    <a:pt x="3" y="18"/>
                    <a:pt x="3" y="18"/>
                    <a:pt x="2" y="18"/>
                  </a:cubicBezTo>
                  <a:cubicBezTo>
                    <a:pt x="1" y="17"/>
                    <a:pt x="0" y="15"/>
                    <a:pt x="1" y="13"/>
                  </a:cubicBezTo>
                  <a:cubicBezTo>
                    <a:pt x="1" y="13"/>
                    <a:pt x="6" y="0"/>
                    <a:pt x="24" y="1"/>
                  </a:cubicBezTo>
                  <a:cubicBezTo>
                    <a:pt x="41" y="1"/>
                    <a:pt x="47" y="12"/>
                    <a:pt x="47" y="13"/>
                  </a:cubicBezTo>
                  <a:cubicBezTo>
                    <a:pt x="48" y="15"/>
                    <a:pt x="47" y="17"/>
                    <a:pt x="45" y="18"/>
                  </a:cubicBezTo>
                  <a:cubicBezTo>
                    <a:pt x="43" y="18"/>
                    <a:pt x="41" y="18"/>
                    <a:pt x="40" y="16"/>
                  </a:cubicBezTo>
                  <a:cubicBezTo>
                    <a:pt x="40" y="16"/>
                    <a:pt x="36" y="8"/>
                    <a:pt x="24" y="8"/>
                  </a:cubicBezTo>
                  <a:cubicBezTo>
                    <a:pt x="11" y="7"/>
                    <a:pt x="7" y="16"/>
                    <a:pt x="7" y="16"/>
                  </a:cubicBezTo>
                  <a:cubicBezTo>
                    <a:pt x="6" y="17"/>
                    <a:pt x="5" y="18"/>
                    <a:pt x="4" y="18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63"/>
            <p:cNvSpPr>
              <a:spLocks/>
            </p:cNvSpPr>
            <p:nvPr/>
          </p:nvSpPr>
          <p:spPr bwMode="auto">
            <a:xfrm>
              <a:off x="5468022" y="4901165"/>
              <a:ext cx="113992" cy="45859"/>
            </a:xfrm>
            <a:custGeom>
              <a:avLst/>
              <a:gdLst>
                <a:gd name="T0" fmla="*/ 0 w 60"/>
                <a:gd name="T1" fmla="*/ 0 h 24"/>
                <a:gd name="T2" fmla="*/ 30 w 60"/>
                <a:gd name="T3" fmla="*/ 23 h 24"/>
                <a:gd name="T4" fmla="*/ 60 w 60"/>
                <a:gd name="T5" fmla="*/ 0 h 24"/>
                <a:gd name="T6" fmla="*/ 30 w 60"/>
                <a:gd name="T7" fmla="*/ 15 h 24"/>
                <a:gd name="T8" fmla="*/ 0 w 6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4">
                  <a:moveTo>
                    <a:pt x="0" y="0"/>
                  </a:moveTo>
                  <a:cubicBezTo>
                    <a:pt x="0" y="0"/>
                    <a:pt x="5" y="24"/>
                    <a:pt x="30" y="23"/>
                  </a:cubicBezTo>
                  <a:cubicBezTo>
                    <a:pt x="55" y="23"/>
                    <a:pt x="60" y="0"/>
                    <a:pt x="60" y="0"/>
                  </a:cubicBezTo>
                  <a:cubicBezTo>
                    <a:pt x="60" y="0"/>
                    <a:pt x="45" y="15"/>
                    <a:pt x="30" y="15"/>
                  </a:cubicBezTo>
                  <a:cubicBezTo>
                    <a:pt x="15" y="1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64"/>
            <p:cNvSpPr>
              <a:spLocks/>
            </p:cNvSpPr>
            <p:nvPr/>
          </p:nvSpPr>
          <p:spPr bwMode="auto">
            <a:xfrm>
              <a:off x="5380236" y="4979780"/>
              <a:ext cx="300048" cy="62892"/>
            </a:xfrm>
            <a:custGeom>
              <a:avLst/>
              <a:gdLst>
                <a:gd name="T0" fmla="*/ 81 w 157"/>
                <a:gd name="T1" fmla="*/ 29 h 33"/>
                <a:gd name="T2" fmla="*/ 76 w 157"/>
                <a:gd name="T3" fmla="*/ 29 h 33"/>
                <a:gd name="T4" fmla="*/ 2 w 157"/>
                <a:gd name="T5" fmla="*/ 6 h 33"/>
                <a:gd name="T6" fmla="*/ 1 w 157"/>
                <a:gd name="T7" fmla="*/ 2 h 33"/>
                <a:gd name="T8" fmla="*/ 6 w 157"/>
                <a:gd name="T9" fmla="*/ 1 h 33"/>
                <a:gd name="T10" fmla="*/ 152 w 157"/>
                <a:gd name="T11" fmla="*/ 2 h 33"/>
                <a:gd name="T12" fmla="*/ 156 w 157"/>
                <a:gd name="T13" fmla="*/ 3 h 33"/>
                <a:gd name="T14" fmla="*/ 155 w 157"/>
                <a:gd name="T15" fmla="*/ 7 h 33"/>
                <a:gd name="T16" fmla="*/ 81 w 157"/>
                <a:gd name="T17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33">
                  <a:moveTo>
                    <a:pt x="81" y="29"/>
                  </a:moveTo>
                  <a:cubicBezTo>
                    <a:pt x="79" y="29"/>
                    <a:pt x="77" y="29"/>
                    <a:pt x="76" y="29"/>
                  </a:cubicBezTo>
                  <a:cubicBezTo>
                    <a:pt x="48" y="28"/>
                    <a:pt x="21" y="20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40" y="26"/>
                    <a:pt x="106" y="33"/>
                    <a:pt x="152" y="2"/>
                  </a:cubicBezTo>
                  <a:cubicBezTo>
                    <a:pt x="153" y="1"/>
                    <a:pt x="155" y="2"/>
                    <a:pt x="156" y="3"/>
                  </a:cubicBezTo>
                  <a:cubicBezTo>
                    <a:pt x="157" y="4"/>
                    <a:pt x="157" y="6"/>
                    <a:pt x="155" y="7"/>
                  </a:cubicBezTo>
                  <a:cubicBezTo>
                    <a:pt x="135" y="21"/>
                    <a:pt x="108" y="29"/>
                    <a:pt x="81" y="29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65"/>
            <p:cNvSpPr>
              <a:spLocks/>
            </p:cNvSpPr>
            <p:nvPr/>
          </p:nvSpPr>
          <p:spPr bwMode="auto">
            <a:xfrm>
              <a:off x="5300310" y="4750486"/>
              <a:ext cx="121853" cy="37997"/>
            </a:xfrm>
            <a:custGeom>
              <a:avLst/>
              <a:gdLst>
                <a:gd name="T0" fmla="*/ 9 w 64"/>
                <a:gd name="T1" fmla="*/ 20 h 20"/>
                <a:gd name="T2" fmla="*/ 9 w 64"/>
                <a:gd name="T3" fmla="*/ 20 h 20"/>
                <a:gd name="T4" fmla="*/ 0 w 64"/>
                <a:gd name="T5" fmla="*/ 9 h 20"/>
                <a:gd name="T6" fmla="*/ 32 w 64"/>
                <a:gd name="T7" fmla="*/ 0 h 20"/>
                <a:gd name="T8" fmla="*/ 64 w 64"/>
                <a:gd name="T9" fmla="*/ 10 h 20"/>
                <a:gd name="T10" fmla="*/ 55 w 64"/>
                <a:gd name="T11" fmla="*/ 20 h 20"/>
                <a:gd name="T12" fmla="*/ 55 w 64"/>
                <a:gd name="T13" fmla="*/ 20 h 20"/>
                <a:gd name="T14" fmla="*/ 32 w 64"/>
                <a:gd name="T15" fmla="*/ 14 h 20"/>
                <a:gd name="T16" fmla="*/ 9 w 64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0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1" y="0"/>
                    <a:pt x="32" y="0"/>
                  </a:cubicBezTo>
                  <a:cubicBezTo>
                    <a:pt x="53" y="0"/>
                    <a:pt x="63" y="9"/>
                    <a:pt x="64" y="1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48" y="14"/>
                    <a:pt x="32" y="14"/>
                  </a:cubicBezTo>
                  <a:cubicBezTo>
                    <a:pt x="16" y="14"/>
                    <a:pt x="9" y="20"/>
                    <a:pt x="9" y="20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66"/>
            <p:cNvSpPr>
              <a:spLocks/>
            </p:cNvSpPr>
            <p:nvPr/>
          </p:nvSpPr>
          <p:spPr bwMode="auto">
            <a:xfrm>
              <a:off x="5638355" y="4750486"/>
              <a:ext cx="123164" cy="37997"/>
            </a:xfrm>
            <a:custGeom>
              <a:avLst/>
              <a:gdLst>
                <a:gd name="T0" fmla="*/ 55 w 65"/>
                <a:gd name="T1" fmla="*/ 20 h 20"/>
                <a:gd name="T2" fmla="*/ 32 w 65"/>
                <a:gd name="T3" fmla="*/ 14 h 20"/>
                <a:gd name="T4" fmla="*/ 9 w 65"/>
                <a:gd name="T5" fmla="*/ 20 h 20"/>
                <a:gd name="T6" fmla="*/ 9 w 65"/>
                <a:gd name="T7" fmla="*/ 20 h 20"/>
                <a:gd name="T8" fmla="*/ 0 w 65"/>
                <a:gd name="T9" fmla="*/ 10 h 20"/>
                <a:gd name="T10" fmla="*/ 32 w 65"/>
                <a:gd name="T11" fmla="*/ 0 h 20"/>
                <a:gd name="T12" fmla="*/ 32 w 65"/>
                <a:gd name="T13" fmla="*/ 0 h 20"/>
                <a:gd name="T14" fmla="*/ 65 w 65"/>
                <a:gd name="T15" fmla="*/ 9 h 20"/>
                <a:gd name="T16" fmla="*/ 55 w 65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0">
                  <a:moveTo>
                    <a:pt x="55" y="20"/>
                  </a:moveTo>
                  <a:cubicBezTo>
                    <a:pt x="55" y="20"/>
                    <a:pt x="48" y="14"/>
                    <a:pt x="32" y="14"/>
                  </a:cubicBezTo>
                  <a:cubicBezTo>
                    <a:pt x="17" y="14"/>
                    <a:pt x="10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1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3" y="0"/>
                    <a:pt x="63" y="9"/>
                    <a:pt x="65" y="9"/>
                  </a:cubicBezTo>
                  <a:cubicBezTo>
                    <a:pt x="55" y="20"/>
                    <a:pt x="55" y="20"/>
                    <a:pt x="55" y="20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9" name="群組 258"/>
          <p:cNvGrpSpPr/>
          <p:nvPr/>
        </p:nvGrpSpPr>
        <p:grpSpPr>
          <a:xfrm>
            <a:off x="3074483" y="4582391"/>
            <a:ext cx="957631" cy="1625297"/>
            <a:chOff x="3074483" y="4582391"/>
            <a:chExt cx="957631" cy="1625297"/>
          </a:xfrm>
        </p:grpSpPr>
        <p:sp>
          <p:nvSpPr>
            <p:cNvPr id="15" name="Freeform 200"/>
            <p:cNvSpPr>
              <a:spLocks/>
            </p:cNvSpPr>
            <p:nvPr/>
          </p:nvSpPr>
          <p:spPr bwMode="auto">
            <a:xfrm>
              <a:off x="3074483" y="5416975"/>
              <a:ext cx="289964" cy="258935"/>
            </a:xfrm>
            <a:custGeom>
              <a:avLst/>
              <a:gdLst>
                <a:gd name="T0" fmla="*/ 181 w 187"/>
                <a:gd name="T1" fmla="*/ 63 h 166"/>
                <a:gd name="T2" fmla="*/ 161 w 187"/>
                <a:gd name="T3" fmla="*/ 132 h 166"/>
                <a:gd name="T4" fmla="*/ 147 w 187"/>
                <a:gd name="T5" fmla="*/ 166 h 166"/>
                <a:gd name="T6" fmla="*/ 133 w 187"/>
                <a:gd name="T7" fmla="*/ 121 h 166"/>
                <a:gd name="T8" fmla="*/ 106 w 187"/>
                <a:gd name="T9" fmla="*/ 161 h 166"/>
                <a:gd name="T10" fmla="*/ 96 w 187"/>
                <a:gd name="T11" fmla="*/ 121 h 166"/>
                <a:gd name="T12" fmla="*/ 65 w 187"/>
                <a:gd name="T13" fmla="*/ 156 h 166"/>
                <a:gd name="T14" fmla="*/ 63 w 187"/>
                <a:gd name="T15" fmla="*/ 81 h 166"/>
                <a:gd name="T16" fmla="*/ 46 w 187"/>
                <a:gd name="T17" fmla="*/ 85 h 166"/>
                <a:gd name="T18" fmla="*/ 9 w 187"/>
                <a:gd name="T19" fmla="*/ 93 h 166"/>
                <a:gd name="T20" fmla="*/ 48 w 187"/>
                <a:gd name="T21" fmla="*/ 51 h 166"/>
                <a:gd name="T22" fmla="*/ 80 w 187"/>
                <a:gd name="T23" fmla="*/ 11 h 166"/>
                <a:gd name="T24" fmla="*/ 109 w 187"/>
                <a:gd name="T25" fmla="*/ 0 h 166"/>
                <a:gd name="T26" fmla="*/ 187 w 187"/>
                <a:gd name="T27" fmla="*/ 23 h 166"/>
                <a:gd name="T28" fmla="*/ 181 w 187"/>
                <a:gd name="T29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66">
                  <a:moveTo>
                    <a:pt x="181" y="63"/>
                  </a:moveTo>
                  <a:cubicBezTo>
                    <a:pt x="181" y="63"/>
                    <a:pt x="162" y="109"/>
                    <a:pt x="161" y="132"/>
                  </a:cubicBezTo>
                  <a:cubicBezTo>
                    <a:pt x="160" y="155"/>
                    <a:pt x="154" y="165"/>
                    <a:pt x="147" y="166"/>
                  </a:cubicBezTo>
                  <a:cubicBezTo>
                    <a:pt x="141" y="166"/>
                    <a:pt x="125" y="158"/>
                    <a:pt x="133" y="121"/>
                  </a:cubicBezTo>
                  <a:cubicBezTo>
                    <a:pt x="133" y="121"/>
                    <a:pt x="126" y="164"/>
                    <a:pt x="106" y="161"/>
                  </a:cubicBezTo>
                  <a:cubicBezTo>
                    <a:pt x="85" y="159"/>
                    <a:pt x="96" y="121"/>
                    <a:pt x="96" y="121"/>
                  </a:cubicBezTo>
                  <a:cubicBezTo>
                    <a:pt x="96" y="121"/>
                    <a:pt x="89" y="162"/>
                    <a:pt x="65" y="156"/>
                  </a:cubicBezTo>
                  <a:cubicBezTo>
                    <a:pt x="42" y="149"/>
                    <a:pt x="63" y="81"/>
                    <a:pt x="63" y="81"/>
                  </a:cubicBezTo>
                  <a:cubicBezTo>
                    <a:pt x="63" y="81"/>
                    <a:pt x="56" y="80"/>
                    <a:pt x="46" y="85"/>
                  </a:cubicBezTo>
                  <a:cubicBezTo>
                    <a:pt x="32" y="91"/>
                    <a:pt x="14" y="102"/>
                    <a:pt x="9" y="93"/>
                  </a:cubicBezTo>
                  <a:cubicBezTo>
                    <a:pt x="0" y="76"/>
                    <a:pt x="27" y="54"/>
                    <a:pt x="48" y="51"/>
                  </a:cubicBezTo>
                  <a:cubicBezTo>
                    <a:pt x="55" y="50"/>
                    <a:pt x="54" y="28"/>
                    <a:pt x="80" y="1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87" y="23"/>
                    <a:pt x="187" y="23"/>
                    <a:pt x="187" y="23"/>
                  </a:cubicBezTo>
                  <a:lnTo>
                    <a:pt x="181" y="63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55" name="群組 254"/>
            <p:cNvGrpSpPr/>
            <p:nvPr/>
          </p:nvGrpSpPr>
          <p:grpSpPr>
            <a:xfrm>
              <a:off x="3181481" y="4582391"/>
              <a:ext cx="850633" cy="1625297"/>
              <a:chOff x="3181481" y="4582391"/>
              <a:chExt cx="850633" cy="1625297"/>
            </a:xfrm>
          </p:grpSpPr>
          <p:sp>
            <p:nvSpPr>
              <p:cNvPr id="7" name="Freeform 192"/>
              <p:cNvSpPr>
                <a:spLocks/>
              </p:cNvSpPr>
              <p:nvPr/>
            </p:nvSpPr>
            <p:spPr bwMode="auto">
              <a:xfrm>
                <a:off x="3364447" y="5641670"/>
                <a:ext cx="369142" cy="518939"/>
              </a:xfrm>
              <a:custGeom>
                <a:avLst/>
                <a:gdLst>
                  <a:gd name="T0" fmla="*/ 14 w 237"/>
                  <a:gd name="T1" fmla="*/ 11 h 333"/>
                  <a:gd name="T2" fmla="*/ 221 w 237"/>
                  <a:gd name="T3" fmla="*/ 11 h 333"/>
                  <a:gd name="T4" fmla="*/ 237 w 237"/>
                  <a:gd name="T5" fmla="*/ 328 h 333"/>
                  <a:gd name="T6" fmla="*/ 142 w 237"/>
                  <a:gd name="T7" fmla="*/ 333 h 333"/>
                  <a:gd name="T8" fmla="*/ 117 w 237"/>
                  <a:gd name="T9" fmla="*/ 124 h 333"/>
                  <a:gd name="T10" fmla="*/ 97 w 237"/>
                  <a:gd name="T11" fmla="*/ 331 h 333"/>
                  <a:gd name="T12" fmla="*/ 0 w 237"/>
                  <a:gd name="T13" fmla="*/ 330 h 333"/>
                  <a:gd name="T14" fmla="*/ 14 w 237"/>
                  <a:gd name="T15" fmla="*/ 11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7" h="333">
                    <a:moveTo>
                      <a:pt x="14" y="11"/>
                    </a:moveTo>
                    <a:cubicBezTo>
                      <a:pt x="14" y="11"/>
                      <a:pt x="169" y="0"/>
                      <a:pt x="221" y="11"/>
                    </a:cubicBezTo>
                    <a:cubicBezTo>
                      <a:pt x="237" y="328"/>
                      <a:pt x="237" y="328"/>
                      <a:pt x="237" y="328"/>
                    </a:cubicBezTo>
                    <a:cubicBezTo>
                      <a:pt x="142" y="333"/>
                      <a:pt x="142" y="333"/>
                      <a:pt x="142" y="333"/>
                    </a:cubicBezTo>
                    <a:cubicBezTo>
                      <a:pt x="141" y="279"/>
                      <a:pt x="130" y="204"/>
                      <a:pt x="117" y="124"/>
                    </a:cubicBezTo>
                    <a:cubicBezTo>
                      <a:pt x="117" y="124"/>
                      <a:pt x="99" y="257"/>
                      <a:pt x="97" y="331"/>
                    </a:cubicBezTo>
                    <a:cubicBezTo>
                      <a:pt x="0" y="330"/>
                      <a:pt x="0" y="330"/>
                      <a:pt x="0" y="330"/>
                    </a:cubicBezTo>
                    <a:cubicBezTo>
                      <a:pt x="0" y="330"/>
                      <a:pt x="11" y="45"/>
                      <a:pt x="14" y="11"/>
                    </a:cubicBezTo>
                    <a:close/>
                  </a:path>
                </a:pathLst>
              </a:custGeom>
              <a:solidFill>
                <a:srgbClr val="563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193"/>
              <p:cNvSpPr>
                <a:spLocks/>
              </p:cNvSpPr>
              <p:nvPr/>
            </p:nvSpPr>
            <p:spPr bwMode="auto">
              <a:xfrm>
                <a:off x="3356958" y="6113530"/>
                <a:ext cx="167987" cy="94158"/>
              </a:xfrm>
              <a:custGeom>
                <a:avLst/>
                <a:gdLst>
                  <a:gd name="T0" fmla="*/ 108 w 108"/>
                  <a:gd name="T1" fmla="*/ 46 h 60"/>
                  <a:gd name="T2" fmla="*/ 54 w 108"/>
                  <a:gd name="T3" fmla="*/ 59 h 60"/>
                  <a:gd name="T4" fmla="*/ 0 w 108"/>
                  <a:gd name="T5" fmla="*/ 46 h 60"/>
                  <a:gd name="T6" fmla="*/ 54 w 108"/>
                  <a:gd name="T7" fmla="*/ 0 h 60"/>
                  <a:gd name="T8" fmla="*/ 108 w 108"/>
                  <a:gd name="T9" fmla="*/ 4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60">
                    <a:moveTo>
                      <a:pt x="108" y="46"/>
                    </a:moveTo>
                    <a:cubicBezTo>
                      <a:pt x="108" y="60"/>
                      <a:pt x="84" y="59"/>
                      <a:pt x="54" y="59"/>
                    </a:cubicBezTo>
                    <a:cubicBezTo>
                      <a:pt x="24" y="59"/>
                      <a:pt x="0" y="60"/>
                      <a:pt x="0" y="46"/>
                    </a:cubicBezTo>
                    <a:cubicBezTo>
                      <a:pt x="0" y="21"/>
                      <a:pt x="24" y="0"/>
                      <a:pt x="54" y="0"/>
                    </a:cubicBezTo>
                    <a:cubicBezTo>
                      <a:pt x="84" y="0"/>
                      <a:pt x="108" y="21"/>
                      <a:pt x="108" y="46"/>
                    </a:cubicBezTo>
                    <a:close/>
                  </a:path>
                </a:pathLst>
              </a:custGeom>
              <a:solidFill>
                <a:srgbClr val="2D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194"/>
              <p:cNvSpPr>
                <a:spLocks/>
              </p:cNvSpPr>
              <p:nvPr/>
            </p:nvSpPr>
            <p:spPr bwMode="auto">
              <a:xfrm>
                <a:off x="3576302" y="6113530"/>
                <a:ext cx="167987" cy="94158"/>
              </a:xfrm>
              <a:custGeom>
                <a:avLst/>
                <a:gdLst>
                  <a:gd name="T0" fmla="*/ 0 w 108"/>
                  <a:gd name="T1" fmla="*/ 46 h 60"/>
                  <a:gd name="T2" fmla="*/ 54 w 108"/>
                  <a:gd name="T3" fmla="*/ 59 h 60"/>
                  <a:gd name="T4" fmla="*/ 108 w 108"/>
                  <a:gd name="T5" fmla="*/ 46 h 60"/>
                  <a:gd name="T6" fmla="*/ 54 w 108"/>
                  <a:gd name="T7" fmla="*/ 0 h 60"/>
                  <a:gd name="T8" fmla="*/ 0 w 108"/>
                  <a:gd name="T9" fmla="*/ 4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60">
                    <a:moveTo>
                      <a:pt x="0" y="46"/>
                    </a:moveTo>
                    <a:cubicBezTo>
                      <a:pt x="0" y="60"/>
                      <a:pt x="24" y="59"/>
                      <a:pt x="54" y="59"/>
                    </a:cubicBezTo>
                    <a:cubicBezTo>
                      <a:pt x="84" y="59"/>
                      <a:pt x="108" y="60"/>
                      <a:pt x="108" y="46"/>
                    </a:cubicBezTo>
                    <a:cubicBezTo>
                      <a:pt x="108" y="21"/>
                      <a:pt x="84" y="0"/>
                      <a:pt x="54" y="0"/>
                    </a:cubicBezTo>
                    <a:cubicBezTo>
                      <a:pt x="24" y="0"/>
                      <a:pt x="0" y="21"/>
                      <a:pt x="0" y="46"/>
                    </a:cubicBezTo>
                    <a:close/>
                  </a:path>
                </a:pathLst>
              </a:custGeom>
              <a:solidFill>
                <a:srgbClr val="2D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Rectangle 195"/>
              <p:cNvSpPr>
                <a:spLocks noChangeArrowheads="1"/>
              </p:cNvSpPr>
              <p:nvPr/>
            </p:nvSpPr>
            <p:spPr bwMode="auto">
              <a:xfrm>
                <a:off x="3455395" y="5227588"/>
                <a:ext cx="188316" cy="432271"/>
              </a:xfrm>
              <a:prstGeom prst="rect">
                <a:avLst/>
              </a:pr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196"/>
              <p:cNvSpPr>
                <a:spLocks/>
              </p:cNvSpPr>
              <p:nvPr/>
            </p:nvSpPr>
            <p:spPr bwMode="auto">
              <a:xfrm>
                <a:off x="3530293" y="5251128"/>
                <a:ext cx="35309" cy="43869"/>
              </a:xfrm>
              <a:custGeom>
                <a:avLst/>
                <a:gdLst>
                  <a:gd name="T0" fmla="*/ 18 w 23"/>
                  <a:gd name="T1" fmla="*/ 28 h 28"/>
                  <a:gd name="T2" fmla="*/ 5 w 23"/>
                  <a:gd name="T3" fmla="*/ 28 h 28"/>
                  <a:gd name="T4" fmla="*/ 0 w 23"/>
                  <a:gd name="T5" fmla="*/ 23 h 28"/>
                  <a:gd name="T6" fmla="*/ 0 w 23"/>
                  <a:gd name="T7" fmla="*/ 6 h 28"/>
                  <a:gd name="T8" fmla="*/ 5 w 23"/>
                  <a:gd name="T9" fmla="*/ 0 h 28"/>
                  <a:gd name="T10" fmla="*/ 18 w 23"/>
                  <a:gd name="T11" fmla="*/ 0 h 28"/>
                  <a:gd name="T12" fmla="*/ 23 w 23"/>
                  <a:gd name="T13" fmla="*/ 6 h 28"/>
                  <a:gd name="T14" fmla="*/ 23 w 23"/>
                  <a:gd name="T15" fmla="*/ 23 h 28"/>
                  <a:gd name="T16" fmla="*/ 18 w 23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8">
                    <a:moveTo>
                      <a:pt x="18" y="28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2" y="28"/>
                      <a:pt x="0" y="26"/>
                      <a:pt x="0" y="2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6"/>
                      <a:pt x="21" y="28"/>
                      <a:pt x="18" y="28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97"/>
              <p:cNvSpPr>
                <a:spLocks/>
              </p:cNvSpPr>
              <p:nvPr/>
            </p:nvSpPr>
            <p:spPr bwMode="auto">
              <a:xfrm>
                <a:off x="3517454" y="5290717"/>
                <a:ext cx="62059" cy="304944"/>
              </a:xfrm>
              <a:custGeom>
                <a:avLst/>
                <a:gdLst>
                  <a:gd name="T0" fmla="*/ 17 w 58"/>
                  <a:gd name="T1" fmla="*/ 0 h 285"/>
                  <a:gd name="T2" fmla="*/ 0 w 58"/>
                  <a:gd name="T3" fmla="*/ 250 h 285"/>
                  <a:gd name="T4" fmla="*/ 29 w 58"/>
                  <a:gd name="T5" fmla="*/ 285 h 285"/>
                  <a:gd name="T6" fmla="*/ 58 w 58"/>
                  <a:gd name="T7" fmla="*/ 249 h 285"/>
                  <a:gd name="T8" fmla="*/ 38 w 58"/>
                  <a:gd name="T9" fmla="*/ 0 h 285"/>
                  <a:gd name="T10" fmla="*/ 17 w 58"/>
                  <a:gd name="T11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285">
                    <a:moveTo>
                      <a:pt x="17" y="0"/>
                    </a:moveTo>
                    <a:lnTo>
                      <a:pt x="0" y="250"/>
                    </a:lnTo>
                    <a:lnTo>
                      <a:pt x="29" y="285"/>
                    </a:lnTo>
                    <a:lnTo>
                      <a:pt x="58" y="249"/>
                    </a:lnTo>
                    <a:lnTo>
                      <a:pt x="38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98"/>
              <p:cNvSpPr>
                <a:spLocks/>
              </p:cNvSpPr>
              <p:nvPr/>
            </p:nvSpPr>
            <p:spPr bwMode="auto">
              <a:xfrm>
                <a:off x="3446836" y="5240428"/>
                <a:ext cx="197946" cy="90948"/>
              </a:xfrm>
              <a:custGeom>
                <a:avLst/>
                <a:gdLst>
                  <a:gd name="T0" fmla="*/ 0 w 185"/>
                  <a:gd name="T1" fmla="*/ 2 h 85"/>
                  <a:gd name="T2" fmla="*/ 0 w 185"/>
                  <a:gd name="T3" fmla="*/ 85 h 85"/>
                  <a:gd name="T4" fmla="*/ 95 w 185"/>
                  <a:gd name="T5" fmla="*/ 31 h 85"/>
                  <a:gd name="T6" fmla="*/ 182 w 185"/>
                  <a:gd name="T7" fmla="*/ 85 h 85"/>
                  <a:gd name="T8" fmla="*/ 185 w 185"/>
                  <a:gd name="T9" fmla="*/ 0 h 85"/>
                  <a:gd name="T10" fmla="*/ 0 w 185"/>
                  <a:gd name="T11" fmla="*/ 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85">
                    <a:moveTo>
                      <a:pt x="0" y="2"/>
                    </a:moveTo>
                    <a:lnTo>
                      <a:pt x="0" y="85"/>
                    </a:lnTo>
                    <a:lnTo>
                      <a:pt x="95" y="31"/>
                    </a:lnTo>
                    <a:lnTo>
                      <a:pt x="182" y="85"/>
                    </a:lnTo>
                    <a:lnTo>
                      <a:pt x="18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D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Rectangle 199"/>
              <p:cNvSpPr>
                <a:spLocks noChangeArrowheads="1"/>
              </p:cNvSpPr>
              <p:nvPr/>
            </p:nvSpPr>
            <p:spPr bwMode="auto">
              <a:xfrm>
                <a:off x="3441485" y="5633110"/>
                <a:ext cx="205435" cy="39589"/>
              </a:xfrm>
              <a:prstGeom prst="rect">
                <a:avLst/>
              </a:prstGeom>
              <a:solidFill>
                <a:srgbClr val="7F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201"/>
              <p:cNvSpPr>
                <a:spLocks/>
              </p:cNvSpPr>
              <p:nvPr/>
            </p:nvSpPr>
            <p:spPr bwMode="auto">
              <a:xfrm>
                <a:off x="3181481" y="5526112"/>
                <a:ext cx="117698" cy="32100"/>
              </a:xfrm>
              <a:custGeom>
                <a:avLst/>
                <a:gdLst>
                  <a:gd name="T0" fmla="*/ 0 w 76"/>
                  <a:gd name="T1" fmla="*/ 0 h 21"/>
                  <a:gd name="T2" fmla="*/ 76 w 76"/>
                  <a:gd name="T3" fmla="*/ 19 h 21"/>
                  <a:gd name="T4" fmla="*/ 0 w 7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21">
                    <a:moveTo>
                      <a:pt x="0" y="0"/>
                    </a:moveTo>
                    <a:cubicBezTo>
                      <a:pt x="0" y="0"/>
                      <a:pt x="44" y="21"/>
                      <a:pt x="76" y="1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202"/>
              <p:cNvSpPr>
                <a:spLocks/>
              </p:cNvSpPr>
              <p:nvPr/>
            </p:nvSpPr>
            <p:spPr bwMode="auto">
              <a:xfrm>
                <a:off x="3198600" y="5230798"/>
                <a:ext cx="282475" cy="284614"/>
              </a:xfrm>
              <a:custGeom>
                <a:avLst/>
                <a:gdLst>
                  <a:gd name="T0" fmla="*/ 182 w 182"/>
                  <a:gd name="T1" fmla="*/ 0 h 182"/>
                  <a:gd name="T2" fmla="*/ 69 w 182"/>
                  <a:gd name="T3" fmla="*/ 100 h 182"/>
                  <a:gd name="T4" fmla="*/ 0 w 182"/>
                  <a:gd name="T5" fmla="*/ 130 h 182"/>
                  <a:gd name="T6" fmla="*/ 101 w 182"/>
                  <a:gd name="T7" fmla="*/ 182 h 182"/>
                  <a:gd name="T8" fmla="*/ 121 w 182"/>
                  <a:gd name="T9" fmla="*/ 167 h 182"/>
                  <a:gd name="T10" fmla="*/ 182 w 182"/>
                  <a:gd name="T11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" h="182">
                    <a:moveTo>
                      <a:pt x="182" y="0"/>
                    </a:moveTo>
                    <a:cubicBezTo>
                      <a:pt x="182" y="0"/>
                      <a:pt x="112" y="3"/>
                      <a:pt x="69" y="100"/>
                    </a:cubicBezTo>
                    <a:cubicBezTo>
                      <a:pt x="69" y="100"/>
                      <a:pt x="15" y="97"/>
                      <a:pt x="0" y="130"/>
                    </a:cubicBezTo>
                    <a:cubicBezTo>
                      <a:pt x="0" y="130"/>
                      <a:pt x="80" y="114"/>
                      <a:pt x="101" y="182"/>
                    </a:cubicBezTo>
                    <a:cubicBezTo>
                      <a:pt x="121" y="167"/>
                      <a:pt x="121" y="167"/>
                      <a:pt x="121" y="167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68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203"/>
              <p:cNvSpPr>
                <a:spLocks/>
              </p:cNvSpPr>
              <p:nvPr/>
            </p:nvSpPr>
            <p:spPr bwMode="auto">
              <a:xfrm>
                <a:off x="3768899" y="5039272"/>
                <a:ext cx="263215" cy="338113"/>
              </a:xfrm>
              <a:custGeom>
                <a:avLst/>
                <a:gdLst>
                  <a:gd name="T0" fmla="*/ 50 w 169"/>
                  <a:gd name="T1" fmla="*/ 217 h 217"/>
                  <a:gd name="T2" fmla="*/ 137 w 169"/>
                  <a:gd name="T3" fmla="*/ 22 h 217"/>
                  <a:gd name="T4" fmla="*/ 79 w 169"/>
                  <a:gd name="T5" fmla="*/ 86 h 217"/>
                  <a:gd name="T6" fmla="*/ 33 w 169"/>
                  <a:gd name="T7" fmla="*/ 74 h 217"/>
                  <a:gd name="T8" fmla="*/ 33 w 169"/>
                  <a:gd name="T9" fmla="*/ 101 h 217"/>
                  <a:gd name="T10" fmla="*/ 8 w 169"/>
                  <a:gd name="T11" fmla="*/ 113 h 217"/>
                  <a:gd name="T12" fmla="*/ 23 w 169"/>
                  <a:gd name="T13" fmla="*/ 146 h 217"/>
                  <a:gd name="T14" fmla="*/ 0 w 169"/>
                  <a:gd name="T15" fmla="*/ 193 h 217"/>
                  <a:gd name="T16" fmla="*/ 50 w 169"/>
                  <a:gd name="T17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217">
                    <a:moveTo>
                      <a:pt x="50" y="217"/>
                    </a:moveTo>
                    <a:cubicBezTo>
                      <a:pt x="50" y="217"/>
                      <a:pt x="169" y="43"/>
                      <a:pt x="137" y="22"/>
                    </a:cubicBezTo>
                    <a:cubicBezTo>
                      <a:pt x="105" y="0"/>
                      <a:pt x="79" y="86"/>
                      <a:pt x="79" y="86"/>
                    </a:cubicBezTo>
                    <a:cubicBezTo>
                      <a:pt x="79" y="86"/>
                      <a:pt x="48" y="57"/>
                      <a:pt x="33" y="74"/>
                    </a:cubicBezTo>
                    <a:cubicBezTo>
                      <a:pt x="18" y="91"/>
                      <a:pt x="33" y="101"/>
                      <a:pt x="33" y="101"/>
                    </a:cubicBezTo>
                    <a:cubicBezTo>
                      <a:pt x="33" y="100"/>
                      <a:pt x="16" y="95"/>
                      <a:pt x="8" y="113"/>
                    </a:cubicBezTo>
                    <a:cubicBezTo>
                      <a:pt x="1" y="131"/>
                      <a:pt x="20" y="145"/>
                      <a:pt x="23" y="146"/>
                    </a:cubicBezTo>
                    <a:cubicBezTo>
                      <a:pt x="0" y="193"/>
                      <a:pt x="0" y="193"/>
                      <a:pt x="0" y="193"/>
                    </a:cubicBezTo>
                    <a:lnTo>
                      <a:pt x="50" y="217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204"/>
              <p:cNvSpPr>
                <a:spLocks/>
              </p:cNvSpPr>
              <p:nvPr/>
            </p:nvSpPr>
            <p:spPr bwMode="auto">
              <a:xfrm>
                <a:off x="3802068" y="5236148"/>
                <a:ext cx="60988" cy="49219"/>
              </a:xfrm>
              <a:custGeom>
                <a:avLst/>
                <a:gdLst>
                  <a:gd name="T0" fmla="*/ 2 w 39"/>
                  <a:gd name="T1" fmla="*/ 20 h 32"/>
                  <a:gd name="T2" fmla="*/ 22 w 39"/>
                  <a:gd name="T3" fmla="*/ 23 h 32"/>
                  <a:gd name="T4" fmla="*/ 16 w 39"/>
                  <a:gd name="T5" fmla="*/ 0 h 32"/>
                  <a:gd name="T6" fmla="*/ 26 w 39"/>
                  <a:gd name="T7" fmla="*/ 26 h 32"/>
                  <a:gd name="T8" fmla="*/ 0 w 39"/>
                  <a:gd name="T9" fmla="*/ 24 h 32"/>
                  <a:gd name="T10" fmla="*/ 2 w 39"/>
                  <a:gd name="T11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2">
                    <a:moveTo>
                      <a:pt x="2" y="20"/>
                    </a:moveTo>
                    <a:cubicBezTo>
                      <a:pt x="2" y="20"/>
                      <a:pt x="15" y="27"/>
                      <a:pt x="22" y="23"/>
                    </a:cubicBezTo>
                    <a:cubicBezTo>
                      <a:pt x="26" y="21"/>
                      <a:pt x="28" y="11"/>
                      <a:pt x="16" y="0"/>
                    </a:cubicBezTo>
                    <a:cubicBezTo>
                      <a:pt x="16" y="0"/>
                      <a:pt x="39" y="13"/>
                      <a:pt x="26" y="26"/>
                    </a:cubicBezTo>
                    <a:cubicBezTo>
                      <a:pt x="22" y="29"/>
                      <a:pt x="13" y="32"/>
                      <a:pt x="0" y="24"/>
                    </a:cubicBez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206"/>
              <p:cNvSpPr>
                <a:spLocks/>
              </p:cNvSpPr>
              <p:nvPr/>
            </p:nvSpPr>
            <p:spPr bwMode="auto">
              <a:xfrm>
                <a:off x="3798858" y="5193349"/>
                <a:ext cx="68478" cy="23540"/>
              </a:xfrm>
              <a:custGeom>
                <a:avLst/>
                <a:gdLst>
                  <a:gd name="T0" fmla="*/ 14 w 44"/>
                  <a:gd name="T1" fmla="*/ 2 h 15"/>
                  <a:gd name="T2" fmla="*/ 14 w 44"/>
                  <a:gd name="T3" fmla="*/ 1 h 15"/>
                  <a:gd name="T4" fmla="*/ 0 w 44"/>
                  <a:gd name="T5" fmla="*/ 2 h 15"/>
                  <a:gd name="T6" fmla="*/ 44 w 44"/>
                  <a:gd name="T7" fmla="*/ 15 h 15"/>
                  <a:gd name="T8" fmla="*/ 14 w 44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5">
                    <a:moveTo>
                      <a:pt x="14" y="2"/>
                    </a:moveTo>
                    <a:cubicBezTo>
                      <a:pt x="14" y="2"/>
                      <a:pt x="14" y="2"/>
                      <a:pt x="14" y="1"/>
                    </a:cubicBezTo>
                    <a:cubicBezTo>
                      <a:pt x="12" y="1"/>
                      <a:pt x="6" y="0"/>
                      <a:pt x="0" y="2"/>
                    </a:cubicBezTo>
                    <a:cubicBezTo>
                      <a:pt x="11" y="2"/>
                      <a:pt x="44" y="15"/>
                      <a:pt x="44" y="15"/>
                    </a:cubicBezTo>
                    <a:cubicBezTo>
                      <a:pt x="43" y="10"/>
                      <a:pt x="14" y="2"/>
                      <a:pt x="14" y="2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207"/>
              <p:cNvSpPr>
                <a:spLocks/>
              </p:cNvSpPr>
              <p:nvPr/>
            </p:nvSpPr>
            <p:spPr bwMode="auto">
              <a:xfrm>
                <a:off x="3641571" y="5230798"/>
                <a:ext cx="216136" cy="356303"/>
              </a:xfrm>
              <a:custGeom>
                <a:avLst/>
                <a:gdLst>
                  <a:gd name="T0" fmla="*/ 0 w 139"/>
                  <a:gd name="T1" fmla="*/ 0 h 228"/>
                  <a:gd name="T2" fmla="*/ 71 w 139"/>
                  <a:gd name="T3" fmla="*/ 77 h 228"/>
                  <a:gd name="T4" fmla="*/ 82 w 139"/>
                  <a:gd name="T5" fmla="*/ 59 h 228"/>
                  <a:gd name="T6" fmla="*/ 139 w 139"/>
                  <a:gd name="T7" fmla="*/ 91 h 228"/>
                  <a:gd name="T8" fmla="*/ 49 w 139"/>
                  <a:gd name="T9" fmla="*/ 225 h 228"/>
                  <a:gd name="T10" fmla="*/ 17 w 139"/>
                  <a:gd name="T11" fmla="*/ 192 h 228"/>
                  <a:gd name="T12" fmla="*/ 0 w 139"/>
                  <a:gd name="T13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28">
                    <a:moveTo>
                      <a:pt x="0" y="0"/>
                    </a:moveTo>
                    <a:cubicBezTo>
                      <a:pt x="0" y="0"/>
                      <a:pt x="64" y="27"/>
                      <a:pt x="71" y="77"/>
                    </a:cubicBezTo>
                    <a:cubicBezTo>
                      <a:pt x="82" y="59"/>
                      <a:pt x="82" y="59"/>
                      <a:pt x="82" y="59"/>
                    </a:cubicBezTo>
                    <a:cubicBezTo>
                      <a:pt x="139" y="91"/>
                      <a:pt x="139" y="91"/>
                      <a:pt x="139" y="91"/>
                    </a:cubicBezTo>
                    <a:cubicBezTo>
                      <a:pt x="139" y="91"/>
                      <a:pt x="71" y="221"/>
                      <a:pt x="49" y="225"/>
                    </a:cubicBezTo>
                    <a:cubicBezTo>
                      <a:pt x="28" y="228"/>
                      <a:pt x="17" y="192"/>
                      <a:pt x="17" y="19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208"/>
              <p:cNvSpPr>
                <a:spLocks/>
              </p:cNvSpPr>
              <p:nvPr/>
            </p:nvSpPr>
            <p:spPr bwMode="auto">
              <a:xfrm>
                <a:off x="3727170" y="5321746"/>
                <a:ext cx="24610" cy="81318"/>
              </a:xfrm>
              <a:custGeom>
                <a:avLst/>
                <a:gdLst>
                  <a:gd name="T0" fmla="*/ 11 w 16"/>
                  <a:gd name="T1" fmla="*/ 0 h 52"/>
                  <a:gd name="T2" fmla="*/ 11 w 16"/>
                  <a:gd name="T3" fmla="*/ 0 h 52"/>
                  <a:gd name="T4" fmla="*/ 0 w 16"/>
                  <a:gd name="T5" fmla="*/ 52 h 52"/>
                  <a:gd name="T6" fmla="*/ 16 w 16"/>
                  <a:gd name="T7" fmla="*/ 19 h 52"/>
                  <a:gd name="T8" fmla="*/ 11 w 16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2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8" y="16"/>
                      <a:pt x="0" y="52"/>
                      <a:pt x="0" y="52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5" y="12"/>
                      <a:pt x="13" y="6"/>
                      <a:pt x="11" y="0"/>
                    </a:cubicBezTo>
                    <a:close/>
                  </a:path>
                </a:pathLst>
              </a:custGeom>
              <a:solidFill>
                <a:srgbClr val="49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09"/>
              <p:cNvSpPr>
                <a:spLocks/>
              </p:cNvSpPr>
              <p:nvPr/>
            </p:nvSpPr>
            <p:spPr bwMode="auto">
              <a:xfrm>
                <a:off x="3350537" y="5250058"/>
                <a:ext cx="160497" cy="484700"/>
              </a:xfrm>
              <a:custGeom>
                <a:avLst/>
                <a:gdLst>
                  <a:gd name="T0" fmla="*/ 13 w 150"/>
                  <a:gd name="T1" fmla="*/ 218 h 453"/>
                  <a:gd name="T2" fmla="*/ 0 w 150"/>
                  <a:gd name="T3" fmla="*/ 453 h 453"/>
                  <a:gd name="T4" fmla="*/ 112 w 150"/>
                  <a:gd name="T5" fmla="*/ 453 h 453"/>
                  <a:gd name="T6" fmla="*/ 150 w 150"/>
                  <a:gd name="T7" fmla="*/ 140 h 453"/>
                  <a:gd name="T8" fmla="*/ 115 w 150"/>
                  <a:gd name="T9" fmla="*/ 0 h 453"/>
                  <a:gd name="T10" fmla="*/ 13 w 150"/>
                  <a:gd name="T11" fmla="*/ 218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453">
                    <a:moveTo>
                      <a:pt x="13" y="218"/>
                    </a:moveTo>
                    <a:lnTo>
                      <a:pt x="0" y="453"/>
                    </a:lnTo>
                    <a:lnTo>
                      <a:pt x="112" y="453"/>
                    </a:lnTo>
                    <a:lnTo>
                      <a:pt x="150" y="140"/>
                    </a:lnTo>
                    <a:lnTo>
                      <a:pt x="115" y="0"/>
                    </a:lnTo>
                    <a:lnTo>
                      <a:pt x="13" y="218"/>
                    </a:lnTo>
                    <a:close/>
                  </a:path>
                </a:pathLst>
              </a:custGeom>
              <a:solidFill>
                <a:srgbClr val="68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10"/>
              <p:cNvSpPr>
                <a:spLocks/>
              </p:cNvSpPr>
              <p:nvPr/>
            </p:nvSpPr>
            <p:spPr bwMode="auto">
              <a:xfrm>
                <a:off x="3583793" y="5230798"/>
                <a:ext cx="149797" cy="503960"/>
              </a:xfrm>
              <a:custGeom>
                <a:avLst/>
                <a:gdLst>
                  <a:gd name="T0" fmla="*/ 0 w 140"/>
                  <a:gd name="T1" fmla="*/ 159 h 471"/>
                  <a:gd name="T2" fmla="*/ 25 w 140"/>
                  <a:gd name="T3" fmla="*/ 471 h 471"/>
                  <a:gd name="T4" fmla="*/ 140 w 140"/>
                  <a:gd name="T5" fmla="*/ 471 h 471"/>
                  <a:gd name="T6" fmla="*/ 117 w 140"/>
                  <a:gd name="T7" fmla="*/ 129 h 471"/>
                  <a:gd name="T8" fmla="*/ 50 w 140"/>
                  <a:gd name="T9" fmla="*/ 0 h 471"/>
                  <a:gd name="T10" fmla="*/ 0 w 140"/>
                  <a:gd name="T11" fmla="*/ 159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471">
                    <a:moveTo>
                      <a:pt x="0" y="159"/>
                    </a:moveTo>
                    <a:lnTo>
                      <a:pt x="25" y="471"/>
                    </a:lnTo>
                    <a:lnTo>
                      <a:pt x="140" y="471"/>
                    </a:lnTo>
                    <a:lnTo>
                      <a:pt x="117" y="129"/>
                    </a:lnTo>
                    <a:lnTo>
                      <a:pt x="5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68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11"/>
              <p:cNvSpPr>
                <a:spLocks/>
              </p:cNvSpPr>
              <p:nvPr/>
            </p:nvSpPr>
            <p:spPr bwMode="auto">
              <a:xfrm>
                <a:off x="3583793" y="5250058"/>
                <a:ext cx="77038" cy="150867"/>
              </a:xfrm>
              <a:custGeom>
                <a:avLst/>
                <a:gdLst>
                  <a:gd name="T0" fmla="*/ 43 w 72"/>
                  <a:gd name="T1" fmla="*/ 0 h 141"/>
                  <a:gd name="T2" fmla="*/ 72 w 72"/>
                  <a:gd name="T3" fmla="*/ 57 h 141"/>
                  <a:gd name="T4" fmla="*/ 38 w 72"/>
                  <a:gd name="T5" fmla="*/ 80 h 141"/>
                  <a:gd name="T6" fmla="*/ 47 w 72"/>
                  <a:gd name="T7" fmla="*/ 103 h 141"/>
                  <a:gd name="T8" fmla="*/ 0 w 72"/>
                  <a:gd name="T9" fmla="*/ 141 h 141"/>
                  <a:gd name="T10" fmla="*/ 43 w 72"/>
                  <a:gd name="T1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141">
                    <a:moveTo>
                      <a:pt x="43" y="0"/>
                    </a:moveTo>
                    <a:lnTo>
                      <a:pt x="72" y="57"/>
                    </a:lnTo>
                    <a:lnTo>
                      <a:pt x="38" y="80"/>
                    </a:lnTo>
                    <a:lnTo>
                      <a:pt x="47" y="103"/>
                    </a:lnTo>
                    <a:lnTo>
                      <a:pt x="0" y="14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75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12"/>
              <p:cNvSpPr>
                <a:spLocks/>
              </p:cNvSpPr>
              <p:nvPr/>
            </p:nvSpPr>
            <p:spPr bwMode="auto">
              <a:xfrm>
                <a:off x="3438276" y="5250058"/>
                <a:ext cx="72758" cy="149797"/>
              </a:xfrm>
              <a:custGeom>
                <a:avLst/>
                <a:gdLst>
                  <a:gd name="T0" fmla="*/ 68 w 68"/>
                  <a:gd name="T1" fmla="*/ 140 h 140"/>
                  <a:gd name="T2" fmla="*/ 19 w 68"/>
                  <a:gd name="T3" fmla="*/ 90 h 140"/>
                  <a:gd name="T4" fmla="*/ 33 w 68"/>
                  <a:gd name="T5" fmla="*/ 74 h 140"/>
                  <a:gd name="T6" fmla="*/ 0 w 68"/>
                  <a:gd name="T7" fmla="*/ 54 h 140"/>
                  <a:gd name="T8" fmla="*/ 33 w 68"/>
                  <a:gd name="T9" fmla="*/ 0 h 140"/>
                  <a:gd name="T10" fmla="*/ 68 w 68"/>
                  <a:gd name="T11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40">
                    <a:moveTo>
                      <a:pt x="68" y="140"/>
                    </a:moveTo>
                    <a:lnTo>
                      <a:pt x="19" y="90"/>
                    </a:lnTo>
                    <a:lnTo>
                      <a:pt x="33" y="74"/>
                    </a:lnTo>
                    <a:lnTo>
                      <a:pt x="0" y="54"/>
                    </a:lnTo>
                    <a:lnTo>
                      <a:pt x="33" y="0"/>
                    </a:lnTo>
                    <a:lnTo>
                      <a:pt x="68" y="140"/>
                    </a:lnTo>
                    <a:close/>
                  </a:path>
                </a:pathLst>
              </a:custGeom>
              <a:solidFill>
                <a:srgbClr val="75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13"/>
              <p:cNvSpPr>
                <a:spLocks/>
              </p:cNvSpPr>
              <p:nvPr/>
            </p:nvSpPr>
            <p:spPr bwMode="auto">
              <a:xfrm>
                <a:off x="3182550" y="4582391"/>
                <a:ext cx="743635" cy="607748"/>
              </a:xfrm>
              <a:custGeom>
                <a:avLst/>
                <a:gdLst>
                  <a:gd name="T0" fmla="*/ 108 w 478"/>
                  <a:gd name="T1" fmla="*/ 390 h 390"/>
                  <a:gd name="T2" fmla="*/ 11 w 478"/>
                  <a:gd name="T3" fmla="*/ 287 h 390"/>
                  <a:gd name="T4" fmla="*/ 12 w 478"/>
                  <a:gd name="T5" fmla="*/ 151 h 390"/>
                  <a:gd name="T6" fmla="*/ 53 w 478"/>
                  <a:gd name="T7" fmla="*/ 100 h 390"/>
                  <a:gd name="T8" fmla="*/ 30 w 478"/>
                  <a:gd name="T9" fmla="*/ 104 h 390"/>
                  <a:gd name="T10" fmla="*/ 245 w 478"/>
                  <a:gd name="T11" fmla="*/ 21 h 390"/>
                  <a:gd name="T12" fmla="*/ 235 w 478"/>
                  <a:gd name="T13" fmla="*/ 1 h 390"/>
                  <a:gd name="T14" fmla="*/ 408 w 478"/>
                  <a:gd name="T15" fmla="*/ 98 h 390"/>
                  <a:gd name="T16" fmla="*/ 412 w 478"/>
                  <a:gd name="T17" fmla="*/ 80 h 390"/>
                  <a:gd name="T18" fmla="*/ 460 w 478"/>
                  <a:gd name="T19" fmla="*/ 164 h 390"/>
                  <a:gd name="T20" fmla="*/ 370 w 478"/>
                  <a:gd name="T21" fmla="*/ 388 h 390"/>
                  <a:gd name="T22" fmla="*/ 108 w 478"/>
                  <a:gd name="T23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8" h="390">
                    <a:moveTo>
                      <a:pt x="108" y="390"/>
                    </a:moveTo>
                    <a:cubicBezTo>
                      <a:pt x="108" y="390"/>
                      <a:pt x="33" y="382"/>
                      <a:pt x="11" y="287"/>
                    </a:cubicBezTo>
                    <a:cubicBezTo>
                      <a:pt x="1" y="247"/>
                      <a:pt x="0" y="197"/>
                      <a:pt x="12" y="151"/>
                    </a:cubicBezTo>
                    <a:cubicBezTo>
                      <a:pt x="18" y="127"/>
                      <a:pt x="39" y="107"/>
                      <a:pt x="53" y="100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63" y="43"/>
                      <a:pt x="129" y="0"/>
                      <a:pt x="245" y="21"/>
                    </a:cubicBezTo>
                    <a:cubicBezTo>
                      <a:pt x="245" y="21"/>
                      <a:pt x="247" y="11"/>
                      <a:pt x="235" y="1"/>
                    </a:cubicBezTo>
                    <a:cubicBezTo>
                      <a:pt x="235" y="1"/>
                      <a:pt x="353" y="3"/>
                      <a:pt x="408" y="98"/>
                    </a:cubicBezTo>
                    <a:cubicBezTo>
                      <a:pt x="408" y="98"/>
                      <a:pt x="411" y="91"/>
                      <a:pt x="412" y="80"/>
                    </a:cubicBezTo>
                    <a:cubicBezTo>
                      <a:pt x="412" y="80"/>
                      <a:pt x="447" y="107"/>
                      <a:pt x="460" y="164"/>
                    </a:cubicBezTo>
                    <a:cubicBezTo>
                      <a:pt x="478" y="241"/>
                      <a:pt x="467" y="356"/>
                      <a:pt x="370" y="388"/>
                    </a:cubicBezTo>
                    <a:lnTo>
                      <a:pt x="108" y="390"/>
                    </a:lnTo>
                    <a:close/>
                  </a:path>
                </a:pathLst>
              </a:custGeom>
              <a:solidFill>
                <a:srgbClr val="3F3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14"/>
              <p:cNvSpPr>
                <a:spLocks/>
              </p:cNvSpPr>
              <p:nvPr/>
            </p:nvSpPr>
            <p:spPr bwMode="auto">
              <a:xfrm>
                <a:off x="3233909" y="4956884"/>
                <a:ext cx="87738" cy="166916"/>
              </a:xfrm>
              <a:custGeom>
                <a:avLst/>
                <a:gdLst>
                  <a:gd name="T0" fmla="*/ 56 w 56"/>
                  <a:gd name="T1" fmla="*/ 14 h 107"/>
                  <a:gd name="T2" fmla="*/ 18 w 56"/>
                  <a:gd name="T3" fmla="*/ 14 h 107"/>
                  <a:gd name="T4" fmla="*/ 56 w 56"/>
                  <a:gd name="T5" fmla="*/ 107 h 107"/>
                  <a:gd name="T6" fmla="*/ 56 w 56"/>
                  <a:gd name="T7" fmla="*/ 1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07">
                    <a:moveTo>
                      <a:pt x="56" y="14"/>
                    </a:moveTo>
                    <a:cubicBezTo>
                      <a:pt x="56" y="14"/>
                      <a:pt x="33" y="0"/>
                      <a:pt x="18" y="14"/>
                    </a:cubicBezTo>
                    <a:cubicBezTo>
                      <a:pt x="3" y="29"/>
                      <a:pt x="0" y="91"/>
                      <a:pt x="56" y="107"/>
                    </a:cubicBezTo>
                    <a:lnTo>
                      <a:pt x="56" y="14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15"/>
              <p:cNvSpPr>
                <a:spLocks/>
              </p:cNvSpPr>
              <p:nvPr/>
            </p:nvSpPr>
            <p:spPr bwMode="auto">
              <a:xfrm>
                <a:off x="3774249" y="4956884"/>
                <a:ext cx="86668" cy="166916"/>
              </a:xfrm>
              <a:custGeom>
                <a:avLst/>
                <a:gdLst>
                  <a:gd name="T0" fmla="*/ 0 w 56"/>
                  <a:gd name="T1" fmla="*/ 14 h 107"/>
                  <a:gd name="T2" fmla="*/ 38 w 56"/>
                  <a:gd name="T3" fmla="*/ 14 h 107"/>
                  <a:gd name="T4" fmla="*/ 0 w 56"/>
                  <a:gd name="T5" fmla="*/ 107 h 107"/>
                  <a:gd name="T6" fmla="*/ 0 w 56"/>
                  <a:gd name="T7" fmla="*/ 1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07">
                    <a:moveTo>
                      <a:pt x="0" y="14"/>
                    </a:moveTo>
                    <a:cubicBezTo>
                      <a:pt x="0" y="14"/>
                      <a:pt x="23" y="0"/>
                      <a:pt x="38" y="14"/>
                    </a:cubicBezTo>
                    <a:cubicBezTo>
                      <a:pt x="53" y="29"/>
                      <a:pt x="56" y="91"/>
                      <a:pt x="0" y="107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216"/>
              <p:cNvSpPr>
                <a:spLocks/>
              </p:cNvSpPr>
              <p:nvPr/>
            </p:nvSpPr>
            <p:spPr bwMode="auto">
              <a:xfrm>
                <a:off x="3310948" y="4808157"/>
                <a:ext cx="474001" cy="446181"/>
              </a:xfrm>
              <a:custGeom>
                <a:avLst/>
                <a:gdLst>
                  <a:gd name="T0" fmla="*/ 0 w 305"/>
                  <a:gd name="T1" fmla="*/ 63 h 286"/>
                  <a:gd name="T2" fmla="*/ 0 w 305"/>
                  <a:gd name="T3" fmla="*/ 191 h 286"/>
                  <a:gd name="T4" fmla="*/ 57 w 305"/>
                  <a:gd name="T5" fmla="*/ 273 h 286"/>
                  <a:gd name="T6" fmla="*/ 153 w 305"/>
                  <a:gd name="T7" fmla="*/ 286 h 286"/>
                  <a:gd name="T8" fmla="*/ 248 w 305"/>
                  <a:gd name="T9" fmla="*/ 273 h 286"/>
                  <a:gd name="T10" fmla="*/ 305 w 305"/>
                  <a:gd name="T11" fmla="*/ 191 h 286"/>
                  <a:gd name="T12" fmla="*/ 305 w 305"/>
                  <a:gd name="T13" fmla="*/ 31 h 286"/>
                  <a:gd name="T14" fmla="*/ 232 w 305"/>
                  <a:gd name="T15" fmla="*/ 0 h 286"/>
                  <a:gd name="T16" fmla="*/ 100 w 305"/>
                  <a:gd name="T17" fmla="*/ 2 h 286"/>
                  <a:gd name="T18" fmla="*/ 0 w 305"/>
                  <a:gd name="T19" fmla="*/ 6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5" h="286">
                    <a:moveTo>
                      <a:pt x="0" y="63"/>
                    </a:moveTo>
                    <a:cubicBezTo>
                      <a:pt x="0" y="191"/>
                      <a:pt x="0" y="191"/>
                      <a:pt x="0" y="191"/>
                    </a:cubicBezTo>
                    <a:cubicBezTo>
                      <a:pt x="0" y="228"/>
                      <a:pt x="23" y="261"/>
                      <a:pt x="57" y="273"/>
                    </a:cubicBezTo>
                    <a:cubicBezTo>
                      <a:pt x="79" y="281"/>
                      <a:pt x="110" y="286"/>
                      <a:pt x="153" y="286"/>
                    </a:cubicBezTo>
                    <a:cubicBezTo>
                      <a:pt x="195" y="286"/>
                      <a:pt x="226" y="281"/>
                      <a:pt x="248" y="273"/>
                    </a:cubicBezTo>
                    <a:cubicBezTo>
                      <a:pt x="283" y="261"/>
                      <a:pt x="305" y="228"/>
                      <a:pt x="305" y="191"/>
                    </a:cubicBezTo>
                    <a:cubicBezTo>
                      <a:pt x="305" y="31"/>
                      <a:pt x="305" y="31"/>
                      <a:pt x="305" y="31"/>
                    </a:cubicBezTo>
                    <a:cubicBezTo>
                      <a:pt x="232" y="0"/>
                      <a:pt x="232" y="0"/>
                      <a:pt x="232" y="0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37" y="6"/>
                      <a:pt x="3" y="26"/>
                      <a:pt x="0" y="63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217"/>
              <p:cNvSpPr>
                <a:spLocks/>
              </p:cNvSpPr>
              <p:nvPr/>
            </p:nvSpPr>
            <p:spPr bwMode="auto">
              <a:xfrm>
                <a:off x="3208230" y="4647660"/>
                <a:ext cx="621657" cy="335973"/>
              </a:xfrm>
              <a:custGeom>
                <a:avLst/>
                <a:gdLst>
                  <a:gd name="T0" fmla="*/ 371 w 400"/>
                  <a:gd name="T1" fmla="*/ 169 h 215"/>
                  <a:gd name="T2" fmla="*/ 261 w 400"/>
                  <a:gd name="T3" fmla="*/ 9 h 215"/>
                  <a:gd name="T4" fmla="*/ 273 w 400"/>
                  <a:gd name="T5" fmla="*/ 39 h 215"/>
                  <a:gd name="T6" fmla="*/ 155 w 400"/>
                  <a:gd name="T7" fmla="*/ 13 h 215"/>
                  <a:gd name="T8" fmla="*/ 181 w 400"/>
                  <a:gd name="T9" fmla="*/ 38 h 215"/>
                  <a:gd name="T10" fmla="*/ 63 w 400"/>
                  <a:gd name="T11" fmla="*/ 45 h 215"/>
                  <a:gd name="T12" fmla="*/ 102 w 400"/>
                  <a:gd name="T13" fmla="*/ 58 h 215"/>
                  <a:gd name="T14" fmla="*/ 0 w 400"/>
                  <a:gd name="T15" fmla="*/ 101 h 215"/>
                  <a:gd name="T16" fmla="*/ 58 w 400"/>
                  <a:gd name="T17" fmla="*/ 94 h 215"/>
                  <a:gd name="T18" fmla="*/ 5 w 400"/>
                  <a:gd name="T19" fmla="*/ 156 h 215"/>
                  <a:gd name="T20" fmla="*/ 77 w 400"/>
                  <a:gd name="T21" fmla="*/ 123 h 215"/>
                  <a:gd name="T22" fmla="*/ 20 w 400"/>
                  <a:gd name="T23" fmla="*/ 215 h 215"/>
                  <a:gd name="T24" fmla="*/ 156 w 400"/>
                  <a:gd name="T25" fmla="*/ 119 h 215"/>
                  <a:gd name="T26" fmla="*/ 219 w 400"/>
                  <a:gd name="T27" fmla="*/ 127 h 215"/>
                  <a:gd name="T28" fmla="*/ 292 w 400"/>
                  <a:gd name="T29" fmla="*/ 118 h 215"/>
                  <a:gd name="T30" fmla="*/ 371 w 400"/>
                  <a:gd name="T31" fmla="*/ 169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0" h="215">
                    <a:moveTo>
                      <a:pt x="371" y="169"/>
                    </a:moveTo>
                    <a:cubicBezTo>
                      <a:pt x="371" y="169"/>
                      <a:pt x="400" y="49"/>
                      <a:pt x="261" y="9"/>
                    </a:cubicBezTo>
                    <a:cubicBezTo>
                      <a:pt x="261" y="9"/>
                      <a:pt x="275" y="21"/>
                      <a:pt x="273" y="39"/>
                    </a:cubicBezTo>
                    <a:cubicBezTo>
                      <a:pt x="273" y="39"/>
                      <a:pt x="228" y="0"/>
                      <a:pt x="155" y="13"/>
                    </a:cubicBezTo>
                    <a:cubicBezTo>
                      <a:pt x="155" y="13"/>
                      <a:pt x="182" y="25"/>
                      <a:pt x="181" y="38"/>
                    </a:cubicBezTo>
                    <a:cubicBezTo>
                      <a:pt x="181" y="38"/>
                      <a:pt x="115" y="13"/>
                      <a:pt x="63" y="45"/>
                    </a:cubicBezTo>
                    <a:cubicBezTo>
                      <a:pt x="63" y="45"/>
                      <a:pt x="90" y="43"/>
                      <a:pt x="102" y="58"/>
                    </a:cubicBezTo>
                    <a:cubicBezTo>
                      <a:pt x="102" y="58"/>
                      <a:pt x="27" y="64"/>
                      <a:pt x="0" y="101"/>
                    </a:cubicBezTo>
                    <a:cubicBezTo>
                      <a:pt x="0" y="101"/>
                      <a:pt x="38" y="92"/>
                      <a:pt x="58" y="94"/>
                    </a:cubicBezTo>
                    <a:cubicBezTo>
                      <a:pt x="58" y="94"/>
                      <a:pt x="9" y="116"/>
                      <a:pt x="5" y="156"/>
                    </a:cubicBezTo>
                    <a:cubicBezTo>
                      <a:pt x="5" y="156"/>
                      <a:pt x="44" y="121"/>
                      <a:pt x="77" y="123"/>
                    </a:cubicBezTo>
                    <a:cubicBezTo>
                      <a:pt x="77" y="123"/>
                      <a:pt x="18" y="150"/>
                      <a:pt x="20" y="215"/>
                    </a:cubicBezTo>
                    <a:cubicBezTo>
                      <a:pt x="20" y="215"/>
                      <a:pt x="80" y="119"/>
                      <a:pt x="156" y="119"/>
                    </a:cubicBezTo>
                    <a:cubicBezTo>
                      <a:pt x="191" y="119"/>
                      <a:pt x="179" y="126"/>
                      <a:pt x="219" y="127"/>
                    </a:cubicBezTo>
                    <a:cubicBezTo>
                      <a:pt x="260" y="127"/>
                      <a:pt x="246" y="118"/>
                      <a:pt x="292" y="118"/>
                    </a:cubicBezTo>
                    <a:cubicBezTo>
                      <a:pt x="359" y="117"/>
                      <a:pt x="371" y="169"/>
                      <a:pt x="371" y="169"/>
                    </a:cubicBezTo>
                    <a:close/>
                  </a:path>
                </a:pathLst>
              </a:custGeom>
              <a:solidFill>
                <a:srgbClr val="302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218"/>
              <p:cNvSpPr>
                <a:spLocks/>
              </p:cNvSpPr>
              <p:nvPr/>
            </p:nvSpPr>
            <p:spPr bwMode="auto">
              <a:xfrm>
                <a:off x="3493915" y="5046762"/>
                <a:ext cx="88808" cy="26749"/>
              </a:xfrm>
              <a:custGeom>
                <a:avLst/>
                <a:gdLst>
                  <a:gd name="T0" fmla="*/ 0 w 57"/>
                  <a:gd name="T1" fmla="*/ 0 h 17"/>
                  <a:gd name="T2" fmla="*/ 30 w 57"/>
                  <a:gd name="T3" fmla="*/ 17 h 17"/>
                  <a:gd name="T4" fmla="*/ 57 w 57"/>
                  <a:gd name="T5" fmla="*/ 0 h 17"/>
                  <a:gd name="T6" fmla="*/ 29 w 57"/>
                  <a:gd name="T7" fmla="*/ 10 h 17"/>
                  <a:gd name="T8" fmla="*/ 0 w 5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0" y="0"/>
                    </a:moveTo>
                    <a:cubicBezTo>
                      <a:pt x="0" y="0"/>
                      <a:pt x="14" y="17"/>
                      <a:pt x="30" y="17"/>
                    </a:cubicBezTo>
                    <a:cubicBezTo>
                      <a:pt x="45" y="16"/>
                      <a:pt x="57" y="0"/>
                      <a:pt x="57" y="0"/>
                    </a:cubicBezTo>
                    <a:cubicBezTo>
                      <a:pt x="57" y="0"/>
                      <a:pt x="43" y="10"/>
                      <a:pt x="29" y="10"/>
                    </a:cubicBezTo>
                    <a:cubicBezTo>
                      <a:pt x="16" y="1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219"/>
              <p:cNvSpPr>
                <a:spLocks/>
              </p:cNvSpPr>
              <p:nvPr/>
            </p:nvSpPr>
            <p:spPr bwMode="auto">
              <a:xfrm>
                <a:off x="3461815" y="5066022"/>
                <a:ext cx="192596" cy="130538"/>
              </a:xfrm>
              <a:custGeom>
                <a:avLst/>
                <a:gdLst>
                  <a:gd name="T0" fmla="*/ 0 w 124"/>
                  <a:gd name="T1" fmla="*/ 44 h 84"/>
                  <a:gd name="T2" fmla="*/ 94 w 124"/>
                  <a:gd name="T3" fmla="*/ 20 h 84"/>
                  <a:gd name="T4" fmla="*/ 118 w 124"/>
                  <a:gd name="T5" fmla="*/ 60 h 84"/>
                  <a:gd name="T6" fmla="*/ 19 w 124"/>
                  <a:gd name="T7" fmla="*/ 84 h 84"/>
                  <a:gd name="T8" fmla="*/ 0 w 124"/>
                  <a:gd name="T9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84">
                    <a:moveTo>
                      <a:pt x="0" y="44"/>
                    </a:moveTo>
                    <a:cubicBezTo>
                      <a:pt x="0" y="44"/>
                      <a:pt x="64" y="40"/>
                      <a:pt x="94" y="20"/>
                    </a:cubicBezTo>
                    <a:cubicBezTo>
                      <a:pt x="124" y="0"/>
                      <a:pt x="123" y="40"/>
                      <a:pt x="118" y="60"/>
                    </a:cubicBezTo>
                    <a:cubicBezTo>
                      <a:pt x="113" y="80"/>
                      <a:pt x="73" y="84"/>
                      <a:pt x="19" y="84"/>
                    </a:cubicBezTo>
                    <a:cubicBezTo>
                      <a:pt x="19" y="84"/>
                      <a:pt x="19" y="57"/>
                      <a:pt x="0" y="44"/>
                    </a:cubicBezTo>
                    <a:close/>
                  </a:path>
                </a:pathLst>
              </a:custGeom>
              <a:solidFill>
                <a:srgbClr val="49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220"/>
              <p:cNvSpPr>
                <a:spLocks/>
              </p:cNvSpPr>
              <p:nvPr/>
            </p:nvSpPr>
            <p:spPr bwMode="auto">
              <a:xfrm>
                <a:off x="3515314" y="5147340"/>
                <a:ext cx="114488" cy="49219"/>
              </a:xfrm>
              <a:custGeom>
                <a:avLst/>
                <a:gdLst>
                  <a:gd name="T0" fmla="*/ 73 w 73"/>
                  <a:gd name="T1" fmla="*/ 21 h 32"/>
                  <a:gd name="T2" fmla="*/ 32 w 73"/>
                  <a:gd name="T3" fmla="*/ 4 h 32"/>
                  <a:gd name="T4" fmla="*/ 0 w 73"/>
                  <a:gd name="T5" fmla="*/ 32 h 32"/>
                  <a:gd name="T6" fmla="*/ 73 w 73"/>
                  <a:gd name="T7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32">
                    <a:moveTo>
                      <a:pt x="73" y="21"/>
                    </a:moveTo>
                    <a:cubicBezTo>
                      <a:pt x="64" y="10"/>
                      <a:pt x="51" y="0"/>
                      <a:pt x="32" y="4"/>
                    </a:cubicBezTo>
                    <a:cubicBezTo>
                      <a:pt x="9" y="8"/>
                      <a:pt x="2" y="21"/>
                      <a:pt x="0" y="32"/>
                    </a:cubicBezTo>
                    <a:cubicBezTo>
                      <a:pt x="33" y="31"/>
                      <a:pt x="59" y="29"/>
                      <a:pt x="73" y="21"/>
                    </a:cubicBezTo>
                    <a:close/>
                  </a:path>
                </a:pathLst>
              </a:custGeom>
              <a:solidFill>
                <a:srgbClr val="C6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Oval 221"/>
              <p:cNvSpPr>
                <a:spLocks noChangeArrowheads="1"/>
              </p:cNvSpPr>
              <p:nvPr/>
            </p:nvSpPr>
            <p:spPr bwMode="auto">
              <a:xfrm>
                <a:off x="3364447" y="4954744"/>
                <a:ext cx="67409" cy="66339"/>
              </a:xfrm>
              <a:prstGeom prst="ellipse">
                <a:avLst/>
              </a:pr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222"/>
              <p:cNvSpPr>
                <a:spLocks/>
              </p:cNvSpPr>
              <p:nvPr/>
            </p:nvSpPr>
            <p:spPr bwMode="auto">
              <a:xfrm>
                <a:off x="3387987" y="4960094"/>
                <a:ext cx="31029" cy="20330"/>
              </a:xfrm>
              <a:custGeom>
                <a:avLst/>
                <a:gdLst>
                  <a:gd name="T0" fmla="*/ 0 w 20"/>
                  <a:gd name="T1" fmla="*/ 4 h 13"/>
                  <a:gd name="T2" fmla="*/ 9 w 20"/>
                  <a:gd name="T3" fmla="*/ 12 h 13"/>
                  <a:gd name="T4" fmla="*/ 19 w 20"/>
                  <a:gd name="T5" fmla="*/ 8 h 13"/>
                  <a:gd name="T6" fmla="*/ 11 w 20"/>
                  <a:gd name="T7" fmla="*/ 1 h 13"/>
                  <a:gd name="T8" fmla="*/ 0 w 20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0" y="4"/>
                    </a:moveTo>
                    <a:cubicBezTo>
                      <a:pt x="0" y="7"/>
                      <a:pt x="3" y="11"/>
                      <a:pt x="9" y="12"/>
                    </a:cubicBezTo>
                    <a:cubicBezTo>
                      <a:pt x="14" y="13"/>
                      <a:pt x="19" y="11"/>
                      <a:pt x="19" y="8"/>
                    </a:cubicBezTo>
                    <a:cubicBezTo>
                      <a:pt x="20" y="5"/>
                      <a:pt x="16" y="2"/>
                      <a:pt x="11" y="1"/>
                    </a:cubicBezTo>
                    <a:cubicBezTo>
                      <a:pt x="6" y="0"/>
                      <a:pt x="1" y="1"/>
                      <a:pt x="0" y="4"/>
                    </a:cubicBezTo>
                    <a:close/>
                  </a:path>
                </a:pathLst>
              </a:custGeom>
              <a:solidFill>
                <a:srgbClr val="E8D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223"/>
              <p:cNvSpPr>
                <a:spLocks/>
              </p:cNvSpPr>
              <p:nvPr/>
            </p:nvSpPr>
            <p:spPr bwMode="auto">
              <a:xfrm>
                <a:off x="3352677" y="4891615"/>
                <a:ext cx="94158" cy="63129"/>
              </a:xfrm>
              <a:custGeom>
                <a:avLst/>
                <a:gdLst>
                  <a:gd name="T0" fmla="*/ 0 w 88"/>
                  <a:gd name="T1" fmla="*/ 24 h 59"/>
                  <a:gd name="T2" fmla="*/ 26 w 88"/>
                  <a:gd name="T3" fmla="*/ 0 h 59"/>
                  <a:gd name="T4" fmla="*/ 88 w 88"/>
                  <a:gd name="T5" fmla="*/ 43 h 59"/>
                  <a:gd name="T6" fmla="*/ 80 w 88"/>
                  <a:gd name="T7" fmla="*/ 59 h 59"/>
                  <a:gd name="T8" fmla="*/ 0 w 88"/>
                  <a:gd name="T9" fmla="*/ 2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59">
                    <a:moveTo>
                      <a:pt x="0" y="24"/>
                    </a:moveTo>
                    <a:lnTo>
                      <a:pt x="26" y="0"/>
                    </a:lnTo>
                    <a:lnTo>
                      <a:pt x="88" y="43"/>
                    </a:lnTo>
                    <a:lnTo>
                      <a:pt x="80" y="5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Oval 224"/>
              <p:cNvSpPr>
                <a:spLocks noChangeArrowheads="1"/>
              </p:cNvSpPr>
              <p:nvPr/>
            </p:nvSpPr>
            <p:spPr bwMode="auto">
              <a:xfrm>
                <a:off x="3672601" y="4954744"/>
                <a:ext cx="65268" cy="66339"/>
              </a:xfrm>
              <a:prstGeom prst="ellipse">
                <a:avLst/>
              </a:pr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225"/>
              <p:cNvSpPr>
                <a:spLocks/>
              </p:cNvSpPr>
              <p:nvPr/>
            </p:nvSpPr>
            <p:spPr bwMode="auto">
              <a:xfrm>
                <a:off x="3695070" y="4960094"/>
                <a:ext cx="31029" cy="20330"/>
              </a:xfrm>
              <a:custGeom>
                <a:avLst/>
                <a:gdLst>
                  <a:gd name="T0" fmla="*/ 0 w 20"/>
                  <a:gd name="T1" fmla="*/ 4 h 13"/>
                  <a:gd name="T2" fmla="*/ 9 w 20"/>
                  <a:gd name="T3" fmla="*/ 12 h 13"/>
                  <a:gd name="T4" fmla="*/ 19 w 20"/>
                  <a:gd name="T5" fmla="*/ 8 h 13"/>
                  <a:gd name="T6" fmla="*/ 11 w 20"/>
                  <a:gd name="T7" fmla="*/ 1 h 13"/>
                  <a:gd name="T8" fmla="*/ 0 w 20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0" y="4"/>
                    </a:moveTo>
                    <a:cubicBezTo>
                      <a:pt x="0" y="7"/>
                      <a:pt x="4" y="11"/>
                      <a:pt x="9" y="12"/>
                    </a:cubicBezTo>
                    <a:cubicBezTo>
                      <a:pt x="14" y="13"/>
                      <a:pt x="19" y="11"/>
                      <a:pt x="19" y="8"/>
                    </a:cubicBezTo>
                    <a:cubicBezTo>
                      <a:pt x="20" y="5"/>
                      <a:pt x="16" y="2"/>
                      <a:pt x="11" y="1"/>
                    </a:cubicBezTo>
                    <a:cubicBezTo>
                      <a:pt x="6" y="0"/>
                      <a:pt x="1" y="1"/>
                      <a:pt x="0" y="4"/>
                    </a:cubicBezTo>
                    <a:close/>
                  </a:path>
                </a:pathLst>
              </a:custGeom>
              <a:solidFill>
                <a:srgbClr val="E8D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226"/>
              <p:cNvSpPr>
                <a:spLocks/>
              </p:cNvSpPr>
              <p:nvPr/>
            </p:nvSpPr>
            <p:spPr bwMode="auto">
              <a:xfrm>
                <a:off x="3657621" y="4891615"/>
                <a:ext cx="94158" cy="63129"/>
              </a:xfrm>
              <a:custGeom>
                <a:avLst/>
                <a:gdLst>
                  <a:gd name="T0" fmla="*/ 88 w 88"/>
                  <a:gd name="T1" fmla="*/ 24 h 59"/>
                  <a:gd name="T2" fmla="*/ 61 w 88"/>
                  <a:gd name="T3" fmla="*/ 0 h 59"/>
                  <a:gd name="T4" fmla="*/ 0 w 88"/>
                  <a:gd name="T5" fmla="*/ 43 h 59"/>
                  <a:gd name="T6" fmla="*/ 7 w 88"/>
                  <a:gd name="T7" fmla="*/ 59 h 59"/>
                  <a:gd name="T8" fmla="*/ 88 w 88"/>
                  <a:gd name="T9" fmla="*/ 2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59">
                    <a:moveTo>
                      <a:pt x="88" y="24"/>
                    </a:moveTo>
                    <a:lnTo>
                      <a:pt x="61" y="0"/>
                    </a:lnTo>
                    <a:lnTo>
                      <a:pt x="0" y="43"/>
                    </a:lnTo>
                    <a:lnTo>
                      <a:pt x="7" y="59"/>
                    </a:lnTo>
                    <a:lnTo>
                      <a:pt x="88" y="24"/>
                    </a:ln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1" name="群組 40"/>
          <p:cNvGrpSpPr/>
          <p:nvPr/>
        </p:nvGrpSpPr>
        <p:grpSpPr>
          <a:xfrm>
            <a:off x="1998066" y="4585646"/>
            <a:ext cx="1048578" cy="1622088"/>
            <a:chOff x="1301421" y="4240798"/>
            <a:chExt cx="1284047" cy="1986343"/>
          </a:xfrm>
        </p:grpSpPr>
        <p:grpSp>
          <p:nvGrpSpPr>
            <p:cNvPr id="100" name="群組 99"/>
            <p:cNvGrpSpPr/>
            <p:nvPr/>
          </p:nvGrpSpPr>
          <p:grpSpPr>
            <a:xfrm>
              <a:off x="1555610" y="4538225"/>
              <a:ext cx="776979" cy="1688916"/>
              <a:chOff x="1555610" y="4538225"/>
              <a:chExt cx="776979" cy="1688916"/>
            </a:xfrm>
          </p:grpSpPr>
          <p:sp>
            <p:nvSpPr>
              <p:cNvPr id="102" name="Freeform 227"/>
              <p:cNvSpPr>
                <a:spLocks/>
              </p:cNvSpPr>
              <p:nvPr/>
            </p:nvSpPr>
            <p:spPr bwMode="auto">
              <a:xfrm>
                <a:off x="1970960" y="5902198"/>
                <a:ext cx="129715" cy="324943"/>
              </a:xfrm>
              <a:custGeom>
                <a:avLst/>
                <a:gdLst>
                  <a:gd name="T0" fmla="*/ 0 w 68"/>
                  <a:gd name="T1" fmla="*/ 0 h 170"/>
                  <a:gd name="T2" fmla="*/ 68 w 68"/>
                  <a:gd name="T3" fmla="*/ 0 h 170"/>
                  <a:gd name="T4" fmla="*/ 34 w 68"/>
                  <a:gd name="T5" fmla="*/ 170 h 170"/>
                  <a:gd name="T6" fmla="*/ 0 w 68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70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8" y="0"/>
                      <a:pt x="65" y="170"/>
                      <a:pt x="34" y="170"/>
                    </a:cubicBezTo>
                    <a:cubicBezTo>
                      <a:pt x="3" y="17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228"/>
              <p:cNvSpPr>
                <a:spLocks/>
              </p:cNvSpPr>
              <p:nvPr/>
            </p:nvSpPr>
            <p:spPr bwMode="auto">
              <a:xfrm>
                <a:off x="1998475" y="6165558"/>
                <a:ext cx="73374" cy="61582"/>
              </a:xfrm>
              <a:custGeom>
                <a:avLst/>
                <a:gdLst>
                  <a:gd name="T0" fmla="*/ 19 w 38"/>
                  <a:gd name="T1" fmla="*/ 0 h 32"/>
                  <a:gd name="T2" fmla="*/ 0 w 38"/>
                  <a:gd name="T3" fmla="*/ 4 h 32"/>
                  <a:gd name="T4" fmla="*/ 19 w 38"/>
                  <a:gd name="T5" fmla="*/ 32 h 32"/>
                  <a:gd name="T6" fmla="*/ 19 w 38"/>
                  <a:gd name="T7" fmla="*/ 32 h 32"/>
                  <a:gd name="T8" fmla="*/ 38 w 38"/>
                  <a:gd name="T9" fmla="*/ 4 h 32"/>
                  <a:gd name="T10" fmla="*/ 19 w 38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2">
                    <a:moveTo>
                      <a:pt x="19" y="0"/>
                    </a:moveTo>
                    <a:cubicBezTo>
                      <a:pt x="9" y="0"/>
                      <a:pt x="3" y="2"/>
                      <a:pt x="0" y="4"/>
                    </a:cubicBezTo>
                    <a:cubicBezTo>
                      <a:pt x="5" y="21"/>
                      <a:pt x="11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7" y="32"/>
                      <a:pt x="33" y="21"/>
                      <a:pt x="38" y="4"/>
                    </a:cubicBezTo>
                    <a:cubicBezTo>
                      <a:pt x="35" y="2"/>
                      <a:pt x="29" y="0"/>
                      <a:pt x="19" y="0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229"/>
              <p:cNvSpPr>
                <a:spLocks/>
              </p:cNvSpPr>
              <p:nvPr/>
            </p:nvSpPr>
            <p:spPr bwMode="auto">
              <a:xfrm>
                <a:off x="1791455" y="5902198"/>
                <a:ext cx="131025" cy="324943"/>
              </a:xfrm>
              <a:custGeom>
                <a:avLst/>
                <a:gdLst>
                  <a:gd name="T0" fmla="*/ 0 w 69"/>
                  <a:gd name="T1" fmla="*/ 0 h 170"/>
                  <a:gd name="T2" fmla="*/ 69 w 69"/>
                  <a:gd name="T3" fmla="*/ 0 h 170"/>
                  <a:gd name="T4" fmla="*/ 35 w 69"/>
                  <a:gd name="T5" fmla="*/ 170 h 170"/>
                  <a:gd name="T6" fmla="*/ 0 w 69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170">
                    <a:moveTo>
                      <a:pt x="0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6" y="170"/>
                      <a:pt x="35" y="170"/>
                    </a:cubicBezTo>
                    <a:cubicBezTo>
                      <a:pt x="3" y="17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230"/>
              <p:cNvSpPr>
                <a:spLocks/>
              </p:cNvSpPr>
              <p:nvPr/>
            </p:nvSpPr>
            <p:spPr bwMode="auto">
              <a:xfrm>
                <a:off x="1821591" y="6165558"/>
                <a:ext cx="70754" cy="61582"/>
              </a:xfrm>
              <a:custGeom>
                <a:avLst/>
                <a:gdLst>
                  <a:gd name="T0" fmla="*/ 18 w 37"/>
                  <a:gd name="T1" fmla="*/ 0 h 32"/>
                  <a:gd name="T2" fmla="*/ 0 w 37"/>
                  <a:gd name="T3" fmla="*/ 4 h 32"/>
                  <a:gd name="T4" fmla="*/ 19 w 37"/>
                  <a:gd name="T5" fmla="*/ 32 h 32"/>
                  <a:gd name="T6" fmla="*/ 19 w 37"/>
                  <a:gd name="T7" fmla="*/ 32 h 32"/>
                  <a:gd name="T8" fmla="*/ 37 w 37"/>
                  <a:gd name="T9" fmla="*/ 4 h 32"/>
                  <a:gd name="T10" fmla="*/ 18 w 37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2">
                    <a:moveTo>
                      <a:pt x="18" y="0"/>
                    </a:moveTo>
                    <a:cubicBezTo>
                      <a:pt x="8" y="0"/>
                      <a:pt x="3" y="2"/>
                      <a:pt x="0" y="4"/>
                    </a:cubicBezTo>
                    <a:cubicBezTo>
                      <a:pt x="4" y="21"/>
                      <a:pt x="10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7" y="32"/>
                      <a:pt x="33" y="21"/>
                      <a:pt x="37" y="4"/>
                    </a:cubicBezTo>
                    <a:cubicBezTo>
                      <a:pt x="34" y="2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231"/>
              <p:cNvSpPr>
                <a:spLocks/>
              </p:cNvSpPr>
              <p:nvPr/>
            </p:nvSpPr>
            <p:spPr bwMode="auto">
              <a:xfrm>
                <a:off x="1749527" y="5636216"/>
                <a:ext cx="390455" cy="359009"/>
              </a:xfrm>
              <a:custGeom>
                <a:avLst/>
                <a:gdLst>
                  <a:gd name="T0" fmla="*/ 150 w 298"/>
                  <a:gd name="T1" fmla="*/ 0 h 274"/>
                  <a:gd name="T2" fmla="*/ 0 w 298"/>
                  <a:gd name="T3" fmla="*/ 0 h 274"/>
                  <a:gd name="T4" fmla="*/ 20 w 298"/>
                  <a:gd name="T5" fmla="*/ 274 h 274"/>
                  <a:gd name="T6" fmla="*/ 150 w 298"/>
                  <a:gd name="T7" fmla="*/ 274 h 274"/>
                  <a:gd name="T8" fmla="*/ 224 w 298"/>
                  <a:gd name="T9" fmla="*/ 274 h 274"/>
                  <a:gd name="T10" fmla="*/ 233 w 298"/>
                  <a:gd name="T11" fmla="*/ 228 h 274"/>
                  <a:gd name="T12" fmla="*/ 243 w 298"/>
                  <a:gd name="T13" fmla="*/ 274 h 274"/>
                  <a:gd name="T14" fmla="*/ 278 w 298"/>
                  <a:gd name="T15" fmla="*/ 274 h 274"/>
                  <a:gd name="T16" fmla="*/ 298 w 298"/>
                  <a:gd name="T17" fmla="*/ 0 h 274"/>
                  <a:gd name="T18" fmla="*/ 150 w 298"/>
                  <a:gd name="T19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8" h="274">
                    <a:moveTo>
                      <a:pt x="150" y="0"/>
                    </a:moveTo>
                    <a:lnTo>
                      <a:pt x="0" y="0"/>
                    </a:lnTo>
                    <a:lnTo>
                      <a:pt x="20" y="274"/>
                    </a:lnTo>
                    <a:lnTo>
                      <a:pt x="150" y="274"/>
                    </a:lnTo>
                    <a:lnTo>
                      <a:pt x="224" y="274"/>
                    </a:lnTo>
                    <a:lnTo>
                      <a:pt x="233" y="228"/>
                    </a:lnTo>
                    <a:lnTo>
                      <a:pt x="243" y="274"/>
                    </a:lnTo>
                    <a:lnTo>
                      <a:pt x="278" y="274"/>
                    </a:lnTo>
                    <a:lnTo>
                      <a:pt x="298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Rectangle 232"/>
              <p:cNvSpPr>
                <a:spLocks noChangeArrowheads="1"/>
              </p:cNvSpPr>
              <p:nvPr/>
            </p:nvSpPr>
            <p:spPr bwMode="auto">
              <a:xfrm>
                <a:off x="1858278" y="5092462"/>
                <a:ext cx="175574" cy="567339"/>
              </a:xfrm>
              <a:prstGeom prst="rect">
                <a:avLst/>
              </a:prstGeom>
              <a:solidFill>
                <a:srgbClr val="F9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233"/>
              <p:cNvSpPr>
                <a:spLocks/>
              </p:cNvSpPr>
              <p:nvPr/>
            </p:nvSpPr>
            <p:spPr bwMode="auto">
              <a:xfrm>
                <a:off x="1914619" y="5118667"/>
                <a:ext cx="61582" cy="40618"/>
              </a:xfrm>
              <a:custGeom>
                <a:avLst/>
                <a:gdLst>
                  <a:gd name="T0" fmla="*/ 26 w 32"/>
                  <a:gd name="T1" fmla="*/ 21 h 21"/>
                  <a:gd name="T2" fmla="*/ 5 w 32"/>
                  <a:gd name="T3" fmla="*/ 21 h 21"/>
                  <a:gd name="T4" fmla="*/ 0 w 32"/>
                  <a:gd name="T5" fmla="*/ 16 h 21"/>
                  <a:gd name="T6" fmla="*/ 0 w 32"/>
                  <a:gd name="T7" fmla="*/ 6 h 21"/>
                  <a:gd name="T8" fmla="*/ 5 w 32"/>
                  <a:gd name="T9" fmla="*/ 0 h 21"/>
                  <a:gd name="T10" fmla="*/ 26 w 32"/>
                  <a:gd name="T11" fmla="*/ 0 h 21"/>
                  <a:gd name="T12" fmla="*/ 32 w 32"/>
                  <a:gd name="T13" fmla="*/ 6 h 21"/>
                  <a:gd name="T14" fmla="*/ 32 w 32"/>
                  <a:gd name="T15" fmla="*/ 16 h 21"/>
                  <a:gd name="T16" fmla="*/ 26 w 32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1">
                    <a:moveTo>
                      <a:pt x="26" y="21"/>
                    </a:move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9"/>
                      <a:pt x="0" y="1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9"/>
                      <a:pt x="29" y="21"/>
                      <a:pt x="26" y="21"/>
                    </a:cubicBezTo>
                    <a:close/>
                  </a:path>
                </a:pathLst>
              </a:custGeom>
              <a:solidFill>
                <a:srgbClr val="C6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234"/>
              <p:cNvSpPr>
                <a:spLocks/>
              </p:cNvSpPr>
              <p:nvPr/>
            </p:nvSpPr>
            <p:spPr bwMode="auto">
              <a:xfrm>
                <a:off x="1914619" y="5139631"/>
                <a:ext cx="61582" cy="349837"/>
              </a:xfrm>
              <a:custGeom>
                <a:avLst/>
                <a:gdLst>
                  <a:gd name="T0" fmla="*/ 14 w 47"/>
                  <a:gd name="T1" fmla="*/ 0 h 267"/>
                  <a:gd name="T2" fmla="*/ 34 w 47"/>
                  <a:gd name="T3" fmla="*/ 0 h 267"/>
                  <a:gd name="T4" fmla="*/ 47 w 47"/>
                  <a:gd name="T5" fmla="*/ 239 h 267"/>
                  <a:gd name="T6" fmla="*/ 24 w 47"/>
                  <a:gd name="T7" fmla="*/ 267 h 267"/>
                  <a:gd name="T8" fmla="*/ 0 w 47"/>
                  <a:gd name="T9" fmla="*/ 238 h 267"/>
                  <a:gd name="T10" fmla="*/ 14 w 47"/>
                  <a:gd name="T11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267">
                    <a:moveTo>
                      <a:pt x="14" y="0"/>
                    </a:moveTo>
                    <a:lnTo>
                      <a:pt x="34" y="0"/>
                    </a:lnTo>
                    <a:lnTo>
                      <a:pt x="47" y="239"/>
                    </a:lnTo>
                    <a:lnTo>
                      <a:pt x="24" y="267"/>
                    </a:lnTo>
                    <a:lnTo>
                      <a:pt x="0" y="23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6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235"/>
              <p:cNvSpPr>
                <a:spLocks/>
              </p:cNvSpPr>
              <p:nvPr/>
            </p:nvSpPr>
            <p:spPr bwMode="auto">
              <a:xfrm>
                <a:off x="1833383" y="5092462"/>
                <a:ext cx="226674" cy="82546"/>
              </a:xfrm>
              <a:custGeom>
                <a:avLst/>
                <a:gdLst>
                  <a:gd name="T0" fmla="*/ 49 w 173"/>
                  <a:gd name="T1" fmla="*/ 63 h 63"/>
                  <a:gd name="T2" fmla="*/ 86 w 173"/>
                  <a:gd name="T3" fmla="*/ 17 h 63"/>
                  <a:gd name="T4" fmla="*/ 121 w 173"/>
                  <a:gd name="T5" fmla="*/ 63 h 63"/>
                  <a:gd name="T6" fmla="*/ 173 w 173"/>
                  <a:gd name="T7" fmla="*/ 0 h 63"/>
                  <a:gd name="T8" fmla="*/ 0 w 173"/>
                  <a:gd name="T9" fmla="*/ 0 h 63"/>
                  <a:gd name="T10" fmla="*/ 49 w 173"/>
                  <a:gd name="T1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63">
                    <a:moveTo>
                      <a:pt x="49" y="63"/>
                    </a:moveTo>
                    <a:lnTo>
                      <a:pt x="86" y="17"/>
                    </a:lnTo>
                    <a:lnTo>
                      <a:pt x="121" y="63"/>
                    </a:lnTo>
                    <a:lnTo>
                      <a:pt x="173" y="0"/>
                    </a:lnTo>
                    <a:lnTo>
                      <a:pt x="0" y="0"/>
                    </a:lnTo>
                    <a:lnTo>
                      <a:pt x="49" y="63"/>
                    </a:lnTo>
                    <a:close/>
                  </a:path>
                </a:pathLst>
              </a:custGeom>
              <a:solidFill>
                <a:srgbClr val="E2D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236"/>
              <p:cNvSpPr>
                <a:spLocks/>
              </p:cNvSpPr>
              <p:nvPr/>
            </p:nvSpPr>
            <p:spPr bwMode="auto">
              <a:xfrm>
                <a:off x="1639466" y="5083290"/>
                <a:ext cx="252879" cy="660367"/>
              </a:xfrm>
              <a:custGeom>
                <a:avLst/>
                <a:gdLst>
                  <a:gd name="T0" fmla="*/ 109 w 133"/>
                  <a:gd name="T1" fmla="*/ 0 h 346"/>
                  <a:gd name="T2" fmla="*/ 0 w 133"/>
                  <a:gd name="T3" fmla="*/ 195 h 346"/>
                  <a:gd name="T4" fmla="*/ 52 w 133"/>
                  <a:gd name="T5" fmla="*/ 259 h 346"/>
                  <a:gd name="T6" fmla="*/ 42 w 133"/>
                  <a:gd name="T7" fmla="*/ 346 h 346"/>
                  <a:gd name="T8" fmla="*/ 126 w 133"/>
                  <a:gd name="T9" fmla="*/ 326 h 346"/>
                  <a:gd name="T10" fmla="*/ 133 w 133"/>
                  <a:gd name="T11" fmla="*/ 0 h 346"/>
                  <a:gd name="T12" fmla="*/ 109 w 133"/>
                  <a:gd name="T13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346">
                    <a:moveTo>
                      <a:pt x="109" y="0"/>
                    </a:moveTo>
                    <a:cubicBezTo>
                      <a:pt x="109" y="0"/>
                      <a:pt x="0" y="147"/>
                      <a:pt x="0" y="195"/>
                    </a:cubicBezTo>
                    <a:cubicBezTo>
                      <a:pt x="0" y="221"/>
                      <a:pt x="52" y="259"/>
                      <a:pt x="52" y="259"/>
                    </a:cubicBezTo>
                    <a:cubicBezTo>
                      <a:pt x="52" y="259"/>
                      <a:pt x="39" y="302"/>
                      <a:pt x="42" y="346"/>
                    </a:cubicBezTo>
                    <a:cubicBezTo>
                      <a:pt x="126" y="326"/>
                      <a:pt x="126" y="326"/>
                      <a:pt x="126" y="326"/>
                    </a:cubicBezTo>
                    <a:cubicBezTo>
                      <a:pt x="133" y="0"/>
                      <a:pt x="133" y="0"/>
                      <a:pt x="133" y="0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7F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237"/>
              <p:cNvSpPr>
                <a:spLocks/>
              </p:cNvSpPr>
              <p:nvPr/>
            </p:nvSpPr>
            <p:spPr bwMode="auto">
              <a:xfrm>
                <a:off x="1702358" y="5372856"/>
                <a:ext cx="73374" cy="204399"/>
              </a:xfrm>
              <a:custGeom>
                <a:avLst/>
                <a:gdLst>
                  <a:gd name="T0" fmla="*/ 19 w 39"/>
                  <a:gd name="T1" fmla="*/ 107 h 107"/>
                  <a:gd name="T2" fmla="*/ 39 w 39"/>
                  <a:gd name="T3" fmla="*/ 0 h 107"/>
                  <a:gd name="T4" fmla="*/ 0 w 39"/>
                  <a:gd name="T5" fmla="*/ 92 h 107"/>
                  <a:gd name="T6" fmla="*/ 19 w 39"/>
                  <a:gd name="T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107">
                    <a:moveTo>
                      <a:pt x="19" y="107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0" y="101"/>
                      <a:pt x="19" y="107"/>
                      <a:pt x="19" y="107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238"/>
              <p:cNvSpPr>
                <a:spLocks/>
              </p:cNvSpPr>
              <p:nvPr/>
            </p:nvSpPr>
            <p:spPr bwMode="auto">
              <a:xfrm>
                <a:off x="1807178" y="5117356"/>
                <a:ext cx="83856" cy="275153"/>
              </a:xfrm>
              <a:custGeom>
                <a:avLst/>
                <a:gdLst>
                  <a:gd name="T0" fmla="*/ 64 w 64"/>
                  <a:gd name="T1" fmla="*/ 0 h 210"/>
                  <a:gd name="T2" fmla="*/ 2 w 64"/>
                  <a:gd name="T3" fmla="*/ 89 h 210"/>
                  <a:gd name="T4" fmla="*/ 23 w 64"/>
                  <a:gd name="T5" fmla="*/ 106 h 210"/>
                  <a:gd name="T6" fmla="*/ 0 w 64"/>
                  <a:gd name="T7" fmla="*/ 141 h 210"/>
                  <a:gd name="T8" fmla="*/ 61 w 64"/>
                  <a:gd name="T9" fmla="*/ 210 h 210"/>
                  <a:gd name="T10" fmla="*/ 64 w 64"/>
                  <a:gd name="T11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210">
                    <a:moveTo>
                      <a:pt x="64" y="0"/>
                    </a:moveTo>
                    <a:lnTo>
                      <a:pt x="2" y="89"/>
                    </a:lnTo>
                    <a:lnTo>
                      <a:pt x="23" y="106"/>
                    </a:lnTo>
                    <a:lnTo>
                      <a:pt x="0" y="141"/>
                    </a:lnTo>
                    <a:lnTo>
                      <a:pt x="61" y="21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239"/>
              <p:cNvSpPr>
                <a:spLocks/>
              </p:cNvSpPr>
              <p:nvPr/>
            </p:nvSpPr>
            <p:spPr bwMode="auto">
              <a:xfrm>
                <a:off x="1998475" y="5083290"/>
                <a:ext cx="254189" cy="660367"/>
              </a:xfrm>
              <a:custGeom>
                <a:avLst/>
                <a:gdLst>
                  <a:gd name="T0" fmla="*/ 24 w 133"/>
                  <a:gd name="T1" fmla="*/ 0 h 346"/>
                  <a:gd name="T2" fmla="*/ 133 w 133"/>
                  <a:gd name="T3" fmla="*/ 195 h 346"/>
                  <a:gd name="T4" fmla="*/ 81 w 133"/>
                  <a:gd name="T5" fmla="*/ 259 h 346"/>
                  <a:gd name="T6" fmla="*/ 91 w 133"/>
                  <a:gd name="T7" fmla="*/ 346 h 346"/>
                  <a:gd name="T8" fmla="*/ 6 w 133"/>
                  <a:gd name="T9" fmla="*/ 326 h 346"/>
                  <a:gd name="T10" fmla="*/ 0 w 133"/>
                  <a:gd name="T11" fmla="*/ 0 h 346"/>
                  <a:gd name="T12" fmla="*/ 24 w 133"/>
                  <a:gd name="T13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346">
                    <a:moveTo>
                      <a:pt x="24" y="0"/>
                    </a:moveTo>
                    <a:cubicBezTo>
                      <a:pt x="24" y="0"/>
                      <a:pt x="133" y="147"/>
                      <a:pt x="133" y="195"/>
                    </a:cubicBezTo>
                    <a:cubicBezTo>
                      <a:pt x="133" y="221"/>
                      <a:pt x="81" y="259"/>
                      <a:pt x="81" y="259"/>
                    </a:cubicBezTo>
                    <a:cubicBezTo>
                      <a:pt x="81" y="259"/>
                      <a:pt x="94" y="302"/>
                      <a:pt x="91" y="346"/>
                    </a:cubicBezTo>
                    <a:cubicBezTo>
                      <a:pt x="6" y="326"/>
                      <a:pt x="6" y="326"/>
                      <a:pt x="6" y="32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F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240"/>
              <p:cNvSpPr>
                <a:spLocks/>
              </p:cNvSpPr>
              <p:nvPr/>
            </p:nvSpPr>
            <p:spPr bwMode="auto">
              <a:xfrm>
                <a:off x="2113777" y="5372856"/>
                <a:ext cx="73374" cy="204399"/>
              </a:xfrm>
              <a:custGeom>
                <a:avLst/>
                <a:gdLst>
                  <a:gd name="T0" fmla="*/ 21 w 39"/>
                  <a:gd name="T1" fmla="*/ 107 h 107"/>
                  <a:gd name="T2" fmla="*/ 0 w 39"/>
                  <a:gd name="T3" fmla="*/ 0 h 107"/>
                  <a:gd name="T4" fmla="*/ 39 w 39"/>
                  <a:gd name="T5" fmla="*/ 92 h 107"/>
                  <a:gd name="T6" fmla="*/ 21 w 39"/>
                  <a:gd name="T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107">
                    <a:moveTo>
                      <a:pt x="21" y="10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29" y="101"/>
                      <a:pt x="21" y="107"/>
                      <a:pt x="21" y="107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241"/>
              <p:cNvSpPr>
                <a:spLocks/>
              </p:cNvSpPr>
              <p:nvPr/>
            </p:nvSpPr>
            <p:spPr bwMode="auto">
              <a:xfrm>
                <a:off x="1998475" y="5117356"/>
                <a:ext cx="86477" cy="275153"/>
              </a:xfrm>
              <a:custGeom>
                <a:avLst/>
                <a:gdLst>
                  <a:gd name="T0" fmla="*/ 0 w 66"/>
                  <a:gd name="T1" fmla="*/ 0 h 210"/>
                  <a:gd name="T2" fmla="*/ 62 w 66"/>
                  <a:gd name="T3" fmla="*/ 89 h 210"/>
                  <a:gd name="T4" fmla="*/ 41 w 66"/>
                  <a:gd name="T5" fmla="*/ 106 h 210"/>
                  <a:gd name="T6" fmla="*/ 66 w 66"/>
                  <a:gd name="T7" fmla="*/ 141 h 210"/>
                  <a:gd name="T8" fmla="*/ 5 w 66"/>
                  <a:gd name="T9" fmla="*/ 210 h 210"/>
                  <a:gd name="T10" fmla="*/ 0 w 66"/>
                  <a:gd name="T11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10">
                    <a:moveTo>
                      <a:pt x="0" y="0"/>
                    </a:moveTo>
                    <a:lnTo>
                      <a:pt x="62" y="89"/>
                    </a:lnTo>
                    <a:lnTo>
                      <a:pt x="41" y="106"/>
                    </a:lnTo>
                    <a:lnTo>
                      <a:pt x="66" y="141"/>
                    </a:lnTo>
                    <a:lnTo>
                      <a:pt x="5" y="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242"/>
              <p:cNvSpPr>
                <a:spLocks/>
              </p:cNvSpPr>
              <p:nvPr/>
            </p:nvSpPr>
            <p:spPr bwMode="auto">
              <a:xfrm>
                <a:off x="1555610" y="4779311"/>
                <a:ext cx="153299" cy="187366"/>
              </a:xfrm>
              <a:custGeom>
                <a:avLst/>
                <a:gdLst>
                  <a:gd name="T0" fmla="*/ 60 w 81"/>
                  <a:gd name="T1" fmla="*/ 18 h 98"/>
                  <a:gd name="T2" fmla="*/ 17 w 81"/>
                  <a:gd name="T3" fmla="*/ 15 h 98"/>
                  <a:gd name="T4" fmla="*/ 81 w 81"/>
                  <a:gd name="T5" fmla="*/ 98 h 98"/>
                  <a:gd name="T6" fmla="*/ 60 w 81"/>
                  <a:gd name="T7" fmla="*/ 1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98">
                    <a:moveTo>
                      <a:pt x="60" y="18"/>
                    </a:moveTo>
                    <a:cubicBezTo>
                      <a:pt x="60" y="18"/>
                      <a:pt x="35" y="0"/>
                      <a:pt x="17" y="15"/>
                    </a:cubicBezTo>
                    <a:cubicBezTo>
                      <a:pt x="0" y="30"/>
                      <a:pt x="15" y="91"/>
                      <a:pt x="81" y="98"/>
                    </a:cubicBez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243"/>
              <p:cNvSpPr>
                <a:spLocks/>
              </p:cNvSpPr>
              <p:nvPr/>
            </p:nvSpPr>
            <p:spPr bwMode="auto">
              <a:xfrm>
                <a:off x="2176669" y="4779311"/>
                <a:ext cx="155920" cy="187366"/>
              </a:xfrm>
              <a:custGeom>
                <a:avLst/>
                <a:gdLst>
                  <a:gd name="T0" fmla="*/ 21 w 82"/>
                  <a:gd name="T1" fmla="*/ 18 h 98"/>
                  <a:gd name="T2" fmla="*/ 65 w 82"/>
                  <a:gd name="T3" fmla="*/ 15 h 98"/>
                  <a:gd name="T4" fmla="*/ 0 w 82"/>
                  <a:gd name="T5" fmla="*/ 98 h 98"/>
                  <a:gd name="T6" fmla="*/ 21 w 82"/>
                  <a:gd name="T7" fmla="*/ 1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98">
                    <a:moveTo>
                      <a:pt x="21" y="18"/>
                    </a:moveTo>
                    <a:cubicBezTo>
                      <a:pt x="21" y="18"/>
                      <a:pt x="47" y="0"/>
                      <a:pt x="65" y="15"/>
                    </a:cubicBezTo>
                    <a:cubicBezTo>
                      <a:pt x="82" y="30"/>
                      <a:pt x="67" y="91"/>
                      <a:pt x="0" y="98"/>
                    </a:cubicBez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Oval 244"/>
              <p:cNvSpPr>
                <a:spLocks noChangeArrowheads="1"/>
              </p:cNvSpPr>
              <p:nvPr/>
            </p:nvSpPr>
            <p:spPr bwMode="auto">
              <a:xfrm>
                <a:off x="1653879" y="4538225"/>
                <a:ext cx="579131" cy="583062"/>
              </a:xfrm>
              <a:prstGeom prst="ellipse">
                <a:avLst/>
              </a:pr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245"/>
              <p:cNvSpPr>
                <a:spLocks/>
              </p:cNvSpPr>
              <p:nvPr/>
            </p:nvSpPr>
            <p:spPr bwMode="auto">
              <a:xfrm>
                <a:off x="1872691" y="4988952"/>
                <a:ext cx="120543" cy="58961"/>
              </a:xfrm>
              <a:custGeom>
                <a:avLst/>
                <a:gdLst>
                  <a:gd name="T0" fmla="*/ 0 w 63"/>
                  <a:gd name="T1" fmla="*/ 12 h 31"/>
                  <a:gd name="T2" fmla="*/ 17 w 63"/>
                  <a:gd name="T3" fmla="*/ 0 h 31"/>
                  <a:gd name="T4" fmla="*/ 32 w 63"/>
                  <a:gd name="T5" fmla="*/ 10 h 31"/>
                  <a:gd name="T6" fmla="*/ 49 w 63"/>
                  <a:gd name="T7" fmla="*/ 1 h 31"/>
                  <a:gd name="T8" fmla="*/ 63 w 63"/>
                  <a:gd name="T9" fmla="*/ 13 h 31"/>
                  <a:gd name="T10" fmla="*/ 31 w 63"/>
                  <a:gd name="T11" fmla="*/ 31 h 31"/>
                  <a:gd name="T12" fmla="*/ 0 w 63"/>
                  <a:gd name="T13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31">
                    <a:moveTo>
                      <a:pt x="0" y="12"/>
                    </a:moveTo>
                    <a:cubicBezTo>
                      <a:pt x="0" y="12"/>
                      <a:pt x="8" y="0"/>
                      <a:pt x="17" y="0"/>
                    </a:cubicBezTo>
                    <a:cubicBezTo>
                      <a:pt x="27" y="1"/>
                      <a:pt x="32" y="10"/>
                      <a:pt x="32" y="10"/>
                    </a:cubicBezTo>
                    <a:cubicBezTo>
                      <a:pt x="32" y="10"/>
                      <a:pt x="40" y="1"/>
                      <a:pt x="49" y="1"/>
                    </a:cubicBezTo>
                    <a:cubicBezTo>
                      <a:pt x="59" y="1"/>
                      <a:pt x="63" y="13"/>
                      <a:pt x="63" y="13"/>
                    </a:cubicBezTo>
                    <a:cubicBezTo>
                      <a:pt x="63" y="13"/>
                      <a:pt x="54" y="31"/>
                      <a:pt x="31" y="31"/>
                    </a:cubicBezTo>
                    <a:cubicBezTo>
                      <a:pt x="8" y="31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C6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246"/>
              <p:cNvSpPr>
                <a:spLocks/>
              </p:cNvSpPr>
              <p:nvPr/>
            </p:nvSpPr>
            <p:spPr bwMode="auto">
              <a:xfrm>
                <a:off x="1904137" y="4933921"/>
                <a:ext cx="60272" cy="28826"/>
              </a:xfrm>
              <a:custGeom>
                <a:avLst/>
                <a:gdLst>
                  <a:gd name="T0" fmla="*/ 32 w 32"/>
                  <a:gd name="T1" fmla="*/ 0 h 15"/>
                  <a:gd name="T2" fmla="*/ 16 w 32"/>
                  <a:gd name="T3" fmla="*/ 15 h 15"/>
                  <a:gd name="T4" fmla="*/ 0 w 32"/>
                  <a:gd name="T5" fmla="*/ 0 h 15"/>
                  <a:gd name="T6" fmla="*/ 16 w 32"/>
                  <a:gd name="T7" fmla="*/ 9 h 15"/>
                  <a:gd name="T8" fmla="*/ 32 w 3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2" y="0"/>
                    </a:moveTo>
                    <a:cubicBezTo>
                      <a:pt x="32" y="0"/>
                      <a:pt x="30" y="15"/>
                      <a:pt x="16" y="15"/>
                    </a:cubicBezTo>
                    <a:cubicBezTo>
                      <a:pt x="3" y="15"/>
                      <a:pt x="0" y="0"/>
                      <a:pt x="0" y="0"/>
                    </a:cubicBezTo>
                    <a:cubicBezTo>
                      <a:pt x="0" y="0"/>
                      <a:pt x="7" y="9"/>
                      <a:pt x="16" y="9"/>
                    </a:cubicBezTo>
                    <a:cubicBezTo>
                      <a:pt x="25" y="9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247"/>
              <p:cNvSpPr>
                <a:spLocks/>
              </p:cNvSpPr>
              <p:nvPr/>
            </p:nvSpPr>
            <p:spPr bwMode="auto">
              <a:xfrm>
                <a:off x="1712840" y="4886752"/>
                <a:ext cx="82546" cy="30136"/>
              </a:xfrm>
              <a:custGeom>
                <a:avLst/>
                <a:gdLst>
                  <a:gd name="T0" fmla="*/ 39 w 43"/>
                  <a:gd name="T1" fmla="*/ 16 h 16"/>
                  <a:gd name="T2" fmla="*/ 39 w 43"/>
                  <a:gd name="T3" fmla="*/ 16 h 16"/>
                  <a:gd name="T4" fmla="*/ 3 w 43"/>
                  <a:gd name="T5" fmla="*/ 7 h 16"/>
                  <a:gd name="T6" fmla="*/ 1 w 43"/>
                  <a:gd name="T7" fmla="*/ 2 h 16"/>
                  <a:gd name="T8" fmla="*/ 6 w 43"/>
                  <a:gd name="T9" fmla="*/ 1 h 16"/>
                  <a:gd name="T10" fmla="*/ 39 w 43"/>
                  <a:gd name="T11" fmla="*/ 9 h 16"/>
                  <a:gd name="T12" fmla="*/ 43 w 43"/>
                  <a:gd name="T13" fmla="*/ 13 h 16"/>
                  <a:gd name="T14" fmla="*/ 39 w 43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6">
                    <a:moveTo>
                      <a:pt x="39" y="16"/>
                    </a:moveTo>
                    <a:cubicBezTo>
                      <a:pt x="39" y="16"/>
                      <a:pt x="39" y="16"/>
                      <a:pt x="39" y="16"/>
                    </a:cubicBezTo>
                    <a:cubicBezTo>
                      <a:pt x="38" y="16"/>
                      <a:pt x="13" y="14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5" y="0"/>
                      <a:pt x="6" y="1"/>
                    </a:cubicBezTo>
                    <a:cubicBezTo>
                      <a:pt x="15" y="7"/>
                      <a:pt x="39" y="9"/>
                      <a:pt x="39" y="9"/>
                    </a:cubicBezTo>
                    <a:cubicBezTo>
                      <a:pt x="41" y="9"/>
                      <a:pt x="43" y="11"/>
                      <a:pt x="43" y="13"/>
                    </a:cubicBezTo>
                    <a:cubicBezTo>
                      <a:pt x="42" y="15"/>
                      <a:pt x="41" y="16"/>
                      <a:pt x="39" y="16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248"/>
              <p:cNvSpPr>
                <a:spLocks/>
              </p:cNvSpPr>
              <p:nvPr/>
            </p:nvSpPr>
            <p:spPr bwMode="auto">
              <a:xfrm>
                <a:off x="1715461" y="4857927"/>
                <a:ext cx="72064" cy="43238"/>
              </a:xfrm>
              <a:custGeom>
                <a:avLst/>
                <a:gdLst>
                  <a:gd name="T0" fmla="*/ 34 w 38"/>
                  <a:gd name="T1" fmla="*/ 23 h 23"/>
                  <a:gd name="T2" fmla="*/ 1 w 38"/>
                  <a:gd name="T3" fmla="*/ 6 h 23"/>
                  <a:gd name="T4" fmla="*/ 2 w 38"/>
                  <a:gd name="T5" fmla="*/ 1 h 23"/>
                  <a:gd name="T6" fmla="*/ 6 w 38"/>
                  <a:gd name="T7" fmla="*/ 2 h 23"/>
                  <a:gd name="T8" fmla="*/ 6 w 38"/>
                  <a:gd name="T9" fmla="*/ 2 h 23"/>
                  <a:gd name="T10" fmla="*/ 35 w 38"/>
                  <a:gd name="T11" fmla="*/ 17 h 23"/>
                  <a:gd name="T12" fmla="*/ 35 w 38"/>
                  <a:gd name="T13" fmla="*/ 17 h 23"/>
                  <a:gd name="T14" fmla="*/ 38 w 38"/>
                  <a:gd name="T15" fmla="*/ 20 h 23"/>
                  <a:gd name="T16" fmla="*/ 35 w 38"/>
                  <a:gd name="T17" fmla="*/ 23 h 23"/>
                  <a:gd name="T18" fmla="*/ 34 w 38"/>
                  <a:gd name="T1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23">
                    <a:moveTo>
                      <a:pt x="34" y="23"/>
                    </a:moveTo>
                    <a:cubicBezTo>
                      <a:pt x="13" y="23"/>
                      <a:pt x="1" y="7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17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7" y="17"/>
                      <a:pt x="38" y="18"/>
                      <a:pt x="38" y="20"/>
                    </a:cubicBezTo>
                    <a:cubicBezTo>
                      <a:pt x="38" y="22"/>
                      <a:pt x="37" y="23"/>
                      <a:pt x="35" y="23"/>
                    </a:cubicBezTo>
                    <a:cubicBezTo>
                      <a:pt x="35" y="23"/>
                      <a:pt x="35" y="23"/>
                      <a:pt x="34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249"/>
              <p:cNvSpPr>
                <a:spLocks/>
              </p:cNvSpPr>
              <p:nvPr/>
            </p:nvSpPr>
            <p:spPr bwMode="auto">
              <a:xfrm>
                <a:off x="1750837" y="4847444"/>
                <a:ext cx="73374" cy="73374"/>
              </a:xfrm>
              <a:custGeom>
                <a:avLst/>
                <a:gdLst>
                  <a:gd name="T0" fmla="*/ 36 w 38"/>
                  <a:gd name="T1" fmla="*/ 23 h 38"/>
                  <a:gd name="T2" fmla="*/ 15 w 38"/>
                  <a:gd name="T3" fmla="*/ 36 h 38"/>
                  <a:gd name="T4" fmla="*/ 2 w 38"/>
                  <a:gd name="T5" fmla="*/ 15 h 38"/>
                  <a:gd name="T6" fmla="*/ 23 w 38"/>
                  <a:gd name="T7" fmla="*/ 2 h 38"/>
                  <a:gd name="T8" fmla="*/ 36 w 38"/>
                  <a:gd name="T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36" y="23"/>
                    </a:moveTo>
                    <a:cubicBezTo>
                      <a:pt x="33" y="32"/>
                      <a:pt x="24" y="38"/>
                      <a:pt x="15" y="36"/>
                    </a:cubicBezTo>
                    <a:cubicBezTo>
                      <a:pt x="6" y="33"/>
                      <a:pt x="0" y="24"/>
                      <a:pt x="2" y="15"/>
                    </a:cubicBezTo>
                    <a:cubicBezTo>
                      <a:pt x="5" y="6"/>
                      <a:pt x="14" y="0"/>
                      <a:pt x="23" y="2"/>
                    </a:cubicBezTo>
                    <a:cubicBezTo>
                      <a:pt x="32" y="5"/>
                      <a:pt x="38" y="14"/>
                      <a:pt x="36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250"/>
              <p:cNvSpPr>
                <a:spLocks/>
              </p:cNvSpPr>
              <p:nvPr/>
            </p:nvSpPr>
            <p:spPr bwMode="auto">
              <a:xfrm>
                <a:off x="1771801" y="4855306"/>
                <a:ext cx="31446" cy="19654"/>
              </a:xfrm>
              <a:custGeom>
                <a:avLst/>
                <a:gdLst>
                  <a:gd name="T0" fmla="*/ 16 w 16"/>
                  <a:gd name="T1" fmla="*/ 5 h 10"/>
                  <a:gd name="T2" fmla="*/ 8 w 16"/>
                  <a:gd name="T3" fmla="*/ 9 h 10"/>
                  <a:gd name="T4" fmla="*/ 0 w 16"/>
                  <a:gd name="T5" fmla="*/ 5 h 10"/>
                  <a:gd name="T6" fmla="*/ 8 w 16"/>
                  <a:gd name="T7" fmla="*/ 0 h 10"/>
                  <a:gd name="T8" fmla="*/ 16 w 16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6" y="5"/>
                    </a:moveTo>
                    <a:cubicBezTo>
                      <a:pt x="16" y="8"/>
                      <a:pt x="12" y="10"/>
                      <a:pt x="8" y="9"/>
                    </a:cubicBezTo>
                    <a:cubicBezTo>
                      <a:pt x="3" y="9"/>
                      <a:pt x="0" y="7"/>
                      <a:pt x="0" y="5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2" y="1"/>
                      <a:pt x="16" y="3"/>
                      <a:pt x="16" y="5"/>
                    </a:cubicBezTo>
                    <a:close/>
                  </a:path>
                </a:pathLst>
              </a:custGeom>
              <a:solidFill>
                <a:srgbClr val="E8D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251"/>
              <p:cNvSpPr>
                <a:spLocks/>
              </p:cNvSpPr>
              <p:nvPr/>
            </p:nvSpPr>
            <p:spPr bwMode="auto">
              <a:xfrm>
                <a:off x="2029921" y="4779311"/>
                <a:ext cx="153299" cy="44549"/>
              </a:xfrm>
              <a:custGeom>
                <a:avLst/>
                <a:gdLst>
                  <a:gd name="T0" fmla="*/ 0 w 81"/>
                  <a:gd name="T1" fmla="*/ 17 h 23"/>
                  <a:gd name="T2" fmla="*/ 0 w 81"/>
                  <a:gd name="T3" fmla="*/ 9 h 23"/>
                  <a:gd name="T4" fmla="*/ 2 w 81"/>
                  <a:gd name="T5" fmla="*/ 7 h 23"/>
                  <a:gd name="T6" fmla="*/ 80 w 81"/>
                  <a:gd name="T7" fmla="*/ 12 h 23"/>
                  <a:gd name="T8" fmla="*/ 81 w 81"/>
                  <a:gd name="T9" fmla="*/ 15 h 23"/>
                  <a:gd name="T10" fmla="*/ 77 w 81"/>
                  <a:gd name="T11" fmla="*/ 22 h 23"/>
                  <a:gd name="T12" fmla="*/ 74 w 81"/>
                  <a:gd name="T13" fmla="*/ 23 h 23"/>
                  <a:gd name="T14" fmla="*/ 2 w 81"/>
                  <a:gd name="T15" fmla="*/ 19 h 23"/>
                  <a:gd name="T16" fmla="*/ 0 w 81"/>
                  <a:gd name="T1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23">
                    <a:moveTo>
                      <a:pt x="0" y="17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7"/>
                      <a:pt x="2" y="7"/>
                    </a:cubicBezTo>
                    <a:cubicBezTo>
                      <a:pt x="11" y="6"/>
                      <a:pt x="58" y="0"/>
                      <a:pt x="80" y="12"/>
                    </a:cubicBezTo>
                    <a:cubicBezTo>
                      <a:pt x="81" y="13"/>
                      <a:pt x="81" y="14"/>
                      <a:pt x="81" y="15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6" y="23"/>
                      <a:pt x="75" y="23"/>
                      <a:pt x="74" y="23"/>
                    </a:cubicBezTo>
                    <a:cubicBezTo>
                      <a:pt x="68" y="21"/>
                      <a:pt x="41" y="13"/>
                      <a:pt x="2" y="19"/>
                    </a:cubicBezTo>
                    <a:cubicBezTo>
                      <a:pt x="1" y="19"/>
                      <a:pt x="0" y="18"/>
                      <a:pt x="0" y="17"/>
                    </a:cubicBezTo>
                    <a:close/>
                  </a:path>
                </a:pathLst>
              </a:custGeom>
              <a:solidFill>
                <a:srgbClr val="7F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252"/>
              <p:cNvSpPr>
                <a:spLocks/>
              </p:cNvSpPr>
              <p:nvPr/>
            </p:nvSpPr>
            <p:spPr bwMode="auto">
              <a:xfrm>
                <a:off x="2092813" y="4886752"/>
                <a:ext cx="81236" cy="30136"/>
              </a:xfrm>
              <a:custGeom>
                <a:avLst/>
                <a:gdLst>
                  <a:gd name="T0" fmla="*/ 4 w 43"/>
                  <a:gd name="T1" fmla="*/ 16 h 16"/>
                  <a:gd name="T2" fmla="*/ 1 w 43"/>
                  <a:gd name="T3" fmla="*/ 13 h 16"/>
                  <a:gd name="T4" fmla="*/ 4 w 43"/>
                  <a:gd name="T5" fmla="*/ 9 h 16"/>
                  <a:gd name="T6" fmla="*/ 37 w 43"/>
                  <a:gd name="T7" fmla="*/ 1 h 16"/>
                  <a:gd name="T8" fmla="*/ 42 w 43"/>
                  <a:gd name="T9" fmla="*/ 2 h 16"/>
                  <a:gd name="T10" fmla="*/ 41 w 43"/>
                  <a:gd name="T11" fmla="*/ 7 h 16"/>
                  <a:gd name="T12" fmla="*/ 4 w 43"/>
                  <a:gd name="T13" fmla="*/ 16 h 16"/>
                  <a:gd name="T14" fmla="*/ 4 w 43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6">
                    <a:moveTo>
                      <a:pt x="4" y="16"/>
                    </a:moveTo>
                    <a:cubicBezTo>
                      <a:pt x="2" y="16"/>
                      <a:pt x="1" y="15"/>
                      <a:pt x="1" y="13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4" y="9"/>
                      <a:pt x="28" y="7"/>
                      <a:pt x="37" y="1"/>
                    </a:cubicBezTo>
                    <a:cubicBezTo>
                      <a:pt x="39" y="0"/>
                      <a:pt x="41" y="1"/>
                      <a:pt x="42" y="2"/>
                    </a:cubicBezTo>
                    <a:cubicBezTo>
                      <a:pt x="43" y="4"/>
                      <a:pt x="42" y="6"/>
                      <a:pt x="41" y="7"/>
                    </a:cubicBezTo>
                    <a:cubicBezTo>
                      <a:pt x="30" y="14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253"/>
              <p:cNvSpPr>
                <a:spLocks/>
              </p:cNvSpPr>
              <p:nvPr/>
            </p:nvSpPr>
            <p:spPr bwMode="auto">
              <a:xfrm>
                <a:off x="2100675" y="4857927"/>
                <a:ext cx="72064" cy="43238"/>
              </a:xfrm>
              <a:custGeom>
                <a:avLst/>
                <a:gdLst>
                  <a:gd name="T0" fmla="*/ 4 w 38"/>
                  <a:gd name="T1" fmla="*/ 23 h 23"/>
                  <a:gd name="T2" fmla="*/ 3 w 38"/>
                  <a:gd name="T3" fmla="*/ 23 h 23"/>
                  <a:gd name="T4" fmla="*/ 0 w 38"/>
                  <a:gd name="T5" fmla="*/ 20 h 23"/>
                  <a:gd name="T6" fmla="*/ 3 w 38"/>
                  <a:gd name="T7" fmla="*/ 17 h 23"/>
                  <a:gd name="T8" fmla="*/ 3 w 38"/>
                  <a:gd name="T9" fmla="*/ 17 h 23"/>
                  <a:gd name="T10" fmla="*/ 4 w 38"/>
                  <a:gd name="T11" fmla="*/ 17 h 23"/>
                  <a:gd name="T12" fmla="*/ 32 w 38"/>
                  <a:gd name="T13" fmla="*/ 2 h 23"/>
                  <a:gd name="T14" fmla="*/ 36 w 38"/>
                  <a:gd name="T15" fmla="*/ 1 h 23"/>
                  <a:gd name="T16" fmla="*/ 37 w 38"/>
                  <a:gd name="T17" fmla="*/ 6 h 23"/>
                  <a:gd name="T18" fmla="*/ 4 w 38"/>
                  <a:gd name="T1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23">
                    <a:moveTo>
                      <a:pt x="4" y="23"/>
                    </a:moveTo>
                    <a:cubicBezTo>
                      <a:pt x="4" y="23"/>
                      <a:pt x="3" y="23"/>
                      <a:pt x="3" y="23"/>
                    </a:cubicBezTo>
                    <a:cubicBezTo>
                      <a:pt x="1" y="23"/>
                      <a:pt x="0" y="22"/>
                      <a:pt x="0" y="20"/>
                    </a:cubicBezTo>
                    <a:cubicBezTo>
                      <a:pt x="0" y="18"/>
                      <a:pt x="1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4" y="17"/>
                      <a:pt x="4" y="17"/>
                    </a:cubicBezTo>
                    <a:cubicBezTo>
                      <a:pt x="21" y="17"/>
                      <a:pt x="32" y="2"/>
                      <a:pt x="32" y="2"/>
                    </a:cubicBezTo>
                    <a:cubicBezTo>
                      <a:pt x="33" y="1"/>
                      <a:pt x="35" y="0"/>
                      <a:pt x="36" y="1"/>
                    </a:cubicBezTo>
                    <a:cubicBezTo>
                      <a:pt x="38" y="2"/>
                      <a:pt x="38" y="5"/>
                      <a:pt x="37" y="6"/>
                    </a:cubicBezTo>
                    <a:cubicBezTo>
                      <a:pt x="37" y="7"/>
                      <a:pt x="25" y="23"/>
                      <a:pt x="4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254"/>
              <p:cNvSpPr>
                <a:spLocks/>
              </p:cNvSpPr>
              <p:nvPr/>
            </p:nvSpPr>
            <p:spPr bwMode="auto">
              <a:xfrm>
                <a:off x="2063988" y="4847444"/>
                <a:ext cx="72064" cy="73374"/>
              </a:xfrm>
              <a:custGeom>
                <a:avLst/>
                <a:gdLst>
                  <a:gd name="T0" fmla="*/ 3 w 38"/>
                  <a:gd name="T1" fmla="*/ 23 h 38"/>
                  <a:gd name="T2" fmla="*/ 23 w 38"/>
                  <a:gd name="T3" fmla="*/ 36 h 38"/>
                  <a:gd name="T4" fmla="*/ 36 w 38"/>
                  <a:gd name="T5" fmla="*/ 15 h 38"/>
                  <a:gd name="T6" fmla="*/ 15 w 38"/>
                  <a:gd name="T7" fmla="*/ 2 h 38"/>
                  <a:gd name="T8" fmla="*/ 3 w 38"/>
                  <a:gd name="T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3" y="23"/>
                    </a:moveTo>
                    <a:cubicBezTo>
                      <a:pt x="5" y="32"/>
                      <a:pt x="14" y="38"/>
                      <a:pt x="23" y="36"/>
                    </a:cubicBezTo>
                    <a:cubicBezTo>
                      <a:pt x="32" y="33"/>
                      <a:pt x="38" y="24"/>
                      <a:pt x="36" y="15"/>
                    </a:cubicBezTo>
                    <a:cubicBezTo>
                      <a:pt x="34" y="6"/>
                      <a:pt x="24" y="0"/>
                      <a:pt x="15" y="2"/>
                    </a:cubicBezTo>
                    <a:cubicBezTo>
                      <a:pt x="6" y="5"/>
                      <a:pt x="0" y="14"/>
                      <a:pt x="3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255"/>
              <p:cNvSpPr>
                <a:spLocks/>
              </p:cNvSpPr>
              <p:nvPr/>
            </p:nvSpPr>
            <p:spPr bwMode="auto">
              <a:xfrm>
                <a:off x="2084952" y="4855306"/>
                <a:ext cx="30136" cy="19654"/>
              </a:xfrm>
              <a:custGeom>
                <a:avLst/>
                <a:gdLst>
                  <a:gd name="T0" fmla="*/ 1 w 16"/>
                  <a:gd name="T1" fmla="*/ 5 h 10"/>
                  <a:gd name="T2" fmla="*/ 8 w 16"/>
                  <a:gd name="T3" fmla="*/ 9 h 10"/>
                  <a:gd name="T4" fmla="*/ 16 w 16"/>
                  <a:gd name="T5" fmla="*/ 5 h 10"/>
                  <a:gd name="T6" fmla="*/ 8 w 16"/>
                  <a:gd name="T7" fmla="*/ 0 h 10"/>
                  <a:gd name="T8" fmla="*/ 1 w 16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" y="5"/>
                    </a:moveTo>
                    <a:cubicBezTo>
                      <a:pt x="1" y="8"/>
                      <a:pt x="4" y="10"/>
                      <a:pt x="8" y="9"/>
                    </a:cubicBezTo>
                    <a:cubicBezTo>
                      <a:pt x="13" y="9"/>
                      <a:pt x="16" y="7"/>
                      <a:pt x="16" y="5"/>
                    </a:cubicBezTo>
                    <a:cubicBezTo>
                      <a:pt x="16" y="2"/>
                      <a:pt x="12" y="0"/>
                      <a:pt x="8" y="0"/>
                    </a:cubicBezTo>
                    <a:cubicBezTo>
                      <a:pt x="4" y="1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E8D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256"/>
              <p:cNvSpPr>
                <a:spLocks/>
              </p:cNvSpPr>
              <p:nvPr/>
            </p:nvSpPr>
            <p:spPr bwMode="auto">
              <a:xfrm>
                <a:off x="1703668" y="4779311"/>
                <a:ext cx="154610" cy="44549"/>
              </a:xfrm>
              <a:custGeom>
                <a:avLst/>
                <a:gdLst>
                  <a:gd name="T0" fmla="*/ 81 w 81"/>
                  <a:gd name="T1" fmla="*/ 17 h 23"/>
                  <a:gd name="T2" fmla="*/ 81 w 81"/>
                  <a:gd name="T3" fmla="*/ 9 h 23"/>
                  <a:gd name="T4" fmla="*/ 79 w 81"/>
                  <a:gd name="T5" fmla="*/ 7 h 23"/>
                  <a:gd name="T6" fmla="*/ 1 w 81"/>
                  <a:gd name="T7" fmla="*/ 12 h 23"/>
                  <a:gd name="T8" fmla="*/ 0 w 81"/>
                  <a:gd name="T9" fmla="*/ 15 h 23"/>
                  <a:gd name="T10" fmla="*/ 5 w 81"/>
                  <a:gd name="T11" fmla="*/ 22 h 23"/>
                  <a:gd name="T12" fmla="*/ 7 w 81"/>
                  <a:gd name="T13" fmla="*/ 23 h 23"/>
                  <a:gd name="T14" fmla="*/ 79 w 81"/>
                  <a:gd name="T15" fmla="*/ 19 h 23"/>
                  <a:gd name="T16" fmla="*/ 81 w 81"/>
                  <a:gd name="T1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23">
                    <a:moveTo>
                      <a:pt x="81" y="17"/>
                    </a:moveTo>
                    <a:cubicBezTo>
                      <a:pt x="81" y="9"/>
                      <a:pt x="81" y="9"/>
                      <a:pt x="81" y="9"/>
                    </a:cubicBezTo>
                    <a:cubicBezTo>
                      <a:pt x="81" y="8"/>
                      <a:pt x="80" y="7"/>
                      <a:pt x="79" y="7"/>
                    </a:cubicBezTo>
                    <a:cubicBezTo>
                      <a:pt x="70" y="6"/>
                      <a:pt x="24" y="0"/>
                      <a:pt x="1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6" y="23"/>
                      <a:pt x="7" y="23"/>
                    </a:cubicBezTo>
                    <a:cubicBezTo>
                      <a:pt x="13" y="21"/>
                      <a:pt x="41" y="13"/>
                      <a:pt x="79" y="19"/>
                    </a:cubicBezTo>
                    <a:cubicBezTo>
                      <a:pt x="80" y="19"/>
                      <a:pt x="81" y="18"/>
                      <a:pt x="81" y="17"/>
                    </a:cubicBezTo>
                    <a:close/>
                  </a:path>
                </a:pathLst>
              </a:custGeom>
              <a:solidFill>
                <a:srgbClr val="7F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1" name="Freeform 257"/>
            <p:cNvSpPr>
              <a:spLocks/>
            </p:cNvSpPr>
            <p:nvPr/>
          </p:nvSpPr>
          <p:spPr bwMode="auto">
            <a:xfrm>
              <a:off x="1301421" y="4240798"/>
              <a:ext cx="1284047" cy="976138"/>
            </a:xfrm>
            <a:custGeom>
              <a:avLst/>
              <a:gdLst>
                <a:gd name="T0" fmla="*/ 337 w 674"/>
                <a:gd name="T1" fmla="*/ 0 h 511"/>
                <a:gd name="T2" fmla="*/ 194 w 674"/>
                <a:gd name="T3" fmla="*/ 505 h 511"/>
                <a:gd name="T4" fmla="*/ 219 w 674"/>
                <a:gd name="T5" fmla="*/ 511 h 511"/>
                <a:gd name="T6" fmla="*/ 208 w 674"/>
                <a:gd name="T7" fmla="*/ 255 h 511"/>
                <a:gd name="T8" fmla="*/ 337 w 674"/>
                <a:gd name="T9" fmla="*/ 255 h 511"/>
                <a:gd name="T10" fmla="*/ 465 w 674"/>
                <a:gd name="T11" fmla="*/ 255 h 511"/>
                <a:gd name="T12" fmla="*/ 454 w 674"/>
                <a:gd name="T13" fmla="*/ 511 h 511"/>
                <a:gd name="T14" fmla="*/ 480 w 674"/>
                <a:gd name="T15" fmla="*/ 505 h 511"/>
                <a:gd name="T16" fmla="*/ 337 w 674"/>
                <a:gd name="T1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4" h="511">
                  <a:moveTo>
                    <a:pt x="337" y="0"/>
                  </a:moveTo>
                  <a:cubicBezTo>
                    <a:pt x="0" y="0"/>
                    <a:pt x="194" y="505"/>
                    <a:pt x="194" y="505"/>
                  </a:cubicBezTo>
                  <a:cubicBezTo>
                    <a:pt x="219" y="511"/>
                    <a:pt x="219" y="511"/>
                    <a:pt x="219" y="511"/>
                  </a:cubicBezTo>
                  <a:cubicBezTo>
                    <a:pt x="208" y="255"/>
                    <a:pt x="208" y="255"/>
                    <a:pt x="208" y="255"/>
                  </a:cubicBezTo>
                  <a:cubicBezTo>
                    <a:pt x="337" y="255"/>
                    <a:pt x="337" y="255"/>
                    <a:pt x="337" y="255"/>
                  </a:cubicBezTo>
                  <a:cubicBezTo>
                    <a:pt x="465" y="255"/>
                    <a:pt x="465" y="255"/>
                    <a:pt x="465" y="255"/>
                  </a:cubicBezTo>
                  <a:cubicBezTo>
                    <a:pt x="454" y="511"/>
                    <a:pt x="454" y="511"/>
                    <a:pt x="454" y="511"/>
                  </a:cubicBezTo>
                  <a:cubicBezTo>
                    <a:pt x="480" y="505"/>
                    <a:pt x="480" y="505"/>
                    <a:pt x="480" y="505"/>
                  </a:cubicBezTo>
                  <a:cubicBezTo>
                    <a:pt x="480" y="505"/>
                    <a:pt x="674" y="0"/>
                    <a:pt x="337" y="0"/>
                  </a:cubicBezTo>
                  <a:close/>
                </a:path>
              </a:pathLst>
            </a:custGeom>
            <a:solidFill>
              <a:srgbClr val="BA8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2" name="组合 509"/>
          <p:cNvGrpSpPr>
            <a:grpSpLocks noChangeAspect="1"/>
          </p:cNvGrpSpPr>
          <p:nvPr/>
        </p:nvGrpSpPr>
        <p:grpSpPr>
          <a:xfrm>
            <a:off x="4343112" y="4581128"/>
            <a:ext cx="798622" cy="1645627"/>
            <a:chOff x="12265026" y="10258426"/>
            <a:chExt cx="1912938" cy="3941762"/>
          </a:xfrm>
        </p:grpSpPr>
        <p:sp>
          <p:nvSpPr>
            <p:cNvPr id="71" name="Freeform 324"/>
            <p:cNvSpPr>
              <a:spLocks/>
            </p:cNvSpPr>
            <p:nvPr/>
          </p:nvSpPr>
          <p:spPr bwMode="auto">
            <a:xfrm>
              <a:off x="12322176" y="10258426"/>
              <a:ext cx="1363663" cy="2143125"/>
            </a:xfrm>
            <a:custGeom>
              <a:avLst/>
              <a:gdLst>
                <a:gd name="T0" fmla="*/ 181 w 363"/>
                <a:gd name="T1" fmla="*/ 0 h 571"/>
                <a:gd name="T2" fmla="*/ 10 w 363"/>
                <a:gd name="T3" fmla="*/ 217 h 571"/>
                <a:gd name="T4" fmla="*/ 10 w 363"/>
                <a:gd name="T5" fmla="*/ 405 h 571"/>
                <a:gd name="T6" fmla="*/ 38 w 363"/>
                <a:gd name="T7" fmla="*/ 405 h 571"/>
                <a:gd name="T8" fmla="*/ 15 w 363"/>
                <a:gd name="T9" fmla="*/ 430 h 571"/>
                <a:gd name="T10" fmla="*/ 181 w 363"/>
                <a:gd name="T11" fmla="*/ 559 h 571"/>
                <a:gd name="T12" fmla="*/ 348 w 363"/>
                <a:gd name="T13" fmla="*/ 430 h 571"/>
                <a:gd name="T14" fmla="*/ 325 w 363"/>
                <a:gd name="T15" fmla="*/ 405 h 571"/>
                <a:gd name="T16" fmla="*/ 352 w 363"/>
                <a:gd name="T17" fmla="*/ 405 h 571"/>
                <a:gd name="T18" fmla="*/ 352 w 363"/>
                <a:gd name="T19" fmla="*/ 217 h 571"/>
                <a:gd name="T20" fmla="*/ 181 w 363"/>
                <a:gd name="T21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571">
                  <a:moveTo>
                    <a:pt x="181" y="0"/>
                  </a:moveTo>
                  <a:cubicBezTo>
                    <a:pt x="10" y="0"/>
                    <a:pt x="0" y="109"/>
                    <a:pt x="10" y="217"/>
                  </a:cubicBezTo>
                  <a:cubicBezTo>
                    <a:pt x="20" y="325"/>
                    <a:pt x="10" y="405"/>
                    <a:pt x="10" y="405"/>
                  </a:cubicBezTo>
                  <a:cubicBezTo>
                    <a:pt x="20" y="418"/>
                    <a:pt x="38" y="405"/>
                    <a:pt x="38" y="405"/>
                  </a:cubicBezTo>
                  <a:cubicBezTo>
                    <a:pt x="30" y="423"/>
                    <a:pt x="15" y="430"/>
                    <a:pt x="15" y="430"/>
                  </a:cubicBezTo>
                  <a:cubicBezTo>
                    <a:pt x="51" y="571"/>
                    <a:pt x="181" y="559"/>
                    <a:pt x="181" y="559"/>
                  </a:cubicBezTo>
                  <a:cubicBezTo>
                    <a:pt x="181" y="559"/>
                    <a:pt x="312" y="571"/>
                    <a:pt x="348" y="430"/>
                  </a:cubicBezTo>
                  <a:cubicBezTo>
                    <a:pt x="348" y="430"/>
                    <a:pt x="333" y="423"/>
                    <a:pt x="325" y="405"/>
                  </a:cubicBezTo>
                  <a:cubicBezTo>
                    <a:pt x="325" y="405"/>
                    <a:pt x="342" y="418"/>
                    <a:pt x="352" y="405"/>
                  </a:cubicBezTo>
                  <a:cubicBezTo>
                    <a:pt x="352" y="405"/>
                    <a:pt x="342" y="325"/>
                    <a:pt x="352" y="217"/>
                  </a:cubicBezTo>
                  <a:cubicBezTo>
                    <a:pt x="363" y="109"/>
                    <a:pt x="353" y="0"/>
                    <a:pt x="181" y="0"/>
                  </a:cubicBez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325"/>
            <p:cNvSpPr>
              <a:spLocks/>
            </p:cNvSpPr>
            <p:nvPr/>
          </p:nvSpPr>
          <p:spPr bwMode="auto">
            <a:xfrm>
              <a:off x="12679363" y="12514263"/>
              <a:ext cx="649288" cy="1590675"/>
            </a:xfrm>
            <a:custGeom>
              <a:avLst/>
              <a:gdLst>
                <a:gd name="T0" fmla="*/ 40 w 409"/>
                <a:gd name="T1" fmla="*/ 1002 h 1002"/>
                <a:gd name="T2" fmla="*/ 172 w 409"/>
                <a:gd name="T3" fmla="*/ 1002 h 1002"/>
                <a:gd name="T4" fmla="*/ 205 w 409"/>
                <a:gd name="T5" fmla="*/ 343 h 1002"/>
                <a:gd name="T6" fmla="*/ 236 w 409"/>
                <a:gd name="T7" fmla="*/ 1002 h 1002"/>
                <a:gd name="T8" fmla="*/ 371 w 409"/>
                <a:gd name="T9" fmla="*/ 1002 h 1002"/>
                <a:gd name="T10" fmla="*/ 409 w 409"/>
                <a:gd name="T11" fmla="*/ 0 h 1002"/>
                <a:gd name="T12" fmla="*/ 0 w 409"/>
                <a:gd name="T13" fmla="*/ 0 h 1002"/>
                <a:gd name="T14" fmla="*/ 40 w 409"/>
                <a:gd name="T15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1002">
                  <a:moveTo>
                    <a:pt x="40" y="1002"/>
                  </a:moveTo>
                  <a:lnTo>
                    <a:pt x="172" y="1002"/>
                  </a:lnTo>
                  <a:lnTo>
                    <a:pt x="205" y="343"/>
                  </a:lnTo>
                  <a:lnTo>
                    <a:pt x="236" y="1002"/>
                  </a:lnTo>
                  <a:lnTo>
                    <a:pt x="371" y="1002"/>
                  </a:lnTo>
                  <a:lnTo>
                    <a:pt x="409" y="0"/>
                  </a:lnTo>
                  <a:lnTo>
                    <a:pt x="0" y="0"/>
                  </a:lnTo>
                  <a:lnTo>
                    <a:pt x="40" y="1002"/>
                  </a:ln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326"/>
            <p:cNvSpPr>
              <a:spLocks/>
            </p:cNvSpPr>
            <p:nvPr/>
          </p:nvSpPr>
          <p:spPr bwMode="auto">
            <a:xfrm>
              <a:off x="13023851" y="13981113"/>
              <a:ext cx="387350" cy="219075"/>
            </a:xfrm>
            <a:custGeom>
              <a:avLst/>
              <a:gdLst>
                <a:gd name="T0" fmla="*/ 21 w 103"/>
                <a:gd name="T1" fmla="*/ 12 h 58"/>
                <a:gd name="T2" fmla="*/ 23 w 103"/>
                <a:gd name="T3" fmla="*/ 45 h 58"/>
                <a:gd name="T4" fmla="*/ 89 w 103"/>
                <a:gd name="T5" fmla="*/ 29 h 58"/>
                <a:gd name="T6" fmla="*/ 49 w 103"/>
                <a:gd name="T7" fmla="*/ 0 h 58"/>
                <a:gd name="T8" fmla="*/ 21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21" y="12"/>
                  </a:moveTo>
                  <a:cubicBezTo>
                    <a:pt x="7" y="26"/>
                    <a:pt x="0" y="42"/>
                    <a:pt x="23" y="45"/>
                  </a:cubicBezTo>
                  <a:cubicBezTo>
                    <a:pt x="44" y="47"/>
                    <a:pt x="103" y="58"/>
                    <a:pt x="89" y="29"/>
                  </a:cubicBezTo>
                  <a:cubicBezTo>
                    <a:pt x="75" y="2"/>
                    <a:pt x="58" y="0"/>
                    <a:pt x="49" y="0"/>
                  </a:cubicBezTo>
                  <a:cubicBezTo>
                    <a:pt x="40" y="0"/>
                    <a:pt x="28" y="4"/>
                    <a:pt x="21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327"/>
            <p:cNvSpPr>
              <a:spLocks/>
            </p:cNvSpPr>
            <p:nvPr/>
          </p:nvSpPr>
          <p:spPr bwMode="auto">
            <a:xfrm>
              <a:off x="12596813" y="13981113"/>
              <a:ext cx="385763" cy="219075"/>
            </a:xfrm>
            <a:custGeom>
              <a:avLst/>
              <a:gdLst>
                <a:gd name="T0" fmla="*/ 82 w 103"/>
                <a:gd name="T1" fmla="*/ 12 h 58"/>
                <a:gd name="T2" fmla="*/ 80 w 103"/>
                <a:gd name="T3" fmla="*/ 45 h 58"/>
                <a:gd name="T4" fmla="*/ 15 w 103"/>
                <a:gd name="T5" fmla="*/ 29 h 58"/>
                <a:gd name="T6" fmla="*/ 54 w 103"/>
                <a:gd name="T7" fmla="*/ 0 h 58"/>
                <a:gd name="T8" fmla="*/ 82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82" y="12"/>
                  </a:moveTo>
                  <a:cubicBezTo>
                    <a:pt x="96" y="26"/>
                    <a:pt x="103" y="42"/>
                    <a:pt x="80" y="45"/>
                  </a:cubicBezTo>
                  <a:cubicBezTo>
                    <a:pt x="59" y="47"/>
                    <a:pt x="0" y="58"/>
                    <a:pt x="15" y="29"/>
                  </a:cubicBezTo>
                  <a:cubicBezTo>
                    <a:pt x="29" y="2"/>
                    <a:pt x="45" y="0"/>
                    <a:pt x="54" y="0"/>
                  </a:cubicBezTo>
                  <a:cubicBezTo>
                    <a:pt x="63" y="0"/>
                    <a:pt x="75" y="4"/>
                    <a:pt x="82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328"/>
            <p:cNvSpPr>
              <a:spLocks noChangeArrowheads="1"/>
            </p:cNvSpPr>
            <p:nvPr/>
          </p:nvSpPr>
          <p:spPr bwMode="auto">
            <a:xfrm>
              <a:off x="12822238" y="11553826"/>
              <a:ext cx="360363" cy="987425"/>
            </a:xfrm>
            <a:prstGeom prst="rect">
              <a:avLst/>
            </a:prstGeom>
            <a:solidFill>
              <a:srgbClr val="F9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329"/>
            <p:cNvSpPr>
              <a:spLocks noChangeArrowheads="1"/>
            </p:cNvSpPr>
            <p:nvPr/>
          </p:nvSpPr>
          <p:spPr bwMode="auto">
            <a:xfrm>
              <a:off x="12963526" y="11703051"/>
              <a:ext cx="68263" cy="6826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Oval 330"/>
            <p:cNvSpPr>
              <a:spLocks noChangeArrowheads="1"/>
            </p:cNvSpPr>
            <p:nvPr/>
          </p:nvSpPr>
          <p:spPr bwMode="auto">
            <a:xfrm>
              <a:off x="12963526" y="118570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Oval 331"/>
            <p:cNvSpPr>
              <a:spLocks noChangeArrowheads="1"/>
            </p:cNvSpPr>
            <p:nvPr/>
          </p:nvSpPr>
          <p:spPr bwMode="auto">
            <a:xfrm>
              <a:off x="12963526" y="12015788"/>
              <a:ext cx="68263" cy="69850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Oval 332"/>
            <p:cNvSpPr>
              <a:spLocks noChangeArrowheads="1"/>
            </p:cNvSpPr>
            <p:nvPr/>
          </p:nvSpPr>
          <p:spPr bwMode="auto">
            <a:xfrm>
              <a:off x="12963526" y="12172951"/>
              <a:ext cx="68263" cy="66675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Oval 333"/>
            <p:cNvSpPr>
              <a:spLocks noChangeArrowheads="1"/>
            </p:cNvSpPr>
            <p:nvPr/>
          </p:nvSpPr>
          <p:spPr bwMode="auto">
            <a:xfrm>
              <a:off x="12963526" y="123269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34"/>
            <p:cNvSpPr>
              <a:spLocks/>
            </p:cNvSpPr>
            <p:nvPr/>
          </p:nvSpPr>
          <p:spPr bwMode="auto">
            <a:xfrm>
              <a:off x="12776201" y="11568113"/>
              <a:ext cx="447675" cy="161925"/>
            </a:xfrm>
            <a:custGeom>
              <a:avLst/>
              <a:gdLst>
                <a:gd name="T0" fmla="*/ 83 w 282"/>
                <a:gd name="T1" fmla="*/ 102 h 102"/>
                <a:gd name="T2" fmla="*/ 140 w 282"/>
                <a:gd name="T3" fmla="*/ 29 h 102"/>
                <a:gd name="T4" fmla="*/ 197 w 282"/>
                <a:gd name="T5" fmla="*/ 102 h 102"/>
                <a:gd name="T6" fmla="*/ 282 w 282"/>
                <a:gd name="T7" fmla="*/ 0 h 102"/>
                <a:gd name="T8" fmla="*/ 0 w 282"/>
                <a:gd name="T9" fmla="*/ 0 h 102"/>
                <a:gd name="T10" fmla="*/ 83 w 28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02">
                  <a:moveTo>
                    <a:pt x="83" y="102"/>
                  </a:moveTo>
                  <a:lnTo>
                    <a:pt x="140" y="29"/>
                  </a:lnTo>
                  <a:lnTo>
                    <a:pt x="197" y="102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83" y="10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35"/>
            <p:cNvSpPr>
              <a:spLocks/>
            </p:cNvSpPr>
            <p:nvPr/>
          </p:nvSpPr>
          <p:spPr bwMode="auto">
            <a:xfrm>
              <a:off x="12490451" y="12439651"/>
              <a:ext cx="219075" cy="377825"/>
            </a:xfrm>
            <a:custGeom>
              <a:avLst/>
              <a:gdLst>
                <a:gd name="T0" fmla="*/ 8 w 58"/>
                <a:gd name="T1" fmla="*/ 0 h 101"/>
                <a:gd name="T2" fmla="*/ 11 w 58"/>
                <a:gd name="T3" fmla="*/ 63 h 101"/>
                <a:gd name="T4" fmla="*/ 45 w 58"/>
                <a:gd name="T5" fmla="*/ 96 h 101"/>
                <a:gd name="T6" fmla="*/ 37 w 58"/>
                <a:gd name="T7" fmla="*/ 65 h 101"/>
                <a:gd name="T8" fmla="*/ 45 w 58"/>
                <a:gd name="T9" fmla="*/ 64 h 101"/>
                <a:gd name="T10" fmla="*/ 44 w 58"/>
                <a:gd name="T11" fmla="*/ 8 h 101"/>
                <a:gd name="T12" fmla="*/ 8 w 5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1">
                  <a:moveTo>
                    <a:pt x="8" y="0"/>
                  </a:moveTo>
                  <a:cubicBezTo>
                    <a:pt x="8" y="0"/>
                    <a:pt x="0" y="40"/>
                    <a:pt x="11" y="63"/>
                  </a:cubicBezTo>
                  <a:cubicBezTo>
                    <a:pt x="22" y="87"/>
                    <a:pt x="33" y="101"/>
                    <a:pt x="45" y="96"/>
                  </a:cubicBezTo>
                  <a:cubicBezTo>
                    <a:pt x="58" y="91"/>
                    <a:pt x="38" y="67"/>
                    <a:pt x="37" y="65"/>
                  </a:cubicBezTo>
                  <a:cubicBezTo>
                    <a:pt x="37" y="65"/>
                    <a:pt x="42" y="68"/>
                    <a:pt x="45" y="64"/>
                  </a:cubicBezTo>
                  <a:cubicBezTo>
                    <a:pt x="47" y="60"/>
                    <a:pt x="48" y="27"/>
                    <a:pt x="44" y="8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336"/>
            <p:cNvSpPr>
              <a:spLocks/>
            </p:cNvSpPr>
            <p:nvPr/>
          </p:nvSpPr>
          <p:spPr bwMode="auto">
            <a:xfrm>
              <a:off x="12580938" y="12630151"/>
              <a:ext cx="63500" cy="76200"/>
            </a:xfrm>
            <a:custGeom>
              <a:avLst/>
              <a:gdLst>
                <a:gd name="T0" fmla="*/ 17 w 17"/>
                <a:gd name="T1" fmla="*/ 20 h 20"/>
                <a:gd name="T2" fmla="*/ 13 w 17"/>
                <a:gd name="T3" fmla="*/ 14 h 20"/>
                <a:gd name="T4" fmla="*/ 4 w 17"/>
                <a:gd name="T5" fmla="*/ 0 h 20"/>
                <a:gd name="T6" fmla="*/ 17 w 1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0"/>
                  </a:moveTo>
                  <a:cubicBezTo>
                    <a:pt x="15" y="17"/>
                    <a:pt x="13" y="15"/>
                    <a:pt x="13" y="14"/>
                  </a:cubicBezTo>
                  <a:cubicBezTo>
                    <a:pt x="13" y="14"/>
                    <a:pt x="6" y="12"/>
                    <a:pt x="4" y="0"/>
                  </a:cubicBezTo>
                  <a:cubicBezTo>
                    <a:pt x="4" y="0"/>
                    <a:pt x="0" y="18"/>
                    <a:pt x="17" y="2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337"/>
            <p:cNvSpPr>
              <a:spLocks/>
            </p:cNvSpPr>
            <p:nvPr/>
          </p:nvSpPr>
          <p:spPr bwMode="auto">
            <a:xfrm>
              <a:off x="12476163" y="11553826"/>
              <a:ext cx="363538" cy="1477963"/>
            </a:xfrm>
            <a:custGeom>
              <a:avLst/>
              <a:gdLst>
                <a:gd name="T0" fmla="*/ 95 w 97"/>
                <a:gd name="T1" fmla="*/ 9 h 394"/>
                <a:gd name="T2" fmla="*/ 96 w 97"/>
                <a:gd name="T3" fmla="*/ 285 h 394"/>
                <a:gd name="T4" fmla="*/ 51 w 97"/>
                <a:gd name="T5" fmla="*/ 378 h 394"/>
                <a:gd name="T6" fmla="*/ 52 w 97"/>
                <a:gd name="T7" fmla="*/ 245 h 394"/>
                <a:gd name="T8" fmla="*/ 5 w 97"/>
                <a:gd name="T9" fmla="*/ 245 h 394"/>
                <a:gd name="T10" fmla="*/ 15 w 97"/>
                <a:gd name="T11" fmla="*/ 94 h 394"/>
                <a:gd name="T12" fmla="*/ 95 w 97"/>
                <a:gd name="T13" fmla="*/ 0 h 394"/>
                <a:gd name="T14" fmla="*/ 95 w 97"/>
                <a:gd name="T15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94">
                  <a:moveTo>
                    <a:pt x="95" y="9"/>
                  </a:moveTo>
                  <a:cubicBezTo>
                    <a:pt x="95" y="9"/>
                    <a:pt x="95" y="176"/>
                    <a:pt x="96" y="285"/>
                  </a:cubicBezTo>
                  <a:cubicBezTo>
                    <a:pt x="97" y="394"/>
                    <a:pt x="51" y="378"/>
                    <a:pt x="51" y="378"/>
                  </a:cubicBezTo>
                  <a:cubicBezTo>
                    <a:pt x="43" y="352"/>
                    <a:pt x="52" y="245"/>
                    <a:pt x="52" y="245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5" y="245"/>
                    <a:pt x="0" y="202"/>
                    <a:pt x="15" y="94"/>
                  </a:cubicBezTo>
                  <a:cubicBezTo>
                    <a:pt x="26" y="22"/>
                    <a:pt x="67" y="4"/>
                    <a:pt x="95" y="0"/>
                  </a:cubicBezTo>
                  <a:lnTo>
                    <a:pt x="95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338"/>
            <p:cNvSpPr>
              <a:spLocks/>
            </p:cNvSpPr>
            <p:nvPr/>
          </p:nvSpPr>
          <p:spPr bwMode="auto">
            <a:xfrm>
              <a:off x="12622213" y="11890376"/>
              <a:ext cx="87313" cy="582613"/>
            </a:xfrm>
            <a:custGeom>
              <a:avLst/>
              <a:gdLst>
                <a:gd name="T0" fmla="*/ 31 w 55"/>
                <a:gd name="T1" fmla="*/ 367 h 367"/>
                <a:gd name="T2" fmla="*/ 55 w 55"/>
                <a:gd name="T3" fmla="*/ 0 h 367"/>
                <a:gd name="T4" fmla="*/ 0 w 55"/>
                <a:gd name="T5" fmla="*/ 367 h 367"/>
                <a:gd name="T6" fmla="*/ 31 w 55"/>
                <a:gd name="T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67">
                  <a:moveTo>
                    <a:pt x="31" y="367"/>
                  </a:moveTo>
                  <a:lnTo>
                    <a:pt x="55" y="0"/>
                  </a:lnTo>
                  <a:lnTo>
                    <a:pt x="0" y="367"/>
                  </a:lnTo>
                  <a:lnTo>
                    <a:pt x="31" y="367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339"/>
            <p:cNvSpPr>
              <a:spLocks/>
            </p:cNvSpPr>
            <p:nvPr/>
          </p:nvSpPr>
          <p:spPr bwMode="auto">
            <a:xfrm>
              <a:off x="13369926" y="11790363"/>
              <a:ext cx="808038" cy="709613"/>
            </a:xfrm>
            <a:custGeom>
              <a:avLst/>
              <a:gdLst>
                <a:gd name="T0" fmla="*/ 30 w 215"/>
                <a:gd name="T1" fmla="*/ 0 h 189"/>
                <a:gd name="T2" fmla="*/ 136 w 215"/>
                <a:gd name="T3" fmla="*/ 87 h 189"/>
                <a:gd name="T4" fmla="*/ 193 w 215"/>
                <a:gd name="T5" fmla="*/ 81 h 189"/>
                <a:gd name="T6" fmla="*/ 161 w 215"/>
                <a:gd name="T7" fmla="*/ 112 h 189"/>
                <a:gd name="T8" fmla="*/ 211 w 215"/>
                <a:gd name="T9" fmla="*/ 145 h 189"/>
                <a:gd name="T10" fmla="*/ 174 w 215"/>
                <a:gd name="T11" fmla="*/ 142 h 189"/>
                <a:gd name="T12" fmla="*/ 196 w 215"/>
                <a:gd name="T13" fmla="*/ 165 h 189"/>
                <a:gd name="T14" fmla="*/ 164 w 215"/>
                <a:gd name="T15" fmla="*/ 160 h 189"/>
                <a:gd name="T16" fmla="*/ 178 w 215"/>
                <a:gd name="T17" fmla="*/ 179 h 189"/>
                <a:gd name="T18" fmla="*/ 139 w 215"/>
                <a:gd name="T19" fmla="*/ 171 h 189"/>
                <a:gd name="T20" fmla="*/ 99 w 215"/>
                <a:gd name="T21" fmla="*/ 122 h 189"/>
                <a:gd name="T22" fmla="*/ 0 w 215"/>
                <a:gd name="T23" fmla="*/ 31 h 189"/>
                <a:gd name="T24" fmla="*/ 30 w 215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189">
                  <a:moveTo>
                    <a:pt x="30" y="0"/>
                  </a:moveTo>
                  <a:cubicBezTo>
                    <a:pt x="30" y="0"/>
                    <a:pt x="105" y="89"/>
                    <a:pt x="136" y="87"/>
                  </a:cubicBezTo>
                  <a:cubicBezTo>
                    <a:pt x="168" y="84"/>
                    <a:pt x="182" y="74"/>
                    <a:pt x="193" y="81"/>
                  </a:cubicBezTo>
                  <a:cubicBezTo>
                    <a:pt x="204" y="89"/>
                    <a:pt x="178" y="113"/>
                    <a:pt x="161" y="112"/>
                  </a:cubicBezTo>
                  <a:cubicBezTo>
                    <a:pt x="161" y="112"/>
                    <a:pt x="215" y="130"/>
                    <a:pt x="211" y="145"/>
                  </a:cubicBezTo>
                  <a:cubicBezTo>
                    <a:pt x="207" y="159"/>
                    <a:pt x="174" y="142"/>
                    <a:pt x="174" y="142"/>
                  </a:cubicBezTo>
                  <a:cubicBezTo>
                    <a:pt x="174" y="142"/>
                    <a:pt x="200" y="156"/>
                    <a:pt x="196" y="165"/>
                  </a:cubicBezTo>
                  <a:cubicBezTo>
                    <a:pt x="192" y="174"/>
                    <a:pt x="164" y="160"/>
                    <a:pt x="164" y="160"/>
                  </a:cubicBezTo>
                  <a:cubicBezTo>
                    <a:pt x="164" y="160"/>
                    <a:pt x="183" y="173"/>
                    <a:pt x="178" y="179"/>
                  </a:cubicBezTo>
                  <a:cubicBezTo>
                    <a:pt x="171" y="189"/>
                    <a:pt x="139" y="171"/>
                    <a:pt x="139" y="171"/>
                  </a:cubicBezTo>
                  <a:cubicBezTo>
                    <a:pt x="120" y="160"/>
                    <a:pt x="106" y="145"/>
                    <a:pt x="99" y="122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340"/>
            <p:cNvSpPr>
              <a:spLocks/>
            </p:cNvSpPr>
            <p:nvPr/>
          </p:nvSpPr>
          <p:spPr bwMode="auto">
            <a:xfrm>
              <a:off x="13881101" y="12217401"/>
              <a:ext cx="112713" cy="123825"/>
            </a:xfrm>
            <a:custGeom>
              <a:avLst/>
              <a:gdLst>
                <a:gd name="T0" fmla="*/ 23 w 30"/>
                <a:gd name="T1" fmla="*/ 0 h 33"/>
                <a:gd name="T2" fmla="*/ 0 w 30"/>
                <a:gd name="T3" fmla="*/ 33 h 33"/>
                <a:gd name="T4" fmla="*/ 23 w 30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3">
                  <a:moveTo>
                    <a:pt x="23" y="0"/>
                  </a:moveTo>
                  <a:cubicBezTo>
                    <a:pt x="23" y="0"/>
                    <a:pt x="23" y="20"/>
                    <a:pt x="0" y="33"/>
                  </a:cubicBezTo>
                  <a:cubicBezTo>
                    <a:pt x="0" y="33"/>
                    <a:pt x="30" y="27"/>
                    <a:pt x="23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341"/>
            <p:cNvSpPr>
              <a:spLocks/>
            </p:cNvSpPr>
            <p:nvPr/>
          </p:nvSpPr>
          <p:spPr bwMode="auto">
            <a:xfrm>
              <a:off x="13163551" y="11553826"/>
              <a:ext cx="684213" cy="1477963"/>
            </a:xfrm>
            <a:custGeom>
              <a:avLst/>
              <a:gdLst>
                <a:gd name="T0" fmla="*/ 2 w 182"/>
                <a:gd name="T1" fmla="*/ 9 h 394"/>
                <a:gd name="T2" fmla="*/ 1 w 182"/>
                <a:gd name="T3" fmla="*/ 285 h 394"/>
                <a:gd name="T4" fmla="*/ 47 w 182"/>
                <a:gd name="T5" fmla="*/ 378 h 394"/>
                <a:gd name="T6" fmla="*/ 46 w 182"/>
                <a:gd name="T7" fmla="*/ 245 h 394"/>
                <a:gd name="T8" fmla="*/ 35 w 182"/>
                <a:gd name="T9" fmla="*/ 84 h 394"/>
                <a:gd name="T10" fmla="*/ 150 w 182"/>
                <a:gd name="T11" fmla="*/ 190 h 394"/>
                <a:gd name="T12" fmla="*/ 182 w 182"/>
                <a:gd name="T13" fmla="*/ 143 h 394"/>
                <a:gd name="T14" fmla="*/ 43 w 182"/>
                <a:gd name="T15" fmla="*/ 17 h 394"/>
                <a:gd name="T16" fmla="*/ 2 w 182"/>
                <a:gd name="T17" fmla="*/ 0 h 394"/>
                <a:gd name="T18" fmla="*/ 2 w 182"/>
                <a:gd name="T19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94">
                  <a:moveTo>
                    <a:pt x="2" y="9"/>
                  </a:moveTo>
                  <a:cubicBezTo>
                    <a:pt x="2" y="9"/>
                    <a:pt x="2" y="176"/>
                    <a:pt x="1" y="285"/>
                  </a:cubicBezTo>
                  <a:cubicBezTo>
                    <a:pt x="0" y="394"/>
                    <a:pt x="47" y="378"/>
                    <a:pt x="47" y="378"/>
                  </a:cubicBezTo>
                  <a:cubicBezTo>
                    <a:pt x="54" y="352"/>
                    <a:pt x="46" y="245"/>
                    <a:pt x="46" y="24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137" y="177"/>
                    <a:pt x="150" y="190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60" y="124"/>
                    <a:pt x="60" y="30"/>
                    <a:pt x="43" y="17"/>
                  </a:cubicBezTo>
                  <a:cubicBezTo>
                    <a:pt x="29" y="6"/>
                    <a:pt x="14" y="2"/>
                    <a:pt x="2" y="0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342"/>
            <p:cNvSpPr>
              <a:spLocks/>
            </p:cNvSpPr>
            <p:nvPr/>
          </p:nvSpPr>
          <p:spPr bwMode="auto">
            <a:xfrm>
              <a:off x="12265026" y="11122026"/>
              <a:ext cx="285750" cy="269875"/>
            </a:xfrm>
            <a:custGeom>
              <a:avLst/>
              <a:gdLst>
                <a:gd name="T0" fmla="*/ 62 w 76"/>
                <a:gd name="T1" fmla="*/ 12 h 72"/>
                <a:gd name="T2" fmla="*/ 35 w 76"/>
                <a:gd name="T3" fmla="*/ 4 h 72"/>
                <a:gd name="T4" fmla="*/ 76 w 76"/>
                <a:gd name="T5" fmla="*/ 72 h 72"/>
                <a:gd name="T6" fmla="*/ 62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62" y="12"/>
                  </a:moveTo>
                  <a:cubicBezTo>
                    <a:pt x="62" y="12"/>
                    <a:pt x="52" y="0"/>
                    <a:pt x="35" y="4"/>
                  </a:cubicBezTo>
                  <a:cubicBezTo>
                    <a:pt x="20" y="8"/>
                    <a:pt x="0" y="51"/>
                    <a:pt x="76" y="72"/>
                  </a:cubicBezTo>
                  <a:lnTo>
                    <a:pt x="62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343"/>
            <p:cNvSpPr>
              <a:spLocks/>
            </p:cNvSpPr>
            <p:nvPr/>
          </p:nvSpPr>
          <p:spPr bwMode="auto">
            <a:xfrm>
              <a:off x="13455651" y="11122026"/>
              <a:ext cx="285750" cy="269875"/>
            </a:xfrm>
            <a:custGeom>
              <a:avLst/>
              <a:gdLst>
                <a:gd name="T0" fmla="*/ 14 w 76"/>
                <a:gd name="T1" fmla="*/ 12 h 72"/>
                <a:gd name="T2" fmla="*/ 41 w 76"/>
                <a:gd name="T3" fmla="*/ 4 h 72"/>
                <a:gd name="T4" fmla="*/ 0 w 76"/>
                <a:gd name="T5" fmla="*/ 72 h 72"/>
                <a:gd name="T6" fmla="*/ 14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14" y="12"/>
                  </a:moveTo>
                  <a:cubicBezTo>
                    <a:pt x="14" y="12"/>
                    <a:pt x="24" y="0"/>
                    <a:pt x="41" y="4"/>
                  </a:cubicBezTo>
                  <a:cubicBezTo>
                    <a:pt x="56" y="8"/>
                    <a:pt x="76" y="51"/>
                    <a:pt x="0" y="72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344"/>
            <p:cNvSpPr>
              <a:spLocks/>
            </p:cNvSpPr>
            <p:nvPr/>
          </p:nvSpPr>
          <p:spPr bwMode="auto">
            <a:xfrm>
              <a:off x="12465051" y="10764838"/>
              <a:ext cx="1077913" cy="855663"/>
            </a:xfrm>
            <a:custGeom>
              <a:avLst/>
              <a:gdLst>
                <a:gd name="T0" fmla="*/ 232 w 287"/>
                <a:gd name="T1" fmla="*/ 199 h 228"/>
                <a:gd name="T2" fmla="*/ 179 w 287"/>
                <a:gd name="T3" fmla="*/ 219 h 228"/>
                <a:gd name="T4" fmla="*/ 107 w 287"/>
                <a:gd name="T5" fmla="*/ 219 h 228"/>
                <a:gd name="T6" fmla="*/ 55 w 287"/>
                <a:gd name="T7" fmla="*/ 199 h 228"/>
                <a:gd name="T8" fmla="*/ 0 w 287"/>
                <a:gd name="T9" fmla="*/ 118 h 228"/>
                <a:gd name="T10" fmla="*/ 0 w 287"/>
                <a:gd name="T11" fmla="*/ 0 h 228"/>
                <a:gd name="T12" fmla="*/ 287 w 287"/>
                <a:gd name="T13" fmla="*/ 0 h 228"/>
                <a:gd name="T14" fmla="*/ 287 w 287"/>
                <a:gd name="T15" fmla="*/ 118 h 228"/>
                <a:gd name="T16" fmla="*/ 232 w 287"/>
                <a:gd name="T17" fmla="*/ 19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28">
                  <a:moveTo>
                    <a:pt x="232" y="199"/>
                  </a:moveTo>
                  <a:cubicBezTo>
                    <a:pt x="179" y="219"/>
                    <a:pt x="179" y="219"/>
                    <a:pt x="179" y="219"/>
                  </a:cubicBezTo>
                  <a:cubicBezTo>
                    <a:pt x="156" y="228"/>
                    <a:pt x="130" y="228"/>
                    <a:pt x="107" y="21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22" y="186"/>
                    <a:pt x="0" y="154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7" y="118"/>
                    <a:pt x="287" y="118"/>
                    <a:pt x="287" y="118"/>
                  </a:cubicBezTo>
                  <a:cubicBezTo>
                    <a:pt x="287" y="154"/>
                    <a:pt x="265" y="186"/>
                    <a:pt x="232" y="199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345"/>
            <p:cNvSpPr>
              <a:spLocks/>
            </p:cNvSpPr>
            <p:nvPr/>
          </p:nvSpPr>
          <p:spPr bwMode="auto">
            <a:xfrm>
              <a:off x="12896851" y="11395076"/>
              <a:ext cx="236538" cy="106363"/>
            </a:xfrm>
            <a:custGeom>
              <a:avLst/>
              <a:gdLst>
                <a:gd name="T0" fmla="*/ 0 w 63"/>
                <a:gd name="T1" fmla="*/ 12 h 28"/>
                <a:gd name="T2" fmla="*/ 17 w 63"/>
                <a:gd name="T3" fmla="*/ 0 h 28"/>
                <a:gd name="T4" fmla="*/ 31 w 63"/>
                <a:gd name="T5" fmla="*/ 10 h 28"/>
                <a:gd name="T6" fmla="*/ 49 w 63"/>
                <a:gd name="T7" fmla="*/ 1 h 28"/>
                <a:gd name="T8" fmla="*/ 63 w 63"/>
                <a:gd name="T9" fmla="*/ 13 h 28"/>
                <a:gd name="T10" fmla="*/ 30 w 63"/>
                <a:gd name="T11" fmla="*/ 28 h 28"/>
                <a:gd name="T12" fmla="*/ 0 w 63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8">
                  <a:moveTo>
                    <a:pt x="0" y="12"/>
                  </a:moveTo>
                  <a:cubicBezTo>
                    <a:pt x="0" y="12"/>
                    <a:pt x="8" y="0"/>
                    <a:pt x="17" y="0"/>
                  </a:cubicBezTo>
                  <a:cubicBezTo>
                    <a:pt x="26" y="1"/>
                    <a:pt x="31" y="10"/>
                    <a:pt x="31" y="10"/>
                  </a:cubicBezTo>
                  <a:cubicBezTo>
                    <a:pt x="31" y="10"/>
                    <a:pt x="39" y="0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3" y="28"/>
                    <a:pt x="30" y="28"/>
                  </a:cubicBezTo>
                  <a:cubicBezTo>
                    <a:pt x="7" y="28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346"/>
            <p:cNvSpPr>
              <a:spLocks/>
            </p:cNvSpPr>
            <p:nvPr/>
          </p:nvSpPr>
          <p:spPr bwMode="auto">
            <a:xfrm>
              <a:off x="12633326" y="11034713"/>
              <a:ext cx="188913" cy="117475"/>
            </a:xfrm>
            <a:custGeom>
              <a:avLst/>
              <a:gdLst>
                <a:gd name="T0" fmla="*/ 4 w 50"/>
                <a:gd name="T1" fmla="*/ 31 h 31"/>
                <a:gd name="T2" fmla="*/ 0 w 50"/>
                <a:gd name="T3" fmla="*/ 28 h 31"/>
                <a:gd name="T4" fmla="*/ 23 w 50"/>
                <a:gd name="T5" fmla="*/ 0 h 31"/>
                <a:gd name="T6" fmla="*/ 50 w 50"/>
                <a:gd name="T7" fmla="*/ 22 h 31"/>
                <a:gd name="T8" fmla="*/ 47 w 50"/>
                <a:gd name="T9" fmla="*/ 26 h 31"/>
                <a:gd name="T10" fmla="*/ 43 w 50"/>
                <a:gd name="T11" fmla="*/ 23 h 31"/>
                <a:gd name="T12" fmla="*/ 23 w 50"/>
                <a:gd name="T13" fmla="*/ 7 h 31"/>
                <a:gd name="T14" fmla="*/ 7 w 50"/>
                <a:gd name="T15" fmla="*/ 28 h 31"/>
                <a:gd name="T16" fmla="*/ 4 w 50"/>
                <a:gd name="T17" fmla="*/ 31 h 31"/>
                <a:gd name="T18" fmla="*/ 4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" y="31"/>
                  </a:moveTo>
                  <a:cubicBezTo>
                    <a:pt x="2" y="31"/>
                    <a:pt x="0" y="30"/>
                    <a:pt x="0" y="28"/>
                  </a:cubicBezTo>
                  <a:cubicBezTo>
                    <a:pt x="0" y="19"/>
                    <a:pt x="5" y="1"/>
                    <a:pt x="23" y="0"/>
                  </a:cubicBezTo>
                  <a:cubicBezTo>
                    <a:pt x="40" y="0"/>
                    <a:pt x="48" y="14"/>
                    <a:pt x="50" y="22"/>
                  </a:cubicBezTo>
                  <a:cubicBezTo>
                    <a:pt x="50" y="24"/>
                    <a:pt x="49" y="26"/>
                    <a:pt x="47" y="26"/>
                  </a:cubicBezTo>
                  <a:cubicBezTo>
                    <a:pt x="45" y="27"/>
                    <a:pt x="44" y="25"/>
                    <a:pt x="43" y="23"/>
                  </a:cubicBezTo>
                  <a:cubicBezTo>
                    <a:pt x="43" y="23"/>
                    <a:pt x="39" y="7"/>
                    <a:pt x="23" y="7"/>
                  </a:cubicBezTo>
                  <a:cubicBezTo>
                    <a:pt x="7" y="8"/>
                    <a:pt x="7" y="27"/>
                    <a:pt x="7" y="28"/>
                  </a:cubicBezTo>
                  <a:cubicBezTo>
                    <a:pt x="7" y="30"/>
                    <a:pt x="6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347"/>
            <p:cNvSpPr>
              <a:spLocks/>
            </p:cNvSpPr>
            <p:nvPr/>
          </p:nvSpPr>
          <p:spPr bwMode="auto">
            <a:xfrm>
              <a:off x="12558713" y="11114088"/>
              <a:ext cx="104775" cy="38100"/>
            </a:xfrm>
            <a:custGeom>
              <a:avLst/>
              <a:gdLst>
                <a:gd name="T0" fmla="*/ 18 w 28"/>
                <a:gd name="T1" fmla="*/ 10 h 10"/>
                <a:gd name="T2" fmla="*/ 3 w 28"/>
                <a:gd name="T3" fmla="*/ 7 h 10"/>
                <a:gd name="T4" fmla="*/ 1 w 28"/>
                <a:gd name="T5" fmla="*/ 3 h 10"/>
                <a:gd name="T6" fmla="*/ 5 w 28"/>
                <a:gd name="T7" fmla="*/ 1 h 10"/>
                <a:gd name="T8" fmla="*/ 23 w 28"/>
                <a:gd name="T9" fmla="*/ 3 h 10"/>
                <a:gd name="T10" fmla="*/ 27 w 28"/>
                <a:gd name="T11" fmla="*/ 5 h 10"/>
                <a:gd name="T12" fmla="*/ 25 w 28"/>
                <a:gd name="T13" fmla="*/ 9 h 10"/>
                <a:gd name="T14" fmla="*/ 18 w 2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18" y="10"/>
                  </a:moveTo>
                  <a:cubicBezTo>
                    <a:pt x="14" y="10"/>
                    <a:pt x="9" y="10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6" y="5"/>
                    <a:pt x="23" y="3"/>
                    <a:pt x="23" y="3"/>
                  </a:cubicBezTo>
                  <a:cubicBezTo>
                    <a:pt x="25" y="2"/>
                    <a:pt x="26" y="3"/>
                    <a:pt x="27" y="5"/>
                  </a:cubicBezTo>
                  <a:cubicBezTo>
                    <a:pt x="28" y="7"/>
                    <a:pt x="26" y="9"/>
                    <a:pt x="25" y="9"/>
                  </a:cubicBezTo>
                  <a:cubicBezTo>
                    <a:pt x="24" y="9"/>
                    <a:pt x="22" y="10"/>
                    <a:pt x="18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348"/>
            <p:cNvSpPr>
              <a:spLocks/>
            </p:cNvSpPr>
            <p:nvPr/>
          </p:nvSpPr>
          <p:spPr bwMode="auto">
            <a:xfrm>
              <a:off x="12558713" y="11061701"/>
              <a:ext cx="104775" cy="63500"/>
            </a:xfrm>
            <a:custGeom>
              <a:avLst/>
              <a:gdLst>
                <a:gd name="T0" fmla="*/ 24 w 28"/>
                <a:gd name="T1" fmla="*/ 17 h 17"/>
                <a:gd name="T2" fmla="*/ 2 w 28"/>
                <a:gd name="T3" fmla="*/ 7 h 17"/>
                <a:gd name="T4" fmla="*/ 1 w 28"/>
                <a:gd name="T5" fmla="*/ 2 h 17"/>
                <a:gd name="T6" fmla="*/ 6 w 28"/>
                <a:gd name="T7" fmla="*/ 2 h 17"/>
                <a:gd name="T8" fmla="*/ 6 w 28"/>
                <a:gd name="T9" fmla="*/ 2 h 17"/>
                <a:gd name="T10" fmla="*/ 24 w 28"/>
                <a:gd name="T11" fmla="*/ 10 h 17"/>
                <a:gd name="T12" fmla="*/ 24 w 28"/>
                <a:gd name="T13" fmla="*/ 10 h 17"/>
                <a:gd name="T14" fmla="*/ 28 w 28"/>
                <a:gd name="T15" fmla="*/ 13 h 17"/>
                <a:gd name="T16" fmla="*/ 24 w 28"/>
                <a:gd name="T17" fmla="*/ 17 h 17"/>
                <a:gd name="T18" fmla="*/ 24 w 28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7">
                  <a:moveTo>
                    <a:pt x="24" y="17"/>
                  </a:moveTo>
                  <a:cubicBezTo>
                    <a:pt x="14" y="1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4"/>
                    <a:pt x="18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6" y="10"/>
                    <a:pt x="28" y="11"/>
                    <a:pt x="28" y="13"/>
                  </a:cubicBezTo>
                  <a:cubicBezTo>
                    <a:pt x="28" y="15"/>
                    <a:pt x="26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349"/>
            <p:cNvSpPr>
              <a:spLocks/>
            </p:cNvSpPr>
            <p:nvPr/>
          </p:nvSpPr>
          <p:spPr bwMode="auto">
            <a:xfrm>
              <a:off x="13166726" y="11034713"/>
              <a:ext cx="188913" cy="117475"/>
            </a:xfrm>
            <a:custGeom>
              <a:avLst/>
              <a:gdLst>
                <a:gd name="T0" fmla="*/ 46 w 50"/>
                <a:gd name="T1" fmla="*/ 31 h 31"/>
                <a:gd name="T2" fmla="*/ 46 w 50"/>
                <a:gd name="T3" fmla="*/ 31 h 31"/>
                <a:gd name="T4" fmla="*/ 43 w 50"/>
                <a:gd name="T5" fmla="*/ 28 h 31"/>
                <a:gd name="T6" fmla="*/ 27 w 50"/>
                <a:gd name="T7" fmla="*/ 7 h 31"/>
                <a:gd name="T8" fmla="*/ 7 w 50"/>
                <a:gd name="T9" fmla="*/ 23 h 31"/>
                <a:gd name="T10" fmla="*/ 3 w 50"/>
                <a:gd name="T11" fmla="*/ 26 h 31"/>
                <a:gd name="T12" fmla="*/ 0 w 50"/>
                <a:gd name="T13" fmla="*/ 22 h 31"/>
                <a:gd name="T14" fmla="*/ 27 w 50"/>
                <a:gd name="T15" fmla="*/ 0 h 31"/>
                <a:gd name="T16" fmla="*/ 50 w 50"/>
                <a:gd name="T17" fmla="*/ 28 h 31"/>
                <a:gd name="T18" fmla="*/ 46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5" y="31"/>
                    <a:pt x="43" y="30"/>
                    <a:pt x="43" y="28"/>
                  </a:cubicBezTo>
                  <a:cubicBezTo>
                    <a:pt x="43" y="27"/>
                    <a:pt x="43" y="8"/>
                    <a:pt x="27" y="7"/>
                  </a:cubicBezTo>
                  <a:cubicBezTo>
                    <a:pt x="11" y="7"/>
                    <a:pt x="7" y="23"/>
                    <a:pt x="7" y="23"/>
                  </a:cubicBezTo>
                  <a:cubicBezTo>
                    <a:pt x="7" y="25"/>
                    <a:pt x="5" y="27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2" y="14"/>
                    <a:pt x="10" y="0"/>
                    <a:pt x="27" y="0"/>
                  </a:cubicBezTo>
                  <a:cubicBezTo>
                    <a:pt x="45" y="1"/>
                    <a:pt x="50" y="19"/>
                    <a:pt x="50" y="28"/>
                  </a:cubicBezTo>
                  <a:cubicBezTo>
                    <a:pt x="50" y="30"/>
                    <a:pt x="48" y="31"/>
                    <a:pt x="46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350"/>
            <p:cNvSpPr>
              <a:spLocks/>
            </p:cNvSpPr>
            <p:nvPr/>
          </p:nvSpPr>
          <p:spPr bwMode="auto">
            <a:xfrm>
              <a:off x="13328651" y="11114088"/>
              <a:ext cx="101600" cy="38100"/>
            </a:xfrm>
            <a:custGeom>
              <a:avLst/>
              <a:gdLst>
                <a:gd name="T0" fmla="*/ 9 w 27"/>
                <a:gd name="T1" fmla="*/ 10 h 10"/>
                <a:gd name="T2" fmla="*/ 3 w 27"/>
                <a:gd name="T3" fmla="*/ 9 h 10"/>
                <a:gd name="T4" fmla="*/ 0 w 27"/>
                <a:gd name="T5" fmla="*/ 5 h 10"/>
                <a:gd name="T6" fmla="*/ 4 w 27"/>
                <a:gd name="T7" fmla="*/ 3 h 10"/>
                <a:gd name="T8" fmla="*/ 22 w 27"/>
                <a:gd name="T9" fmla="*/ 1 h 10"/>
                <a:gd name="T10" fmla="*/ 26 w 27"/>
                <a:gd name="T11" fmla="*/ 3 h 10"/>
                <a:gd name="T12" fmla="*/ 24 w 27"/>
                <a:gd name="T13" fmla="*/ 7 h 10"/>
                <a:gd name="T14" fmla="*/ 9 w 27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0">
                  <a:moveTo>
                    <a:pt x="9" y="10"/>
                  </a:moveTo>
                  <a:cubicBezTo>
                    <a:pt x="5" y="10"/>
                    <a:pt x="3" y="9"/>
                    <a:pt x="3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1" y="3"/>
                    <a:pt x="3" y="2"/>
                    <a:pt x="4" y="3"/>
                  </a:cubicBezTo>
                  <a:cubicBezTo>
                    <a:pt x="5" y="3"/>
                    <a:pt x="12" y="5"/>
                    <a:pt x="22" y="1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18" y="10"/>
                    <a:pt x="13" y="10"/>
                    <a:pt x="9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351"/>
            <p:cNvSpPr>
              <a:spLocks/>
            </p:cNvSpPr>
            <p:nvPr/>
          </p:nvSpPr>
          <p:spPr bwMode="auto">
            <a:xfrm>
              <a:off x="13325476" y="11061701"/>
              <a:ext cx="104775" cy="63500"/>
            </a:xfrm>
            <a:custGeom>
              <a:avLst/>
              <a:gdLst>
                <a:gd name="T0" fmla="*/ 4 w 28"/>
                <a:gd name="T1" fmla="*/ 17 h 17"/>
                <a:gd name="T2" fmla="*/ 4 w 28"/>
                <a:gd name="T3" fmla="*/ 17 h 17"/>
                <a:gd name="T4" fmla="*/ 0 w 28"/>
                <a:gd name="T5" fmla="*/ 13 h 17"/>
                <a:gd name="T6" fmla="*/ 4 w 28"/>
                <a:gd name="T7" fmla="*/ 10 h 17"/>
                <a:gd name="T8" fmla="*/ 4 w 28"/>
                <a:gd name="T9" fmla="*/ 10 h 17"/>
                <a:gd name="T10" fmla="*/ 22 w 28"/>
                <a:gd name="T11" fmla="*/ 2 h 17"/>
                <a:gd name="T12" fmla="*/ 27 w 28"/>
                <a:gd name="T13" fmla="*/ 2 h 17"/>
                <a:gd name="T14" fmla="*/ 26 w 28"/>
                <a:gd name="T15" fmla="*/ 7 h 17"/>
                <a:gd name="T16" fmla="*/ 4 w 2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11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0" y="10"/>
                    <a:pt x="19" y="4"/>
                    <a:pt x="22" y="2"/>
                  </a:cubicBezTo>
                  <a:cubicBezTo>
                    <a:pt x="23" y="0"/>
                    <a:pt x="26" y="1"/>
                    <a:pt x="27" y="2"/>
                  </a:cubicBezTo>
                  <a:cubicBezTo>
                    <a:pt x="28" y="4"/>
                    <a:pt x="28" y="6"/>
                    <a:pt x="26" y="7"/>
                  </a:cubicBezTo>
                  <a:cubicBezTo>
                    <a:pt x="26" y="7"/>
                    <a:pt x="14" y="17"/>
                    <a:pt x="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352"/>
            <p:cNvSpPr>
              <a:spLocks/>
            </p:cNvSpPr>
            <p:nvPr/>
          </p:nvSpPr>
          <p:spPr bwMode="auto">
            <a:xfrm>
              <a:off x="12441238" y="10566401"/>
              <a:ext cx="1109663" cy="574675"/>
            </a:xfrm>
            <a:custGeom>
              <a:avLst/>
              <a:gdLst>
                <a:gd name="T0" fmla="*/ 6 w 295"/>
                <a:gd name="T1" fmla="*/ 153 h 153"/>
                <a:gd name="T2" fmla="*/ 90 w 295"/>
                <a:gd name="T3" fmla="*/ 66 h 153"/>
                <a:gd name="T4" fmla="*/ 295 w 295"/>
                <a:gd name="T5" fmla="*/ 125 h 153"/>
                <a:gd name="T6" fmla="*/ 295 w 295"/>
                <a:gd name="T7" fmla="*/ 0 h 153"/>
                <a:gd name="T8" fmla="*/ 5 w 295"/>
                <a:gd name="T9" fmla="*/ 0 h 153"/>
                <a:gd name="T10" fmla="*/ 0 w 295"/>
                <a:gd name="T11" fmla="*/ 141 h 153"/>
                <a:gd name="T12" fmla="*/ 6 w 295"/>
                <a:gd name="T1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3">
                  <a:moveTo>
                    <a:pt x="6" y="153"/>
                  </a:moveTo>
                  <a:cubicBezTo>
                    <a:pt x="6" y="153"/>
                    <a:pt x="68" y="131"/>
                    <a:pt x="90" y="66"/>
                  </a:cubicBezTo>
                  <a:cubicBezTo>
                    <a:pt x="90" y="66"/>
                    <a:pt x="150" y="137"/>
                    <a:pt x="295" y="125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6" y="153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514"/>
          <p:cNvGrpSpPr>
            <a:grpSpLocks noChangeAspect="1"/>
          </p:cNvGrpSpPr>
          <p:nvPr/>
        </p:nvGrpSpPr>
        <p:grpSpPr>
          <a:xfrm>
            <a:off x="9371181" y="4676163"/>
            <a:ext cx="828356" cy="1531525"/>
            <a:chOff x="7219951" y="5757863"/>
            <a:chExt cx="2111375" cy="3903663"/>
          </a:xfrm>
        </p:grpSpPr>
        <p:sp>
          <p:nvSpPr>
            <p:cNvPr id="44" name="Freeform 478"/>
            <p:cNvSpPr>
              <a:spLocks/>
            </p:cNvSpPr>
            <p:nvPr/>
          </p:nvSpPr>
          <p:spPr bwMode="auto">
            <a:xfrm>
              <a:off x="8462963" y="7904163"/>
              <a:ext cx="420688" cy="684213"/>
            </a:xfrm>
            <a:custGeom>
              <a:avLst/>
              <a:gdLst>
                <a:gd name="T0" fmla="*/ 62 w 265"/>
                <a:gd name="T1" fmla="*/ 69 h 431"/>
                <a:gd name="T2" fmla="*/ 263 w 265"/>
                <a:gd name="T3" fmla="*/ 0 h 431"/>
                <a:gd name="T4" fmla="*/ 265 w 265"/>
                <a:gd name="T5" fmla="*/ 350 h 431"/>
                <a:gd name="T6" fmla="*/ 0 w 265"/>
                <a:gd name="T7" fmla="*/ 431 h 431"/>
                <a:gd name="T8" fmla="*/ 0 w 265"/>
                <a:gd name="T9" fmla="*/ 227 h 431"/>
                <a:gd name="T10" fmla="*/ 62 w 265"/>
                <a:gd name="T11" fmla="*/ 6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431">
                  <a:moveTo>
                    <a:pt x="62" y="69"/>
                  </a:moveTo>
                  <a:lnTo>
                    <a:pt x="263" y="0"/>
                  </a:lnTo>
                  <a:lnTo>
                    <a:pt x="265" y="350"/>
                  </a:lnTo>
                  <a:lnTo>
                    <a:pt x="0" y="431"/>
                  </a:lnTo>
                  <a:lnTo>
                    <a:pt x="0" y="227"/>
                  </a:lnTo>
                  <a:lnTo>
                    <a:pt x="62" y="69"/>
                  </a:lnTo>
                  <a:close/>
                </a:path>
              </a:pathLst>
            </a:cu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79"/>
            <p:cNvSpPr>
              <a:spLocks/>
            </p:cNvSpPr>
            <p:nvPr/>
          </p:nvSpPr>
          <p:spPr bwMode="auto">
            <a:xfrm>
              <a:off x="8170863" y="8951913"/>
              <a:ext cx="285750" cy="709613"/>
            </a:xfrm>
            <a:custGeom>
              <a:avLst/>
              <a:gdLst>
                <a:gd name="T0" fmla="*/ 0 w 76"/>
                <a:gd name="T1" fmla="*/ 0 h 189"/>
                <a:gd name="T2" fmla="*/ 76 w 76"/>
                <a:gd name="T3" fmla="*/ 0 h 189"/>
                <a:gd name="T4" fmla="*/ 38 w 76"/>
                <a:gd name="T5" fmla="*/ 189 h 189"/>
                <a:gd name="T6" fmla="*/ 0 w 76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89">
                  <a:moveTo>
                    <a:pt x="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3" y="189"/>
                    <a:pt x="38" y="189"/>
                  </a:cubicBezTo>
                  <a:cubicBezTo>
                    <a:pt x="3" y="1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80"/>
            <p:cNvSpPr>
              <a:spLocks/>
            </p:cNvSpPr>
            <p:nvPr/>
          </p:nvSpPr>
          <p:spPr bwMode="auto">
            <a:xfrm>
              <a:off x="8234363" y="9526588"/>
              <a:ext cx="157163" cy="134938"/>
            </a:xfrm>
            <a:custGeom>
              <a:avLst/>
              <a:gdLst>
                <a:gd name="T0" fmla="*/ 21 w 42"/>
                <a:gd name="T1" fmla="*/ 0 h 36"/>
                <a:gd name="T2" fmla="*/ 0 w 42"/>
                <a:gd name="T3" fmla="*/ 5 h 36"/>
                <a:gd name="T4" fmla="*/ 21 w 42"/>
                <a:gd name="T5" fmla="*/ 36 h 36"/>
                <a:gd name="T6" fmla="*/ 21 w 42"/>
                <a:gd name="T7" fmla="*/ 36 h 36"/>
                <a:gd name="T8" fmla="*/ 42 w 42"/>
                <a:gd name="T9" fmla="*/ 5 h 36"/>
                <a:gd name="T10" fmla="*/ 21 w 4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6">
                  <a:moveTo>
                    <a:pt x="21" y="0"/>
                  </a:moveTo>
                  <a:cubicBezTo>
                    <a:pt x="10" y="0"/>
                    <a:pt x="4" y="3"/>
                    <a:pt x="0" y="5"/>
                  </a:cubicBezTo>
                  <a:cubicBezTo>
                    <a:pt x="6" y="23"/>
                    <a:pt x="12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6"/>
                    <a:pt x="37" y="23"/>
                    <a:pt x="42" y="5"/>
                  </a:cubicBezTo>
                  <a:cubicBezTo>
                    <a:pt x="39" y="3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81"/>
            <p:cNvSpPr>
              <a:spLocks/>
            </p:cNvSpPr>
            <p:nvPr/>
          </p:nvSpPr>
          <p:spPr bwMode="auto">
            <a:xfrm>
              <a:off x="7780338" y="8951913"/>
              <a:ext cx="284163" cy="709613"/>
            </a:xfrm>
            <a:custGeom>
              <a:avLst/>
              <a:gdLst>
                <a:gd name="T0" fmla="*/ 0 w 76"/>
                <a:gd name="T1" fmla="*/ 0 h 189"/>
                <a:gd name="T2" fmla="*/ 76 w 76"/>
                <a:gd name="T3" fmla="*/ 0 h 189"/>
                <a:gd name="T4" fmla="*/ 38 w 76"/>
                <a:gd name="T5" fmla="*/ 189 h 189"/>
                <a:gd name="T6" fmla="*/ 0 w 76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89">
                  <a:moveTo>
                    <a:pt x="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3" y="189"/>
                    <a:pt x="38" y="189"/>
                  </a:cubicBezTo>
                  <a:cubicBezTo>
                    <a:pt x="3" y="1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82"/>
            <p:cNvSpPr>
              <a:spLocks/>
            </p:cNvSpPr>
            <p:nvPr/>
          </p:nvSpPr>
          <p:spPr bwMode="auto">
            <a:xfrm>
              <a:off x="7843838" y="9526588"/>
              <a:ext cx="157163" cy="134938"/>
            </a:xfrm>
            <a:custGeom>
              <a:avLst/>
              <a:gdLst>
                <a:gd name="T0" fmla="*/ 21 w 42"/>
                <a:gd name="T1" fmla="*/ 0 h 36"/>
                <a:gd name="T2" fmla="*/ 0 w 42"/>
                <a:gd name="T3" fmla="*/ 5 h 36"/>
                <a:gd name="T4" fmla="*/ 21 w 42"/>
                <a:gd name="T5" fmla="*/ 36 h 36"/>
                <a:gd name="T6" fmla="*/ 21 w 42"/>
                <a:gd name="T7" fmla="*/ 36 h 36"/>
                <a:gd name="T8" fmla="*/ 42 w 42"/>
                <a:gd name="T9" fmla="*/ 5 h 36"/>
                <a:gd name="T10" fmla="*/ 21 w 4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6">
                  <a:moveTo>
                    <a:pt x="21" y="0"/>
                  </a:moveTo>
                  <a:cubicBezTo>
                    <a:pt x="10" y="0"/>
                    <a:pt x="4" y="3"/>
                    <a:pt x="0" y="5"/>
                  </a:cubicBezTo>
                  <a:cubicBezTo>
                    <a:pt x="6" y="23"/>
                    <a:pt x="12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6"/>
                    <a:pt x="37" y="23"/>
                    <a:pt x="42" y="5"/>
                  </a:cubicBezTo>
                  <a:cubicBezTo>
                    <a:pt x="39" y="3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83"/>
            <p:cNvSpPr>
              <a:spLocks/>
            </p:cNvSpPr>
            <p:nvPr/>
          </p:nvSpPr>
          <p:spPr bwMode="auto">
            <a:xfrm>
              <a:off x="7689851" y="8239126"/>
              <a:ext cx="852488" cy="712788"/>
            </a:xfrm>
            <a:custGeom>
              <a:avLst/>
              <a:gdLst>
                <a:gd name="T0" fmla="*/ 4 w 227"/>
                <a:gd name="T1" fmla="*/ 3 h 190"/>
                <a:gd name="T2" fmla="*/ 224 w 227"/>
                <a:gd name="T3" fmla="*/ 0 h 190"/>
                <a:gd name="T4" fmla="*/ 217 w 227"/>
                <a:gd name="T5" fmla="*/ 190 h 190"/>
                <a:gd name="T6" fmla="*/ 10 w 227"/>
                <a:gd name="T7" fmla="*/ 190 h 190"/>
                <a:gd name="T8" fmla="*/ 4 w 227"/>
                <a:gd name="T9" fmla="*/ 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90">
                  <a:moveTo>
                    <a:pt x="4" y="3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7" y="67"/>
                    <a:pt x="226" y="131"/>
                    <a:pt x="217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" y="132"/>
                    <a:pt x="0" y="69"/>
                    <a:pt x="4" y="3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84"/>
            <p:cNvSpPr>
              <a:spLocks/>
            </p:cNvSpPr>
            <p:nvPr/>
          </p:nvSpPr>
          <p:spPr bwMode="auto">
            <a:xfrm>
              <a:off x="7489826" y="8148638"/>
              <a:ext cx="282575" cy="454025"/>
            </a:xfrm>
            <a:custGeom>
              <a:avLst/>
              <a:gdLst>
                <a:gd name="T0" fmla="*/ 12 w 75"/>
                <a:gd name="T1" fmla="*/ 0 h 121"/>
                <a:gd name="T2" fmla="*/ 14 w 75"/>
                <a:gd name="T3" fmla="*/ 72 h 121"/>
                <a:gd name="T4" fmla="*/ 59 w 75"/>
                <a:gd name="T5" fmla="*/ 115 h 121"/>
                <a:gd name="T6" fmla="*/ 47 w 75"/>
                <a:gd name="T7" fmla="*/ 75 h 121"/>
                <a:gd name="T8" fmla="*/ 58 w 75"/>
                <a:gd name="T9" fmla="*/ 73 h 121"/>
                <a:gd name="T10" fmla="*/ 54 w 75"/>
                <a:gd name="T11" fmla="*/ 16 h 121"/>
                <a:gd name="T12" fmla="*/ 12 w 75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21">
                  <a:moveTo>
                    <a:pt x="12" y="0"/>
                  </a:moveTo>
                  <a:cubicBezTo>
                    <a:pt x="12" y="0"/>
                    <a:pt x="0" y="41"/>
                    <a:pt x="14" y="72"/>
                  </a:cubicBezTo>
                  <a:cubicBezTo>
                    <a:pt x="28" y="103"/>
                    <a:pt x="42" y="121"/>
                    <a:pt x="59" y="115"/>
                  </a:cubicBezTo>
                  <a:cubicBezTo>
                    <a:pt x="75" y="109"/>
                    <a:pt x="49" y="77"/>
                    <a:pt x="47" y="75"/>
                  </a:cubicBezTo>
                  <a:cubicBezTo>
                    <a:pt x="47" y="75"/>
                    <a:pt x="55" y="79"/>
                    <a:pt x="58" y="73"/>
                  </a:cubicBezTo>
                  <a:cubicBezTo>
                    <a:pt x="60" y="68"/>
                    <a:pt x="61" y="40"/>
                    <a:pt x="54" y="1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85"/>
            <p:cNvSpPr>
              <a:spLocks/>
            </p:cNvSpPr>
            <p:nvPr/>
          </p:nvSpPr>
          <p:spPr bwMode="auto">
            <a:xfrm>
              <a:off x="7607301" y="8362951"/>
              <a:ext cx="82550" cy="96838"/>
            </a:xfrm>
            <a:custGeom>
              <a:avLst/>
              <a:gdLst>
                <a:gd name="T0" fmla="*/ 22 w 22"/>
                <a:gd name="T1" fmla="*/ 26 h 26"/>
                <a:gd name="T2" fmla="*/ 16 w 22"/>
                <a:gd name="T3" fmla="*/ 18 h 26"/>
                <a:gd name="T4" fmla="*/ 5 w 22"/>
                <a:gd name="T5" fmla="*/ 0 h 26"/>
                <a:gd name="T6" fmla="*/ 22 w 2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cubicBezTo>
                    <a:pt x="19" y="22"/>
                    <a:pt x="17" y="18"/>
                    <a:pt x="16" y="18"/>
                  </a:cubicBezTo>
                  <a:cubicBezTo>
                    <a:pt x="16" y="18"/>
                    <a:pt x="8" y="15"/>
                    <a:pt x="5" y="0"/>
                  </a:cubicBezTo>
                  <a:cubicBezTo>
                    <a:pt x="5" y="0"/>
                    <a:pt x="0" y="23"/>
                    <a:pt x="22" y="26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86"/>
            <p:cNvSpPr>
              <a:spLocks/>
            </p:cNvSpPr>
            <p:nvPr/>
          </p:nvSpPr>
          <p:spPr bwMode="auto">
            <a:xfrm>
              <a:off x="7742238" y="7278688"/>
              <a:ext cx="750888" cy="1054100"/>
            </a:xfrm>
            <a:custGeom>
              <a:avLst/>
              <a:gdLst>
                <a:gd name="T0" fmla="*/ 27 w 200"/>
                <a:gd name="T1" fmla="*/ 269 h 281"/>
                <a:gd name="T2" fmla="*/ 180 w 200"/>
                <a:gd name="T3" fmla="*/ 265 h 281"/>
                <a:gd name="T4" fmla="*/ 200 w 200"/>
                <a:gd name="T5" fmla="*/ 241 h 281"/>
                <a:gd name="T6" fmla="*/ 184 w 200"/>
                <a:gd name="T7" fmla="*/ 19 h 281"/>
                <a:gd name="T8" fmla="*/ 163 w 200"/>
                <a:gd name="T9" fmla="*/ 0 h 281"/>
                <a:gd name="T10" fmla="*/ 36 w 200"/>
                <a:gd name="T11" fmla="*/ 14 h 281"/>
                <a:gd name="T12" fmla="*/ 20 w 200"/>
                <a:gd name="T13" fmla="*/ 25 h 281"/>
                <a:gd name="T14" fmla="*/ 0 w 200"/>
                <a:gd name="T15" fmla="*/ 237 h 281"/>
                <a:gd name="T16" fmla="*/ 27 w 200"/>
                <a:gd name="T17" fmla="*/ 26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81">
                  <a:moveTo>
                    <a:pt x="27" y="269"/>
                  </a:moveTo>
                  <a:cubicBezTo>
                    <a:pt x="27" y="269"/>
                    <a:pt x="120" y="281"/>
                    <a:pt x="180" y="265"/>
                  </a:cubicBezTo>
                  <a:cubicBezTo>
                    <a:pt x="200" y="241"/>
                    <a:pt x="200" y="241"/>
                    <a:pt x="200" y="241"/>
                  </a:cubicBezTo>
                  <a:cubicBezTo>
                    <a:pt x="184" y="19"/>
                    <a:pt x="184" y="19"/>
                    <a:pt x="184" y="1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0" y="237"/>
                    <a:pt x="0" y="237"/>
                    <a:pt x="0" y="237"/>
                  </a:cubicBezTo>
                  <a:lnTo>
                    <a:pt x="27" y="269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87"/>
            <p:cNvSpPr>
              <a:spLocks/>
            </p:cNvSpPr>
            <p:nvPr/>
          </p:nvSpPr>
          <p:spPr bwMode="auto">
            <a:xfrm>
              <a:off x="7896226" y="7304088"/>
              <a:ext cx="458788" cy="484188"/>
            </a:xfrm>
            <a:custGeom>
              <a:avLst/>
              <a:gdLst>
                <a:gd name="T0" fmla="*/ 0 w 122"/>
                <a:gd name="T1" fmla="*/ 0 h 129"/>
                <a:gd name="T2" fmla="*/ 122 w 122"/>
                <a:gd name="T3" fmla="*/ 0 h 129"/>
                <a:gd name="T4" fmla="*/ 54 w 122"/>
                <a:gd name="T5" fmla="*/ 129 h 129"/>
                <a:gd name="T6" fmla="*/ 0 w 122"/>
                <a:gd name="T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29">
                  <a:moveTo>
                    <a:pt x="0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72" y="129"/>
                    <a:pt x="54" y="129"/>
                  </a:cubicBezTo>
                  <a:cubicBezTo>
                    <a:pt x="36" y="12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Oval 488"/>
            <p:cNvSpPr>
              <a:spLocks noChangeArrowheads="1"/>
            </p:cNvSpPr>
            <p:nvPr/>
          </p:nvSpPr>
          <p:spPr bwMode="auto">
            <a:xfrm>
              <a:off x="8061326" y="7881938"/>
              <a:ext cx="85725" cy="87313"/>
            </a:xfrm>
            <a:prstGeom prst="ellipse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Oval 489"/>
            <p:cNvSpPr>
              <a:spLocks noChangeArrowheads="1"/>
            </p:cNvSpPr>
            <p:nvPr/>
          </p:nvSpPr>
          <p:spPr bwMode="auto">
            <a:xfrm>
              <a:off x="8061326" y="8088313"/>
              <a:ext cx="85725" cy="90488"/>
            </a:xfrm>
            <a:prstGeom prst="ellipse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90"/>
            <p:cNvSpPr>
              <a:spLocks/>
            </p:cNvSpPr>
            <p:nvPr/>
          </p:nvSpPr>
          <p:spPr bwMode="auto">
            <a:xfrm>
              <a:off x="7516813" y="7319963"/>
              <a:ext cx="360363" cy="968375"/>
            </a:xfrm>
            <a:custGeom>
              <a:avLst/>
              <a:gdLst>
                <a:gd name="T0" fmla="*/ 96 w 96"/>
                <a:gd name="T1" fmla="*/ 0 h 258"/>
                <a:gd name="T2" fmla="*/ 0 w 96"/>
                <a:gd name="T3" fmla="*/ 245 h 258"/>
                <a:gd name="T4" fmla="*/ 50 w 96"/>
                <a:gd name="T5" fmla="*/ 248 h 258"/>
                <a:gd name="T6" fmla="*/ 87 w 96"/>
                <a:gd name="T7" fmla="*/ 258 h 258"/>
                <a:gd name="T8" fmla="*/ 96 w 96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58">
                  <a:moveTo>
                    <a:pt x="96" y="0"/>
                  </a:moveTo>
                  <a:cubicBezTo>
                    <a:pt x="60" y="10"/>
                    <a:pt x="5" y="56"/>
                    <a:pt x="0" y="245"/>
                  </a:cubicBezTo>
                  <a:cubicBezTo>
                    <a:pt x="0" y="245"/>
                    <a:pt x="30" y="252"/>
                    <a:pt x="50" y="248"/>
                  </a:cubicBezTo>
                  <a:cubicBezTo>
                    <a:pt x="50" y="248"/>
                    <a:pt x="63" y="253"/>
                    <a:pt x="87" y="258"/>
                  </a:cubicBezTo>
                  <a:cubicBezTo>
                    <a:pt x="60" y="139"/>
                    <a:pt x="87" y="29"/>
                    <a:pt x="96" y="0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91"/>
            <p:cNvSpPr>
              <a:spLocks/>
            </p:cNvSpPr>
            <p:nvPr/>
          </p:nvSpPr>
          <p:spPr bwMode="auto">
            <a:xfrm>
              <a:off x="8372476" y="7304088"/>
              <a:ext cx="350838" cy="968375"/>
            </a:xfrm>
            <a:custGeom>
              <a:avLst/>
              <a:gdLst>
                <a:gd name="T0" fmla="*/ 0 w 93"/>
                <a:gd name="T1" fmla="*/ 0 h 258"/>
                <a:gd name="T2" fmla="*/ 12 w 93"/>
                <a:gd name="T3" fmla="*/ 258 h 258"/>
                <a:gd name="T4" fmla="*/ 42 w 93"/>
                <a:gd name="T5" fmla="*/ 249 h 258"/>
                <a:gd name="T6" fmla="*/ 50 w 93"/>
                <a:gd name="T7" fmla="*/ 189 h 258"/>
                <a:gd name="T8" fmla="*/ 93 w 93"/>
                <a:gd name="T9" fmla="*/ 174 h 258"/>
                <a:gd name="T10" fmla="*/ 0 w 93"/>
                <a:gd name="T1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8">
                  <a:moveTo>
                    <a:pt x="0" y="0"/>
                  </a:moveTo>
                  <a:cubicBezTo>
                    <a:pt x="29" y="101"/>
                    <a:pt x="19" y="207"/>
                    <a:pt x="12" y="258"/>
                  </a:cubicBezTo>
                  <a:cubicBezTo>
                    <a:pt x="22" y="255"/>
                    <a:pt x="32" y="252"/>
                    <a:pt x="42" y="24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93" y="174"/>
                    <a:pt x="93" y="174"/>
                    <a:pt x="93" y="174"/>
                  </a:cubicBezTo>
                  <a:cubicBezTo>
                    <a:pt x="93" y="174"/>
                    <a:pt x="88" y="16"/>
                    <a:pt x="0" y="0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92"/>
            <p:cNvSpPr>
              <a:spLocks/>
            </p:cNvSpPr>
            <p:nvPr/>
          </p:nvSpPr>
          <p:spPr bwMode="auto">
            <a:xfrm>
              <a:off x="7648576" y="7920038"/>
              <a:ext cx="55563" cy="333375"/>
            </a:xfrm>
            <a:custGeom>
              <a:avLst/>
              <a:gdLst>
                <a:gd name="T0" fmla="*/ 15 w 15"/>
                <a:gd name="T1" fmla="*/ 0 h 89"/>
                <a:gd name="T2" fmla="*/ 8 w 15"/>
                <a:gd name="T3" fmla="*/ 89 h 89"/>
                <a:gd name="T4" fmla="*/ 8 w 15"/>
                <a:gd name="T5" fmla="*/ 89 h 89"/>
                <a:gd name="T6" fmla="*/ 15 w 15"/>
                <a:gd name="T7" fmla="*/ 88 h 89"/>
                <a:gd name="T8" fmla="*/ 15 w 1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9">
                  <a:moveTo>
                    <a:pt x="15" y="0"/>
                  </a:moveTo>
                  <a:cubicBezTo>
                    <a:pt x="15" y="0"/>
                    <a:pt x="0" y="35"/>
                    <a:pt x="8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10" y="89"/>
                    <a:pt x="12" y="88"/>
                    <a:pt x="15" y="88"/>
                  </a:cubicBezTo>
                  <a:cubicBezTo>
                    <a:pt x="15" y="88"/>
                    <a:pt x="7" y="29"/>
                    <a:pt x="15" y="0"/>
                  </a:cubicBez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93"/>
            <p:cNvSpPr>
              <a:spLocks/>
            </p:cNvSpPr>
            <p:nvPr/>
          </p:nvSpPr>
          <p:spPr bwMode="auto">
            <a:xfrm>
              <a:off x="8561388" y="7773988"/>
              <a:ext cx="55563" cy="239713"/>
            </a:xfrm>
            <a:custGeom>
              <a:avLst/>
              <a:gdLst>
                <a:gd name="T0" fmla="*/ 0 w 15"/>
                <a:gd name="T1" fmla="*/ 64 h 64"/>
                <a:gd name="T2" fmla="*/ 3 w 15"/>
                <a:gd name="T3" fmla="*/ 0 h 64"/>
                <a:gd name="T4" fmla="*/ 8 w 15"/>
                <a:gd name="T5" fmla="*/ 61 h 64"/>
                <a:gd name="T6" fmla="*/ 0 w 15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64">
                  <a:moveTo>
                    <a:pt x="0" y="64"/>
                  </a:moveTo>
                  <a:cubicBezTo>
                    <a:pt x="0" y="64"/>
                    <a:pt x="3" y="21"/>
                    <a:pt x="3" y="0"/>
                  </a:cubicBezTo>
                  <a:cubicBezTo>
                    <a:pt x="3" y="0"/>
                    <a:pt x="15" y="34"/>
                    <a:pt x="8" y="61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94"/>
            <p:cNvSpPr>
              <a:spLocks/>
            </p:cNvSpPr>
            <p:nvPr/>
          </p:nvSpPr>
          <p:spPr bwMode="auto">
            <a:xfrm>
              <a:off x="8812213" y="6257926"/>
              <a:ext cx="519113" cy="1073150"/>
            </a:xfrm>
            <a:custGeom>
              <a:avLst/>
              <a:gdLst>
                <a:gd name="T0" fmla="*/ 0 w 138"/>
                <a:gd name="T1" fmla="*/ 44 h 286"/>
                <a:gd name="T2" fmla="*/ 62 w 138"/>
                <a:gd name="T3" fmla="*/ 35 h 286"/>
                <a:gd name="T4" fmla="*/ 96 w 138"/>
                <a:gd name="T5" fmla="*/ 94 h 286"/>
                <a:gd name="T6" fmla="*/ 129 w 138"/>
                <a:gd name="T7" fmla="*/ 205 h 286"/>
                <a:gd name="T8" fmla="*/ 125 w 138"/>
                <a:gd name="T9" fmla="*/ 219 h 286"/>
                <a:gd name="T10" fmla="*/ 138 w 138"/>
                <a:gd name="T11" fmla="*/ 215 h 286"/>
                <a:gd name="T12" fmla="*/ 7 w 138"/>
                <a:gd name="T13" fmla="*/ 114 h 286"/>
                <a:gd name="T14" fmla="*/ 0 w 138"/>
                <a:gd name="T15" fmla="*/ 4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286">
                  <a:moveTo>
                    <a:pt x="0" y="44"/>
                  </a:moveTo>
                  <a:cubicBezTo>
                    <a:pt x="0" y="44"/>
                    <a:pt x="14" y="0"/>
                    <a:pt x="62" y="35"/>
                  </a:cubicBezTo>
                  <a:cubicBezTo>
                    <a:pt x="77" y="47"/>
                    <a:pt x="93" y="69"/>
                    <a:pt x="96" y="94"/>
                  </a:cubicBezTo>
                  <a:cubicBezTo>
                    <a:pt x="102" y="145"/>
                    <a:pt x="68" y="208"/>
                    <a:pt x="129" y="205"/>
                  </a:cubicBezTo>
                  <a:cubicBezTo>
                    <a:pt x="129" y="205"/>
                    <a:pt x="132" y="216"/>
                    <a:pt x="125" y="219"/>
                  </a:cubicBezTo>
                  <a:cubicBezTo>
                    <a:pt x="125" y="219"/>
                    <a:pt x="132" y="221"/>
                    <a:pt x="138" y="215"/>
                  </a:cubicBezTo>
                  <a:cubicBezTo>
                    <a:pt x="135" y="275"/>
                    <a:pt x="17" y="286"/>
                    <a:pt x="7" y="114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95"/>
            <p:cNvSpPr>
              <a:spLocks/>
            </p:cNvSpPr>
            <p:nvPr/>
          </p:nvSpPr>
          <p:spPr bwMode="auto">
            <a:xfrm>
              <a:off x="8812213" y="6365876"/>
              <a:ext cx="184150" cy="382588"/>
            </a:xfrm>
            <a:custGeom>
              <a:avLst/>
              <a:gdLst>
                <a:gd name="T0" fmla="*/ 0 w 49"/>
                <a:gd name="T1" fmla="*/ 0 h 102"/>
                <a:gd name="T2" fmla="*/ 32 w 49"/>
                <a:gd name="T3" fmla="*/ 16 h 102"/>
                <a:gd name="T4" fmla="*/ 3 w 49"/>
                <a:gd name="T5" fmla="*/ 102 h 102"/>
                <a:gd name="T6" fmla="*/ 0 w 49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02">
                  <a:moveTo>
                    <a:pt x="0" y="0"/>
                  </a:moveTo>
                  <a:cubicBezTo>
                    <a:pt x="0" y="0"/>
                    <a:pt x="23" y="4"/>
                    <a:pt x="32" y="16"/>
                  </a:cubicBezTo>
                  <a:cubicBezTo>
                    <a:pt x="49" y="37"/>
                    <a:pt x="36" y="94"/>
                    <a:pt x="3" y="1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96"/>
            <p:cNvSpPr>
              <a:spLocks/>
            </p:cNvSpPr>
            <p:nvPr/>
          </p:nvSpPr>
          <p:spPr bwMode="auto">
            <a:xfrm>
              <a:off x="7219951" y="5757863"/>
              <a:ext cx="1739900" cy="1438275"/>
            </a:xfrm>
            <a:custGeom>
              <a:avLst/>
              <a:gdLst>
                <a:gd name="T0" fmla="*/ 138 w 463"/>
                <a:gd name="T1" fmla="*/ 383 h 383"/>
                <a:gd name="T2" fmla="*/ 41 w 463"/>
                <a:gd name="T3" fmla="*/ 304 h 383"/>
                <a:gd name="T4" fmla="*/ 235 w 463"/>
                <a:gd name="T5" fmla="*/ 0 h 383"/>
                <a:gd name="T6" fmla="*/ 420 w 463"/>
                <a:gd name="T7" fmla="*/ 308 h 383"/>
                <a:gd name="T8" fmla="*/ 321 w 463"/>
                <a:gd name="T9" fmla="*/ 382 h 383"/>
                <a:gd name="T10" fmla="*/ 138 w 463"/>
                <a:gd name="T11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3" h="383">
                  <a:moveTo>
                    <a:pt x="138" y="383"/>
                  </a:moveTo>
                  <a:cubicBezTo>
                    <a:pt x="138" y="383"/>
                    <a:pt x="61" y="359"/>
                    <a:pt x="41" y="304"/>
                  </a:cubicBezTo>
                  <a:cubicBezTo>
                    <a:pt x="0" y="191"/>
                    <a:pt x="26" y="0"/>
                    <a:pt x="235" y="0"/>
                  </a:cubicBezTo>
                  <a:cubicBezTo>
                    <a:pt x="426" y="0"/>
                    <a:pt x="463" y="192"/>
                    <a:pt x="420" y="308"/>
                  </a:cubicBezTo>
                  <a:cubicBezTo>
                    <a:pt x="397" y="369"/>
                    <a:pt x="321" y="382"/>
                    <a:pt x="321" y="382"/>
                  </a:cubicBezTo>
                  <a:lnTo>
                    <a:pt x="138" y="383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97"/>
            <p:cNvSpPr>
              <a:spLocks/>
            </p:cNvSpPr>
            <p:nvPr/>
          </p:nvSpPr>
          <p:spPr bwMode="auto">
            <a:xfrm>
              <a:off x="7561263" y="6181726"/>
              <a:ext cx="1066800" cy="1231900"/>
            </a:xfrm>
            <a:custGeom>
              <a:avLst/>
              <a:gdLst>
                <a:gd name="T0" fmla="*/ 143 w 284"/>
                <a:gd name="T1" fmla="*/ 328 h 328"/>
                <a:gd name="T2" fmla="*/ 141 w 284"/>
                <a:gd name="T3" fmla="*/ 328 h 328"/>
                <a:gd name="T4" fmla="*/ 0 w 284"/>
                <a:gd name="T5" fmla="*/ 188 h 328"/>
                <a:gd name="T6" fmla="*/ 0 w 284"/>
                <a:gd name="T7" fmla="*/ 154 h 328"/>
                <a:gd name="T8" fmla="*/ 129 w 284"/>
                <a:gd name="T9" fmla="*/ 0 h 328"/>
                <a:gd name="T10" fmla="*/ 103 w 284"/>
                <a:gd name="T11" fmla="*/ 79 h 328"/>
                <a:gd name="T12" fmla="*/ 170 w 284"/>
                <a:gd name="T13" fmla="*/ 14 h 328"/>
                <a:gd name="T14" fmla="*/ 147 w 284"/>
                <a:gd name="T15" fmla="*/ 81 h 328"/>
                <a:gd name="T16" fmla="*/ 189 w 284"/>
                <a:gd name="T17" fmla="*/ 28 h 328"/>
                <a:gd name="T18" fmla="*/ 284 w 284"/>
                <a:gd name="T19" fmla="*/ 162 h 328"/>
                <a:gd name="T20" fmla="*/ 284 w 284"/>
                <a:gd name="T21" fmla="*/ 188 h 328"/>
                <a:gd name="T22" fmla="*/ 143 w 284"/>
                <a:gd name="T2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328">
                  <a:moveTo>
                    <a:pt x="143" y="328"/>
                  </a:moveTo>
                  <a:cubicBezTo>
                    <a:pt x="141" y="328"/>
                    <a:pt x="141" y="328"/>
                    <a:pt x="141" y="328"/>
                  </a:cubicBezTo>
                  <a:cubicBezTo>
                    <a:pt x="63" y="328"/>
                    <a:pt x="0" y="265"/>
                    <a:pt x="0" y="188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2" y="120"/>
                    <a:pt x="95" y="68"/>
                    <a:pt x="129" y="0"/>
                  </a:cubicBezTo>
                  <a:cubicBezTo>
                    <a:pt x="134" y="31"/>
                    <a:pt x="124" y="57"/>
                    <a:pt x="103" y="79"/>
                  </a:cubicBezTo>
                  <a:cubicBezTo>
                    <a:pt x="131" y="68"/>
                    <a:pt x="153" y="46"/>
                    <a:pt x="170" y="14"/>
                  </a:cubicBezTo>
                  <a:cubicBezTo>
                    <a:pt x="167" y="42"/>
                    <a:pt x="159" y="64"/>
                    <a:pt x="147" y="81"/>
                  </a:cubicBezTo>
                  <a:cubicBezTo>
                    <a:pt x="167" y="69"/>
                    <a:pt x="181" y="52"/>
                    <a:pt x="189" y="28"/>
                  </a:cubicBezTo>
                  <a:cubicBezTo>
                    <a:pt x="195" y="78"/>
                    <a:pt x="230" y="126"/>
                    <a:pt x="284" y="162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84" y="265"/>
                    <a:pt x="221" y="328"/>
                    <a:pt x="143" y="328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98"/>
            <p:cNvSpPr>
              <a:spLocks/>
            </p:cNvSpPr>
            <p:nvPr/>
          </p:nvSpPr>
          <p:spPr bwMode="auto">
            <a:xfrm>
              <a:off x="8027988" y="6989763"/>
              <a:ext cx="142875" cy="74613"/>
            </a:xfrm>
            <a:custGeom>
              <a:avLst/>
              <a:gdLst>
                <a:gd name="T0" fmla="*/ 0 w 38"/>
                <a:gd name="T1" fmla="*/ 20 h 20"/>
                <a:gd name="T2" fmla="*/ 19 w 38"/>
                <a:gd name="T3" fmla="*/ 0 h 20"/>
                <a:gd name="T4" fmla="*/ 38 w 38"/>
                <a:gd name="T5" fmla="*/ 20 h 20"/>
                <a:gd name="T6" fmla="*/ 19 w 38"/>
                <a:gd name="T7" fmla="*/ 7 h 20"/>
                <a:gd name="T8" fmla="*/ 0 w 3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0" y="20"/>
                  </a:moveTo>
                  <a:cubicBezTo>
                    <a:pt x="0" y="20"/>
                    <a:pt x="7" y="0"/>
                    <a:pt x="19" y="0"/>
                  </a:cubicBezTo>
                  <a:cubicBezTo>
                    <a:pt x="31" y="0"/>
                    <a:pt x="38" y="20"/>
                    <a:pt x="38" y="20"/>
                  </a:cubicBezTo>
                  <a:cubicBezTo>
                    <a:pt x="38" y="20"/>
                    <a:pt x="30" y="7"/>
                    <a:pt x="19" y="7"/>
                  </a:cubicBezTo>
                  <a:cubicBezTo>
                    <a:pt x="8" y="7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499"/>
            <p:cNvSpPr>
              <a:spLocks/>
            </p:cNvSpPr>
            <p:nvPr/>
          </p:nvSpPr>
          <p:spPr bwMode="auto">
            <a:xfrm>
              <a:off x="8005763" y="7172326"/>
              <a:ext cx="190500" cy="131763"/>
            </a:xfrm>
            <a:custGeom>
              <a:avLst/>
              <a:gdLst>
                <a:gd name="T0" fmla="*/ 0 w 51"/>
                <a:gd name="T1" fmla="*/ 12 h 35"/>
                <a:gd name="T2" fmla="*/ 14 w 51"/>
                <a:gd name="T3" fmla="*/ 0 h 35"/>
                <a:gd name="T4" fmla="*/ 25 w 51"/>
                <a:gd name="T5" fmla="*/ 10 h 35"/>
                <a:gd name="T6" fmla="*/ 39 w 51"/>
                <a:gd name="T7" fmla="*/ 1 h 35"/>
                <a:gd name="T8" fmla="*/ 51 w 51"/>
                <a:gd name="T9" fmla="*/ 12 h 35"/>
                <a:gd name="T10" fmla="*/ 25 w 51"/>
                <a:gd name="T11" fmla="*/ 35 h 35"/>
                <a:gd name="T12" fmla="*/ 0 w 51"/>
                <a:gd name="T13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5">
                  <a:moveTo>
                    <a:pt x="0" y="12"/>
                  </a:moveTo>
                  <a:cubicBezTo>
                    <a:pt x="0" y="12"/>
                    <a:pt x="7" y="0"/>
                    <a:pt x="14" y="0"/>
                  </a:cubicBezTo>
                  <a:cubicBezTo>
                    <a:pt x="21" y="1"/>
                    <a:pt x="25" y="10"/>
                    <a:pt x="25" y="10"/>
                  </a:cubicBezTo>
                  <a:cubicBezTo>
                    <a:pt x="25" y="10"/>
                    <a:pt x="32" y="0"/>
                    <a:pt x="39" y="1"/>
                  </a:cubicBezTo>
                  <a:cubicBezTo>
                    <a:pt x="47" y="1"/>
                    <a:pt x="51" y="12"/>
                    <a:pt x="51" y="12"/>
                  </a:cubicBezTo>
                  <a:cubicBezTo>
                    <a:pt x="51" y="12"/>
                    <a:pt x="44" y="35"/>
                    <a:pt x="25" y="35"/>
                  </a:cubicBezTo>
                  <a:cubicBezTo>
                    <a:pt x="7" y="35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Oval 500"/>
            <p:cNvSpPr>
              <a:spLocks noChangeArrowheads="1"/>
            </p:cNvSpPr>
            <p:nvPr/>
          </p:nvSpPr>
          <p:spPr bwMode="auto">
            <a:xfrm>
              <a:off x="7756526" y="6778626"/>
              <a:ext cx="244475" cy="198438"/>
            </a:xfrm>
            <a:prstGeom prst="ellipse">
              <a:avLst/>
            </a:prstGeom>
            <a:solidFill>
              <a:srgbClr val="89C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Oval 501"/>
            <p:cNvSpPr>
              <a:spLocks noChangeArrowheads="1"/>
            </p:cNvSpPr>
            <p:nvPr/>
          </p:nvSpPr>
          <p:spPr bwMode="auto">
            <a:xfrm>
              <a:off x="8201026" y="6778626"/>
              <a:ext cx="242888" cy="198438"/>
            </a:xfrm>
            <a:prstGeom prst="ellipse">
              <a:avLst/>
            </a:prstGeom>
            <a:solidFill>
              <a:srgbClr val="89C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02"/>
            <p:cNvSpPr>
              <a:spLocks/>
            </p:cNvSpPr>
            <p:nvPr/>
          </p:nvSpPr>
          <p:spPr bwMode="auto">
            <a:xfrm>
              <a:off x="7989888" y="6842126"/>
              <a:ext cx="225425" cy="52388"/>
            </a:xfrm>
            <a:custGeom>
              <a:avLst/>
              <a:gdLst>
                <a:gd name="T0" fmla="*/ 3 w 60"/>
                <a:gd name="T1" fmla="*/ 13 h 14"/>
                <a:gd name="T2" fmla="*/ 0 w 60"/>
                <a:gd name="T3" fmla="*/ 11 h 14"/>
                <a:gd name="T4" fmla="*/ 2 w 60"/>
                <a:gd name="T5" fmla="*/ 6 h 14"/>
                <a:gd name="T6" fmla="*/ 57 w 60"/>
                <a:gd name="T7" fmla="*/ 7 h 14"/>
                <a:gd name="T8" fmla="*/ 59 w 60"/>
                <a:gd name="T9" fmla="*/ 11 h 14"/>
                <a:gd name="T10" fmla="*/ 55 w 60"/>
                <a:gd name="T11" fmla="*/ 13 h 14"/>
                <a:gd name="T12" fmla="*/ 5 w 60"/>
                <a:gd name="T13" fmla="*/ 13 h 14"/>
                <a:gd name="T14" fmla="*/ 3 w 60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3" y="13"/>
                  </a:moveTo>
                  <a:cubicBezTo>
                    <a:pt x="2" y="13"/>
                    <a:pt x="1" y="12"/>
                    <a:pt x="0" y="11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21" y="0"/>
                    <a:pt x="40" y="0"/>
                    <a:pt x="57" y="7"/>
                  </a:cubicBezTo>
                  <a:cubicBezTo>
                    <a:pt x="59" y="7"/>
                    <a:pt x="60" y="9"/>
                    <a:pt x="59" y="11"/>
                  </a:cubicBezTo>
                  <a:cubicBezTo>
                    <a:pt x="59" y="13"/>
                    <a:pt x="57" y="14"/>
                    <a:pt x="55" y="13"/>
                  </a:cubicBezTo>
                  <a:cubicBezTo>
                    <a:pt x="39" y="7"/>
                    <a:pt x="22" y="7"/>
                    <a:pt x="5" y="13"/>
                  </a:cubicBezTo>
                  <a:cubicBezTo>
                    <a:pt x="4" y="13"/>
                    <a:pt x="4" y="13"/>
                    <a:pt x="3" y="13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03"/>
            <p:cNvSpPr>
              <a:spLocks/>
            </p:cNvSpPr>
            <p:nvPr/>
          </p:nvSpPr>
          <p:spPr bwMode="auto">
            <a:xfrm>
              <a:off x="7550151" y="6872288"/>
              <a:ext cx="222250" cy="26988"/>
            </a:xfrm>
            <a:custGeom>
              <a:avLst/>
              <a:gdLst>
                <a:gd name="T0" fmla="*/ 55 w 59"/>
                <a:gd name="T1" fmla="*/ 7 h 7"/>
                <a:gd name="T2" fmla="*/ 3 w 59"/>
                <a:gd name="T3" fmla="*/ 7 h 7"/>
                <a:gd name="T4" fmla="*/ 0 w 59"/>
                <a:gd name="T5" fmla="*/ 3 h 7"/>
                <a:gd name="T6" fmla="*/ 3 w 59"/>
                <a:gd name="T7" fmla="*/ 0 h 7"/>
                <a:gd name="T8" fmla="*/ 55 w 59"/>
                <a:gd name="T9" fmla="*/ 0 h 7"/>
                <a:gd name="T10" fmla="*/ 59 w 59"/>
                <a:gd name="T11" fmla="*/ 3 h 7"/>
                <a:gd name="T12" fmla="*/ 55 w 5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">
                  <a:moveTo>
                    <a:pt x="55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9" y="1"/>
                    <a:pt x="59" y="3"/>
                  </a:cubicBezTo>
                  <a:cubicBezTo>
                    <a:pt x="59" y="5"/>
                    <a:pt x="57" y="7"/>
                    <a:pt x="55" y="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504"/>
            <p:cNvSpPr>
              <a:spLocks/>
            </p:cNvSpPr>
            <p:nvPr/>
          </p:nvSpPr>
          <p:spPr bwMode="auto">
            <a:xfrm>
              <a:off x="8432801" y="6872288"/>
              <a:ext cx="207963" cy="26988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3 w 55"/>
                <a:gd name="T7" fmla="*/ 0 h 7"/>
                <a:gd name="T8" fmla="*/ 52 w 55"/>
                <a:gd name="T9" fmla="*/ 0 h 7"/>
                <a:gd name="T10" fmla="*/ 55 w 55"/>
                <a:gd name="T11" fmla="*/ 3 h 7"/>
                <a:gd name="T12" fmla="*/ 52 w 5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7" name="圓角矩形圖說文字 256"/>
          <p:cNvSpPr/>
          <p:nvPr/>
        </p:nvSpPr>
        <p:spPr>
          <a:xfrm>
            <a:off x="2205642" y="1069482"/>
            <a:ext cx="7993895" cy="2578024"/>
          </a:xfrm>
          <a:prstGeom prst="wedgeRoundRectCallout">
            <a:avLst>
              <a:gd name="adj1" fmla="val 7419"/>
              <a:gd name="adj2" fmla="val 707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rgbClr val="FFC000"/>
              </a:buClr>
            </a:pPr>
            <a:r>
              <a:rPr lang="zh-TW" altLang="en-US" sz="6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謝謝收看</a:t>
            </a:r>
            <a:endParaRPr lang="en-US" altLang="zh-TW" sz="66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Aft>
                <a:spcPts val="600"/>
              </a:spcAft>
              <a:buClr>
                <a:srgbClr val="FFC000"/>
              </a:buClr>
            </a:pPr>
            <a:r>
              <a:rPr lang="en-US" altLang="zh-TW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Thank you </a:t>
            </a:r>
            <a:endParaRPr lang="en-US" altLang="zh-TW" sz="4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159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/>
        </p:nvGrpSpPr>
        <p:grpSpPr>
          <a:xfrm>
            <a:off x="3504610" y="855229"/>
            <a:ext cx="821361" cy="998072"/>
            <a:chOff x="3742055" y="3101912"/>
            <a:chExt cx="725761" cy="881904"/>
          </a:xfrm>
        </p:grpSpPr>
        <p:sp>
          <p:nvSpPr>
            <p:cNvPr id="6" name="Freeform 31"/>
            <p:cNvSpPr>
              <a:spLocks/>
            </p:cNvSpPr>
            <p:nvPr/>
          </p:nvSpPr>
          <p:spPr bwMode="auto">
            <a:xfrm>
              <a:off x="3742055" y="3101912"/>
              <a:ext cx="725761" cy="569615"/>
            </a:xfrm>
            <a:custGeom>
              <a:avLst/>
              <a:gdLst>
                <a:gd name="T0" fmla="*/ 22 w 245"/>
                <a:gd name="T1" fmla="*/ 193 h 193"/>
                <a:gd name="T2" fmla="*/ 8 w 245"/>
                <a:gd name="T3" fmla="*/ 110 h 193"/>
                <a:gd name="T4" fmla="*/ 109 w 245"/>
                <a:gd name="T5" fmla="*/ 14 h 193"/>
                <a:gd name="T6" fmla="*/ 193 w 245"/>
                <a:gd name="T7" fmla="*/ 48 h 193"/>
                <a:gd name="T8" fmla="*/ 228 w 245"/>
                <a:gd name="T9" fmla="*/ 65 h 193"/>
                <a:gd name="T10" fmla="*/ 225 w 245"/>
                <a:gd name="T11" fmla="*/ 190 h 193"/>
                <a:gd name="T12" fmla="*/ 22 w 245"/>
                <a:gd name="T1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93">
                  <a:moveTo>
                    <a:pt x="22" y="193"/>
                  </a:moveTo>
                  <a:cubicBezTo>
                    <a:pt x="22" y="193"/>
                    <a:pt x="0" y="160"/>
                    <a:pt x="8" y="110"/>
                  </a:cubicBezTo>
                  <a:cubicBezTo>
                    <a:pt x="16" y="61"/>
                    <a:pt x="64" y="27"/>
                    <a:pt x="109" y="14"/>
                  </a:cubicBezTo>
                  <a:cubicBezTo>
                    <a:pt x="153" y="0"/>
                    <a:pt x="193" y="19"/>
                    <a:pt x="193" y="48"/>
                  </a:cubicBezTo>
                  <a:cubicBezTo>
                    <a:pt x="193" y="48"/>
                    <a:pt x="214" y="39"/>
                    <a:pt x="228" y="65"/>
                  </a:cubicBezTo>
                  <a:cubicBezTo>
                    <a:pt x="241" y="90"/>
                    <a:pt x="245" y="146"/>
                    <a:pt x="225" y="190"/>
                  </a:cubicBezTo>
                  <a:lnTo>
                    <a:pt x="22" y="193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32"/>
            <p:cNvSpPr>
              <a:spLocks/>
            </p:cNvSpPr>
            <p:nvPr/>
          </p:nvSpPr>
          <p:spPr bwMode="auto">
            <a:xfrm>
              <a:off x="3830745" y="3487901"/>
              <a:ext cx="62458" cy="138657"/>
            </a:xfrm>
            <a:custGeom>
              <a:avLst/>
              <a:gdLst>
                <a:gd name="T0" fmla="*/ 16 w 21"/>
                <a:gd name="T1" fmla="*/ 0 h 47"/>
                <a:gd name="T2" fmla="*/ 12 w 21"/>
                <a:gd name="T3" fmla="*/ 1 h 47"/>
                <a:gd name="T4" fmla="*/ 2 w 21"/>
                <a:gd name="T5" fmla="*/ 22 h 47"/>
                <a:gd name="T6" fmla="*/ 8 w 21"/>
                <a:gd name="T7" fmla="*/ 45 h 47"/>
                <a:gd name="T8" fmla="*/ 21 w 21"/>
                <a:gd name="T9" fmla="*/ 47 h 47"/>
                <a:gd name="T10" fmla="*/ 16 w 21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7">
                  <a:moveTo>
                    <a:pt x="16" y="0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5" y="5"/>
                    <a:pt x="2" y="22"/>
                  </a:cubicBezTo>
                  <a:cubicBezTo>
                    <a:pt x="0" y="33"/>
                    <a:pt x="1" y="41"/>
                    <a:pt x="8" y="45"/>
                  </a:cubicBezTo>
                  <a:cubicBezTo>
                    <a:pt x="21" y="47"/>
                    <a:pt x="21" y="47"/>
                    <a:pt x="21" y="47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443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37"/>
            <p:cNvSpPr>
              <a:spLocks/>
            </p:cNvSpPr>
            <p:nvPr/>
          </p:nvSpPr>
          <p:spPr bwMode="auto">
            <a:xfrm>
              <a:off x="4065586" y="3898874"/>
              <a:ext cx="106179" cy="64956"/>
            </a:xfrm>
            <a:custGeom>
              <a:avLst/>
              <a:gdLst>
                <a:gd name="T0" fmla="*/ 36 w 36"/>
                <a:gd name="T1" fmla="*/ 17 h 22"/>
                <a:gd name="T2" fmla="*/ 36 w 36"/>
                <a:gd name="T3" fmla="*/ 0 h 22"/>
                <a:gd name="T4" fmla="*/ 0 w 36"/>
                <a:gd name="T5" fmla="*/ 0 h 22"/>
                <a:gd name="T6" fmla="*/ 0 w 36"/>
                <a:gd name="T7" fmla="*/ 18 h 22"/>
                <a:gd name="T8" fmla="*/ 36 w 36"/>
                <a:gd name="T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6" y="1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3" y="22"/>
                    <a:pt x="24" y="21"/>
                    <a:pt x="36" y="17"/>
                  </a:cubicBez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41"/>
            <p:cNvSpPr>
              <a:spLocks/>
            </p:cNvSpPr>
            <p:nvPr/>
          </p:nvSpPr>
          <p:spPr bwMode="auto">
            <a:xfrm>
              <a:off x="3822001" y="3464167"/>
              <a:ext cx="568367" cy="519649"/>
            </a:xfrm>
            <a:custGeom>
              <a:avLst/>
              <a:gdLst>
                <a:gd name="T0" fmla="*/ 16 w 192"/>
                <a:gd name="T1" fmla="*/ 9 h 176"/>
                <a:gd name="T2" fmla="*/ 30 w 192"/>
                <a:gd name="T3" fmla="*/ 135 h 176"/>
                <a:gd name="T4" fmla="*/ 164 w 192"/>
                <a:gd name="T5" fmla="*/ 133 h 176"/>
                <a:gd name="T6" fmla="*/ 179 w 192"/>
                <a:gd name="T7" fmla="*/ 4 h 176"/>
                <a:gd name="T8" fmla="*/ 142 w 192"/>
                <a:gd name="T9" fmla="*/ 5 h 176"/>
                <a:gd name="T10" fmla="*/ 93 w 192"/>
                <a:gd name="T11" fmla="*/ 28 h 176"/>
                <a:gd name="T12" fmla="*/ 16 w 192"/>
                <a:gd name="T13" fmla="*/ 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76">
                  <a:moveTo>
                    <a:pt x="16" y="9"/>
                  </a:moveTo>
                  <a:cubicBezTo>
                    <a:pt x="16" y="9"/>
                    <a:pt x="0" y="101"/>
                    <a:pt x="30" y="135"/>
                  </a:cubicBezTo>
                  <a:cubicBezTo>
                    <a:pt x="61" y="169"/>
                    <a:pt x="135" y="176"/>
                    <a:pt x="164" y="133"/>
                  </a:cubicBezTo>
                  <a:cubicBezTo>
                    <a:pt x="192" y="90"/>
                    <a:pt x="179" y="4"/>
                    <a:pt x="179" y="4"/>
                  </a:cubicBezTo>
                  <a:cubicBezTo>
                    <a:pt x="179" y="4"/>
                    <a:pt x="164" y="17"/>
                    <a:pt x="142" y="5"/>
                  </a:cubicBezTo>
                  <a:cubicBezTo>
                    <a:pt x="142" y="5"/>
                    <a:pt x="120" y="28"/>
                    <a:pt x="93" y="28"/>
                  </a:cubicBezTo>
                  <a:cubicBezTo>
                    <a:pt x="67" y="29"/>
                    <a:pt x="29" y="0"/>
                    <a:pt x="16" y="9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Oval 42"/>
            <p:cNvSpPr>
              <a:spLocks noChangeArrowheads="1"/>
            </p:cNvSpPr>
            <p:nvPr/>
          </p:nvSpPr>
          <p:spPr bwMode="auto">
            <a:xfrm>
              <a:off x="3778280" y="3609070"/>
              <a:ext cx="127414" cy="127414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43"/>
            <p:cNvSpPr>
              <a:spLocks noChangeArrowheads="1"/>
            </p:cNvSpPr>
            <p:nvPr/>
          </p:nvSpPr>
          <p:spPr bwMode="auto">
            <a:xfrm>
              <a:off x="4320414" y="3609070"/>
              <a:ext cx="129912" cy="127414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44"/>
            <p:cNvSpPr>
              <a:spLocks/>
            </p:cNvSpPr>
            <p:nvPr/>
          </p:nvSpPr>
          <p:spPr bwMode="auto">
            <a:xfrm>
              <a:off x="4080576" y="3635301"/>
              <a:ext cx="69953" cy="121169"/>
            </a:xfrm>
            <a:custGeom>
              <a:avLst/>
              <a:gdLst>
                <a:gd name="T0" fmla="*/ 16 w 56"/>
                <a:gd name="T1" fmla="*/ 0 h 97"/>
                <a:gd name="T2" fmla="*/ 0 w 56"/>
                <a:gd name="T3" fmla="*/ 97 h 97"/>
                <a:gd name="T4" fmla="*/ 56 w 56"/>
                <a:gd name="T5" fmla="*/ 97 h 97"/>
                <a:gd name="T6" fmla="*/ 33 w 56"/>
                <a:gd name="T7" fmla="*/ 0 h 97"/>
                <a:gd name="T8" fmla="*/ 16 w 5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7">
                  <a:moveTo>
                    <a:pt x="16" y="0"/>
                  </a:moveTo>
                  <a:lnTo>
                    <a:pt x="0" y="97"/>
                  </a:lnTo>
                  <a:lnTo>
                    <a:pt x="56" y="97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45"/>
            <p:cNvSpPr>
              <a:spLocks/>
            </p:cNvSpPr>
            <p:nvPr/>
          </p:nvSpPr>
          <p:spPr bwMode="auto">
            <a:xfrm>
              <a:off x="3994385" y="3760217"/>
              <a:ext cx="266071" cy="108677"/>
            </a:xfrm>
            <a:custGeom>
              <a:avLst/>
              <a:gdLst>
                <a:gd name="T0" fmla="*/ 2 w 90"/>
                <a:gd name="T1" fmla="*/ 37 h 37"/>
                <a:gd name="T2" fmla="*/ 0 w 90"/>
                <a:gd name="T3" fmla="*/ 35 h 37"/>
                <a:gd name="T4" fmla="*/ 2 w 90"/>
                <a:gd name="T5" fmla="*/ 33 h 37"/>
                <a:gd name="T6" fmla="*/ 87 w 90"/>
                <a:gd name="T7" fmla="*/ 1 h 37"/>
                <a:gd name="T8" fmla="*/ 89 w 90"/>
                <a:gd name="T9" fmla="*/ 0 h 37"/>
                <a:gd name="T10" fmla="*/ 90 w 90"/>
                <a:gd name="T11" fmla="*/ 3 h 37"/>
                <a:gd name="T12" fmla="*/ 2 w 90"/>
                <a:gd name="T13" fmla="*/ 37 h 37"/>
                <a:gd name="T14" fmla="*/ 2 w 90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37">
                  <a:moveTo>
                    <a:pt x="2" y="37"/>
                  </a:moveTo>
                  <a:cubicBezTo>
                    <a:pt x="1" y="37"/>
                    <a:pt x="0" y="36"/>
                    <a:pt x="0" y="35"/>
                  </a:cubicBezTo>
                  <a:cubicBezTo>
                    <a:pt x="0" y="34"/>
                    <a:pt x="1" y="33"/>
                    <a:pt x="2" y="33"/>
                  </a:cubicBezTo>
                  <a:cubicBezTo>
                    <a:pt x="2" y="33"/>
                    <a:pt x="66" y="29"/>
                    <a:pt x="87" y="1"/>
                  </a:cubicBezTo>
                  <a:cubicBezTo>
                    <a:pt x="87" y="0"/>
                    <a:pt x="88" y="0"/>
                    <a:pt x="89" y="0"/>
                  </a:cubicBezTo>
                  <a:cubicBezTo>
                    <a:pt x="90" y="1"/>
                    <a:pt x="90" y="2"/>
                    <a:pt x="90" y="3"/>
                  </a:cubicBezTo>
                  <a:cubicBezTo>
                    <a:pt x="68" y="33"/>
                    <a:pt x="4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lose/>
                </a:path>
              </a:pathLst>
            </a:cu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46"/>
            <p:cNvSpPr>
              <a:spLocks noChangeArrowheads="1"/>
            </p:cNvSpPr>
            <p:nvPr/>
          </p:nvSpPr>
          <p:spPr bwMode="auto">
            <a:xfrm>
              <a:off x="3940670" y="3585335"/>
              <a:ext cx="62458" cy="59960"/>
            </a:xfrm>
            <a:prstGeom prst="ellipse">
              <a:avLst/>
            </a:pr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Oval 47"/>
            <p:cNvSpPr>
              <a:spLocks noChangeArrowheads="1"/>
            </p:cNvSpPr>
            <p:nvPr/>
          </p:nvSpPr>
          <p:spPr bwMode="auto">
            <a:xfrm>
              <a:off x="4227977" y="3585335"/>
              <a:ext cx="62458" cy="59960"/>
            </a:xfrm>
            <a:prstGeom prst="ellipse">
              <a:avLst/>
            </a:pr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48"/>
            <p:cNvSpPr>
              <a:spLocks/>
            </p:cNvSpPr>
            <p:nvPr/>
          </p:nvSpPr>
          <p:spPr bwMode="auto">
            <a:xfrm>
              <a:off x="3899449" y="3532871"/>
              <a:ext cx="123667" cy="43721"/>
            </a:xfrm>
            <a:custGeom>
              <a:avLst/>
              <a:gdLst>
                <a:gd name="T0" fmla="*/ 39 w 42"/>
                <a:gd name="T1" fmla="*/ 15 h 15"/>
                <a:gd name="T2" fmla="*/ 39 w 42"/>
                <a:gd name="T3" fmla="*/ 15 h 15"/>
                <a:gd name="T4" fmla="*/ 2 w 42"/>
                <a:gd name="T5" fmla="*/ 4 h 15"/>
                <a:gd name="T6" fmla="*/ 0 w 42"/>
                <a:gd name="T7" fmla="*/ 2 h 15"/>
                <a:gd name="T8" fmla="*/ 3 w 42"/>
                <a:gd name="T9" fmla="*/ 0 h 15"/>
                <a:gd name="T10" fmla="*/ 40 w 42"/>
                <a:gd name="T11" fmla="*/ 11 h 15"/>
                <a:gd name="T12" fmla="*/ 41 w 42"/>
                <a:gd name="T13" fmla="*/ 13 h 15"/>
                <a:gd name="T14" fmla="*/ 39 w 42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5">
                  <a:moveTo>
                    <a:pt x="39" y="15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2" y="12"/>
                    <a:pt x="41" y="13"/>
                  </a:cubicBezTo>
                  <a:cubicBezTo>
                    <a:pt x="41" y="14"/>
                    <a:pt x="40" y="15"/>
                    <a:pt x="39" y="15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49"/>
            <p:cNvSpPr>
              <a:spLocks/>
            </p:cNvSpPr>
            <p:nvPr/>
          </p:nvSpPr>
          <p:spPr bwMode="auto">
            <a:xfrm>
              <a:off x="4189253" y="3529124"/>
              <a:ext cx="121169" cy="47468"/>
            </a:xfrm>
            <a:custGeom>
              <a:avLst/>
              <a:gdLst>
                <a:gd name="T0" fmla="*/ 3 w 41"/>
                <a:gd name="T1" fmla="*/ 16 h 16"/>
                <a:gd name="T2" fmla="*/ 3 w 41"/>
                <a:gd name="T3" fmla="*/ 16 h 16"/>
                <a:gd name="T4" fmla="*/ 40 w 41"/>
                <a:gd name="T5" fmla="*/ 5 h 16"/>
                <a:gd name="T6" fmla="*/ 41 w 41"/>
                <a:gd name="T7" fmla="*/ 2 h 16"/>
                <a:gd name="T8" fmla="*/ 38 w 41"/>
                <a:gd name="T9" fmla="*/ 1 h 16"/>
                <a:gd name="T10" fmla="*/ 2 w 41"/>
                <a:gd name="T11" fmla="*/ 12 h 16"/>
                <a:gd name="T12" fmla="*/ 1 w 41"/>
                <a:gd name="T13" fmla="*/ 15 h 16"/>
                <a:gd name="T14" fmla="*/ 3 w 41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6"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4"/>
                    <a:pt x="41" y="3"/>
                    <a:pt x="41" y="2"/>
                  </a:cubicBezTo>
                  <a:cubicBezTo>
                    <a:pt x="41" y="1"/>
                    <a:pt x="40" y="0"/>
                    <a:pt x="38" y="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4"/>
                    <a:pt x="1" y="15"/>
                  </a:cubicBezTo>
                  <a:cubicBezTo>
                    <a:pt x="1" y="16"/>
                    <a:pt x="2" y="16"/>
                    <a:pt x="3" y="16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" name="橢圓形圖說文字 19"/>
          <p:cNvSpPr/>
          <p:nvPr/>
        </p:nvSpPr>
        <p:spPr>
          <a:xfrm>
            <a:off x="4799855" y="692696"/>
            <a:ext cx="4363689" cy="1095633"/>
          </a:xfrm>
          <a:prstGeom prst="wedgeEllipseCallout">
            <a:avLst>
              <a:gd name="adj1" fmla="val -46977"/>
              <a:gd name="adj2" fmla="val 4002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認識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AACSB</a:t>
            </a: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認證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AACSB</a:t>
            </a: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Accreditation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3564328" y="2427264"/>
            <a:ext cx="668337" cy="873125"/>
            <a:chOff x="10685414" y="479425"/>
            <a:chExt cx="668337" cy="873125"/>
          </a:xfrm>
        </p:grpSpPr>
        <p:sp>
          <p:nvSpPr>
            <p:cNvPr id="22" name="Freeform 273"/>
            <p:cNvSpPr>
              <a:spLocks/>
            </p:cNvSpPr>
            <p:nvPr/>
          </p:nvSpPr>
          <p:spPr bwMode="auto">
            <a:xfrm>
              <a:off x="10980689" y="1301750"/>
              <a:ext cx="98425" cy="50800"/>
            </a:xfrm>
            <a:custGeom>
              <a:avLst/>
              <a:gdLst>
                <a:gd name="T0" fmla="*/ 0 w 36"/>
                <a:gd name="T1" fmla="*/ 15 h 18"/>
                <a:gd name="T2" fmla="*/ 19 w 36"/>
                <a:gd name="T3" fmla="*/ 16 h 18"/>
                <a:gd name="T4" fmla="*/ 36 w 36"/>
                <a:gd name="T5" fmla="*/ 13 h 18"/>
                <a:gd name="T6" fmla="*/ 36 w 36"/>
                <a:gd name="T7" fmla="*/ 0 h 18"/>
                <a:gd name="T8" fmla="*/ 0 w 36"/>
                <a:gd name="T9" fmla="*/ 0 h 18"/>
                <a:gd name="T10" fmla="*/ 0 w 36"/>
                <a:gd name="T11" fmla="*/ 14 h 18"/>
                <a:gd name="T12" fmla="*/ 0 w 36"/>
                <a:gd name="T13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8">
                  <a:moveTo>
                    <a:pt x="0" y="15"/>
                  </a:moveTo>
                  <a:cubicBezTo>
                    <a:pt x="5" y="18"/>
                    <a:pt x="13" y="16"/>
                    <a:pt x="19" y="16"/>
                  </a:cubicBezTo>
                  <a:cubicBezTo>
                    <a:pt x="25" y="16"/>
                    <a:pt x="30" y="14"/>
                    <a:pt x="36" y="1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74"/>
            <p:cNvSpPr>
              <a:spLocks/>
            </p:cNvSpPr>
            <p:nvPr/>
          </p:nvSpPr>
          <p:spPr bwMode="auto">
            <a:xfrm>
              <a:off x="10687001" y="479425"/>
              <a:ext cx="666750" cy="549275"/>
            </a:xfrm>
            <a:custGeom>
              <a:avLst/>
              <a:gdLst>
                <a:gd name="T0" fmla="*/ 43 w 241"/>
                <a:gd name="T1" fmla="*/ 198 h 198"/>
                <a:gd name="T2" fmla="*/ 10 w 241"/>
                <a:gd name="T3" fmla="*/ 191 h 198"/>
                <a:gd name="T4" fmla="*/ 0 w 241"/>
                <a:gd name="T5" fmla="*/ 118 h 198"/>
                <a:gd name="T6" fmla="*/ 116 w 241"/>
                <a:gd name="T7" fmla="*/ 0 h 198"/>
                <a:gd name="T8" fmla="*/ 238 w 241"/>
                <a:gd name="T9" fmla="*/ 110 h 198"/>
                <a:gd name="T10" fmla="*/ 228 w 241"/>
                <a:gd name="T11" fmla="*/ 181 h 198"/>
                <a:gd name="T12" fmla="*/ 43 w 241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98">
                  <a:moveTo>
                    <a:pt x="43" y="198"/>
                  </a:moveTo>
                  <a:cubicBezTo>
                    <a:pt x="10" y="191"/>
                    <a:pt x="10" y="191"/>
                    <a:pt x="10" y="191"/>
                  </a:cubicBezTo>
                  <a:cubicBezTo>
                    <a:pt x="10" y="191"/>
                    <a:pt x="1" y="154"/>
                    <a:pt x="0" y="118"/>
                  </a:cubicBezTo>
                  <a:cubicBezTo>
                    <a:pt x="0" y="81"/>
                    <a:pt x="18" y="0"/>
                    <a:pt x="116" y="0"/>
                  </a:cubicBezTo>
                  <a:cubicBezTo>
                    <a:pt x="213" y="0"/>
                    <a:pt x="234" y="71"/>
                    <a:pt x="238" y="110"/>
                  </a:cubicBezTo>
                  <a:cubicBezTo>
                    <a:pt x="241" y="149"/>
                    <a:pt x="228" y="181"/>
                    <a:pt x="228" y="181"/>
                  </a:cubicBezTo>
                  <a:lnTo>
                    <a:pt x="43" y="198"/>
                  </a:lnTo>
                  <a:close/>
                </a:path>
              </a:pathLst>
            </a:custGeom>
            <a:solidFill>
              <a:srgbClr val="724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75"/>
            <p:cNvSpPr>
              <a:spLocks/>
            </p:cNvSpPr>
            <p:nvPr/>
          </p:nvSpPr>
          <p:spPr bwMode="auto">
            <a:xfrm>
              <a:off x="10696526" y="712788"/>
              <a:ext cx="287338" cy="298450"/>
            </a:xfrm>
            <a:custGeom>
              <a:avLst/>
              <a:gdLst>
                <a:gd name="T0" fmla="*/ 82 w 104"/>
                <a:gd name="T1" fmla="*/ 38 h 108"/>
                <a:gd name="T2" fmla="*/ 2 w 104"/>
                <a:gd name="T3" fmla="*/ 0 h 108"/>
                <a:gd name="T4" fmla="*/ 0 w 104"/>
                <a:gd name="T5" fmla="*/ 7 h 108"/>
                <a:gd name="T6" fmla="*/ 69 w 104"/>
                <a:gd name="T7" fmla="*/ 34 h 108"/>
                <a:gd name="T8" fmla="*/ 94 w 104"/>
                <a:gd name="T9" fmla="*/ 102 h 108"/>
                <a:gd name="T10" fmla="*/ 100 w 104"/>
                <a:gd name="T11" fmla="*/ 108 h 108"/>
                <a:gd name="T12" fmla="*/ 104 w 104"/>
                <a:gd name="T13" fmla="*/ 108 h 108"/>
                <a:gd name="T14" fmla="*/ 82 w 104"/>
                <a:gd name="T15" fmla="*/ 3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08">
                  <a:moveTo>
                    <a:pt x="82" y="38"/>
                  </a:moveTo>
                  <a:cubicBezTo>
                    <a:pt x="67" y="13"/>
                    <a:pt x="31" y="1"/>
                    <a:pt x="2" y="0"/>
                  </a:cubicBezTo>
                  <a:cubicBezTo>
                    <a:pt x="1" y="3"/>
                    <a:pt x="1" y="5"/>
                    <a:pt x="0" y="7"/>
                  </a:cubicBezTo>
                  <a:cubicBezTo>
                    <a:pt x="26" y="8"/>
                    <a:pt x="51" y="14"/>
                    <a:pt x="69" y="34"/>
                  </a:cubicBezTo>
                  <a:cubicBezTo>
                    <a:pt x="86" y="54"/>
                    <a:pt x="91" y="77"/>
                    <a:pt x="94" y="102"/>
                  </a:cubicBezTo>
                  <a:cubicBezTo>
                    <a:pt x="96" y="104"/>
                    <a:pt x="98" y="106"/>
                    <a:pt x="100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99" y="84"/>
                    <a:pt x="94" y="60"/>
                    <a:pt x="82" y="38"/>
                  </a:cubicBezTo>
                  <a:close/>
                </a:path>
              </a:pathLst>
            </a:custGeom>
            <a:solidFill>
              <a:srgbClr val="604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76"/>
            <p:cNvSpPr>
              <a:spLocks/>
            </p:cNvSpPr>
            <p:nvPr/>
          </p:nvSpPr>
          <p:spPr bwMode="auto">
            <a:xfrm>
              <a:off x="10845751" y="508000"/>
              <a:ext cx="169863" cy="500062"/>
            </a:xfrm>
            <a:custGeom>
              <a:avLst/>
              <a:gdLst>
                <a:gd name="T0" fmla="*/ 61 w 62"/>
                <a:gd name="T1" fmla="*/ 181 h 181"/>
                <a:gd name="T2" fmla="*/ 62 w 62"/>
                <a:gd name="T3" fmla="*/ 166 h 181"/>
                <a:gd name="T4" fmla="*/ 51 w 62"/>
                <a:gd name="T5" fmla="*/ 92 h 181"/>
                <a:gd name="T6" fmla="*/ 6 w 62"/>
                <a:gd name="T7" fmla="*/ 0 h 181"/>
                <a:gd name="T8" fmla="*/ 0 w 62"/>
                <a:gd name="T9" fmla="*/ 3 h 181"/>
                <a:gd name="T10" fmla="*/ 38 w 62"/>
                <a:gd name="T11" fmla="*/ 74 h 181"/>
                <a:gd name="T12" fmla="*/ 57 w 62"/>
                <a:gd name="T13" fmla="*/ 181 h 181"/>
                <a:gd name="T14" fmla="*/ 61 w 62"/>
                <a:gd name="T1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81">
                  <a:moveTo>
                    <a:pt x="61" y="181"/>
                  </a:moveTo>
                  <a:cubicBezTo>
                    <a:pt x="61" y="176"/>
                    <a:pt x="61" y="171"/>
                    <a:pt x="62" y="166"/>
                  </a:cubicBezTo>
                  <a:cubicBezTo>
                    <a:pt x="61" y="141"/>
                    <a:pt x="58" y="115"/>
                    <a:pt x="51" y="92"/>
                  </a:cubicBezTo>
                  <a:cubicBezTo>
                    <a:pt x="41" y="60"/>
                    <a:pt x="30" y="24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ubicBezTo>
                    <a:pt x="20" y="21"/>
                    <a:pt x="32" y="55"/>
                    <a:pt x="38" y="74"/>
                  </a:cubicBezTo>
                  <a:cubicBezTo>
                    <a:pt x="50" y="110"/>
                    <a:pt x="58" y="145"/>
                    <a:pt x="57" y="181"/>
                  </a:cubicBezTo>
                  <a:lnTo>
                    <a:pt x="61" y="181"/>
                  </a:lnTo>
                  <a:close/>
                </a:path>
              </a:pathLst>
            </a:custGeom>
            <a:solidFill>
              <a:srgbClr val="604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77"/>
            <p:cNvSpPr>
              <a:spLocks/>
            </p:cNvSpPr>
            <p:nvPr/>
          </p:nvSpPr>
          <p:spPr bwMode="auto">
            <a:xfrm>
              <a:off x="11033076" y="501650"/>
              <a:ext cx="127000" cy="504825"/>
            </a:xfrm>
            <a:custGeom>
              <a:avLst/>
              <a:gdLst>
                <a:gd name="T0" fmla="*/ 14 w 46"/>
                <a:gd name="T1" fmla="*/ 71 h 182"/>
                <a:gd name="T2" fmla="*/ 2 w 46"/>
                <a:gd name="T3" fmla="*/ 146 h 182"/>
                <a:gd name="T4" fmla="*/ 0 w 46"/>
                <a:gd name="T5" fmla="*/ 174 h 182"/>
                <a:gd name="T6" fmla="*/ 0 w 46"/>
                <a:gd name="T7" fmla="*/ 182 h 182"/>
                <a:gd name="T8" fmla="*/ 11 w 46"/>
                <a:gd name="T9" fmla="*/ 181 h 182"/>
                <a:gd name="T10" fmla="*/ 13 w 46"/>
                <a:gd name="T11" fmla="*/ 160 h 182"/>
                <a:gd name="T12" fmla="*/ 19 w 46"/>
                <a:gd name="T13" fmla="*/ 82 h 182"/>
                <a:gd name="T14" fmla="*/ 35 w 46"/>
                <a:gd name="T15" fmla="*/ 21 h 182"/>
                <a:gd name="T16" fmla="*/ 46 w 46"/>
                <a:gd name="T17" fmla="*/ 2 h 182"/>
                <a:gd name="T18" fmla="*/ 40 w 46"/>
                <a:gd name="T19" fmla="*/ 0 h 182"/>
                <a:gd name="T20" fmla="*/ 14 w 46"/>
                <a:gd name="T21" fmla="*/ 7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182">
                  <a:moveTo>
                    <a:pt x="14" y="71"/>
                  </a:moveTo>
                  <a:cubicBezTo>
                    <a:pt x="9" y="96"/>
                    <a:pt x="5" y="121"/>
                    <a:pt x="2" y="146"/>
                  </a:cubicBezTo>
                  <a:cubicBezTo>
                    <a:pt x="2" y="154"/>
                    <a:pt x="1" y="164"/>
                    <a:pt x="0" y="174"/>
                  </a:cubicBezTo>
                  <a:cubicBezTo>
                    <a:pt x="0" y="176"/>
                    <a:pt x="0" y="179"/>
                    <a:pt x="0" y="182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11" y="174"/>
                    <a:pt x="12" y="167"/>
                    <a:pt x="13" y="160"/>
                  </a:cubicBezTo>
                  <a:cubicBezTo>
                    <a:pt x="16" y="134"/>
                    <a:pt x="16" y="108"/>
                    <a:pt x="19" y="82"/>
                  </a:cubicBezTo>
                  <a:cubicBezTo>
                    <a:pt x="22" y="61"/>
                    <a:pt x="26" y="40"/>
                    <a:pt x="35" y="21"/>
                  </a:cubicBezTo>
                  <a:cubicBezTo>
                    <a:pt x="38" y="14"/>
                    <a:pt x="42" y="8"/>
                    <a:pt x="46" y="2"/>
                  </a:cubicBezTo>
                  <a:cubicBezTo>
                    <a:pt x="44" y="1"/>
                    <a:pt x="42" y="1"/>
                    <a:pt x="40" y="0"/>
                  </a:cubicBezTo>
                  <a:cubicBezTo>
                    <a:pt x="23" y="16"/>
                    <a:pt x="18" y="51"/>
                    <a:pt x="14" y="71"/>
                  </a:cubicBezTo>
                  <a:close/>
                </a:path>
              </a:pathLst>
            </a:custGeom>
            <a:solidFill>
              <a:srgbClr val="604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78"/>
            <p:cNvSpPr>
              <a:spLocks/>
            </p:cNvSpPr>
            <p:nvPr/>
          </p:nvSpPr>
          <p:spPr bwMode="auto">
            <a:xfrm>
              <a:off x="11182301" y="855663"/>
              <a:ext cx="163513" cy="133350"/>
            </a:xfrm>
            <a:custGeom>
              <a:avLst/>
              <a:gdLst>
                <a:gd name="T0" fmla="*/ 3 w 59"/>
                <a:gd name="T1" fmla="*/ 41 h 48"/>
                <a:gd name="T2" fmla="*/ 33 w 59"/>
                <a:gd name="T3" fmla="*/ 14 h 48"/>
                <a:gd name="T4" fmla="*/ 58 w 59"/>
                <a:gd name="T5" fmla="*/ 7 h 48"/>
                <a:gd name="T6" fmla="*/ 59 w 59"/>
                <a:gd name="T7" fmla="*/ 0 h 48"/>
                <a:gd name="T8" fmla="*/ 8 w 59"/>
                <a:gd name="T9" fmla="*/ 30 h 48"/>
                <a:gd name="T10" fmla="*/ 1 w 59"/>
                <a:gd name="T11" fmla="*/ 45 h 48"/>
                <a:gd name="T12" fmla="*/ 0 w 59"/>
                <a:gd name="T13" fmla="*/ 48 h 48"/>
                <a:gd name="T14" fmla="*/ 3 w 59"/>
                <a:gd name="T15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8">
                  <a:moveTo>
                    <a:pt x="3" y="41"/>
                  </a:moveTo>
                  <a:cubicBezTo>
                    <a:pt x="10" y="29"/>
                    <a:pt x="20" y="20"/>
                    <a:pt x="33" y="14"/>
                  </a:cubicBezTo>
                  <a:cubicBezTo>
                    <a:pt x="41" y="10"/>
                    <a:pt x="49" y="9"/>
                    <a:pt x="58" y="7"/>
                  </a:cubicBezTo>
                  <a:cubicBezTo>
                    <a:pt x="58" y="5"/>
                    <a:pt x="58" y="2"/>
                    <a:pt x="59" y="0"/>
                  </a:cubicBezTo>
                  <a:cubicBezTo>
                    <a:pt x="37" y="3"/>
                    <a:pt x="18" y="7"/>
                    <a:pt x="8" y="30"/>
                  </a:cubicBezTo>
                  <a:cubicBezTo>
                    <a:pt x="5" y="35"/>
                    <a:pt x="3" y="40"/>
                    <a:pt x="1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1" y="45"/>
                    <a:pt x="2" y="43"/>
                    <a:pt x="3" y="41"/>
                  </a:cubicBezTo>
                  <a:close/>
                </a:path>
              </a:pathLst>
            </a:custGeom>
            <a:solidFill>
              <a:srgbClr val="604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79"/>
            <p:cNvSpPr>
              <a:spLocks/>
            </p:cNvSpPr>
            <p:nvPr/>
          </p:nvSpPr>
          <p:spPr bwMode="auto">
            <a:xfrm>
              <a:off x="11145789" y="660400"/>
              <a:ext cx="174625" cy="336550"/>
            </a:xfrm>
            <a:custGeom>
              <a:avLst/>
              <a:gdLst>
                <a:gd name="T0" fmla="*/ 7 w 63"/>
                <a:gd name="T1" fmla="*/ 105 h 122"/>
                <a:gd name="T2" fmla="*/ 10 w 63"/>
                <a:gd name="T3" fmla="*/ 92 h 122"/>
                <a:gd name="T4" fmla="*/ 23 w 63"/>
                <a:gd name="T5" fmla="*/ 54 h 122"/>
                <a:gd name="T6" fmla="*/ 29 w 63"/>
                <a:gd name="T7" fmla="*/ 43 h 122"/>
                <a:gd name="T8" fmla="*/ 28 w 63"/>
                <a:gd name="T9" fmla="*/ 38 h 122"/>
                <a:gd name="T10" fmla="*/ 63 w 63"/>
                <a:gd name="T11" fmla="*/ 6 h 122"/>
                <a:gd name="T12" fmla="*/ 60 w 63"/>
                <a:gd name="T13" fmla="*/ 0 h 122"/>
                <a:gd name="T14" fmla="*/ 37 w 63"/>
                <a:gd name="T15" fmla="*/ 16 h 122"/>
                <a:gd name="T16" fmla="*/ 15 w 63"/>
                <a:gd name="T17" fmla="*/ 48 h 122"/>
                <a:gd name="T18" fmla="*/ 0 w 63"/>
                <a:gd name="T19" fmla="*/ 122 h 122"/>
                <a:gd name="T20" fmla="*/ 5 w 63"/>
                <a:gd name="T21" fmla="*/ 121 h 122"/>
                <a:gd name="T22" fmla="*/ 7 w 63"/>
                <a:gd name="T23" fmla="*/ 115 h 122"/>
                <a:gd name="T24" fmla="*/ 8 w 63"/>
                <a:gd name="T25" fmla="*/ 108 h 122"/>
                <a:gd name="T26" fmla="*/ 7 w 63"/>
                <a:gd name="T27" fmla="*/ 10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22">
                  <a:moveTo>
                    <a:pt x="7" y="105"/>
                  </a:moveTo>
                  <a:cubicBezTo>
                    <a:pt x="8" y="100"/>
                    <a:pt x="9" y="96"/>
                    <a:pt x="10" y="92"/>
                  </a:cubicBezTo>
                  <a:cubicBezTo>
                    <a:pt x="12" y="78"/>
                    <a:pt x="16" y="65"/>
                    <a:pt x="23" y="54"/>
                  </a:cubicBezTo>
                  <a:cubicBezTo>
                    <a:pt x="25" y="50"/>
                    <a:pt x="27" y="46"/>
                    <a:pt x="29" y="43"/>
                  </a:cubicBezTo>
                  <a:cubicBezTo>
                    <a:pt x="30" y="41"/>
                    <a:pt x="27" y="39"/>
                    <a:pt x="28" y="38"/>
                  </a:cubicBezTo>
                  <a:cubicBezTo>
                    <a:pt x="36" y="23"/>
                    <a:pt x="47" y="13"/>
                    <a:pt x="63" y="6"/>
                  </a:cubicBezTo>
                  <a:cubicBezTo>
                    <a:pt x="62" y="4"/>
                    <a:pt x="61" y="2"/>
                    <a:pt x="60" y="0"/>
                  </a:cubicBezTo>
                  <a:cubicBezTo>
                    <a:pt x="51" y="2"/>
                    <a:pt x="44" y="8"/>
                    <a:pt x="37" y="16"/>
                  </a:cubicBezTo>
                  <a:cubicBezTo>
                    <a:pt x="28" y="26"/>
                    <a:pt x="20" y="37"/>
                    <a:pt x="15" y="48"/>
                  </a:cubicBezTo>
                  <a:cubicBezTo>
                    <a:pt x="4" y="72"/>
                    <a:pt x="1" y="96"/>
                    <a:pt x="0" y="122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5" y="119"/>
                    <a:pt x="6" y="117"/>
                    <a:pt x="7" y="115"/>
                  </a:cubicBezTo>
                  <a:cubicBezTo>
                    <a:pt x="7" y="113"/>
                    <a:pt x="7" y="110"/>
                    <a:pt x="8" y="108"/>
                  </a:cubicBezTo>
                  <a:cubicBezTo>
                    <a:pt x="7" y="107"/>
                    <a:pt x="6" y="106"/>
                    <a:pt x="7" y="105"/>
                  </a:cubicBezTo>
                  <a:close/>
                </a:path>
              </a:pathLst>
            </a:custGeom>
            <a:solidFill>
              <a:srgbClr val="604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80"/>
            <p:cNvSpPr>
              <a:spLocks/>
            </p:cNvSpPr>
            <p:nvPr/>
          </p:nvSpPr>
          <p:spPr bwMode="auto">
            <a:xfrm>
              <a:off x="10696526" y="892175"/>
              <a:ext cx="255588" cy="125412"/>
            </a:xfrm>
            <a:custGeom>
              <a:avLst/>
              <a:gdLst>
                <a:gd name="T0" fmla="*/ 58 w 93"/>
                <a:gd name="T1" fmla="*/ 20 h 45"/>
                <a:gd name="T2" fmla="*/ 80 w 93"/>
                <a:gd name="T3" fmla="*/ 42 h 45"/>
                <a:gd name="T4" fmla="*/ 82 w 93"/>
                <a:gd name="T5" fmla="*/ 45 h 45"/>
                <a:gd name="T6" fmla="*/ 93 w 93"/>
                <a:gd name="T7" fmla="*/ 44 h 45"/>
                <a:gd name="T8" fmla="*/ 69 w 93"/>
                <a:gd name="T9" fmla="*/ 18 h 45"/>
                <a:gd name="T10" fmla="*/ 0 w 93"/>
                <a:gd name="T11" fmla="*/ 5 h 45"/>
                <a:gd name="T12" fmla="*/ 1 w 93"/>
                <a:gd name="T13" fmla="*/ 11 h 45"/>
                <a:gd name="T14" fmla="*/ 58 w 93"/>
                <a:gd name="T15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45">
                  <a:moveTo>
                    <a:pt x="58" y="20"/>
                  </a:moveTo>
                  <a:cubicBezTo>
                    <a:pt x="66" y="26"/>
                    <a:pt x="74" y="33"/>
                    <a:pt x="80" y="42"/>
                  </a:cubicBezTo>
                  <a:cubicBezTo>
                    <a:pt x="81" y="43"/>
                    <a:pt x="81" y="44"/>
                    <a:pt x="82" y="45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85" y="35"/>
                    <a:pt x="77" y="26"/>
                    <a:pt x="69" y="18"/>
                  </a:cubicBezTo>
                  <a:cubicBezTo>
                    <a:pt x="50" y="0"/>
                    <a:pt x="25" y="4"/>
                    <a:pt x="0" y="5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20" y="9"/>
                    <a:pt x="42" y="8"/>
                    <a:pt x="58" y="20"/>
                  </a:cubicBezTo>
                  <a:close/>
                </a:path>
              </a:pathLst>
            </a:custGeom>
            <a:solidFill>
              <a:srgbClr val="604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81"/>
            <p:cNvSpPr>
              <a:spLocks/>
            </p:cNvSpPr>
            <p:nvPr/>
          </p:nvSpPr>
          <p:spPr bwMode="auto">
            <a:xfrm>
              <a:off x="10767964" y="709613"/>
              <a:ext cx="508000" cy="625475"/>
            </a:xfrm>
            <a:custGeom>
              <a:avLst/>
              <a:gdLst>
                <a:gd name="T0" fmla="*/ 144 w 184"/>
                <a:gd name="T1" fmla="*/ 4 h 226"/>
                <a:gd name="T2" fmla="*/ 95 w 184"/>
                <a:gd name="T3" fmla="*/ 32 h 226"/>
                <a:gd name="T4" fmla="*/ 42 w 184"/>
                <a:gd name="T5" fmla="*/ 6 h 226"/>
                <a:gd name="T6" fmla="*/ 0 w 184"/>
                <a:gd name="T7" fmla="*/ 50 h 226"/>
                <a:gd name="T8" fmla="*/ 0 w 184"/>
                <a:gd name="T9" fmla="*/ 182 h 226"/>
                <a:gd name="T10" fmla="*/ 92 w 184"/>
                <a:gd name="T11" fmla="*/ 226 h 226"/>
                <a:gd name="T12" fmla="*/ 184 w 184"/>
                <a:gd name="T13" fmla="*/ 182 h 226"/>
                <a:gd name="T14" fmla="*/ 184 w 184"/>
                <a:gd name="T15" fmla="*/ 54 h 226"/>
                <a:gd name="T16" fmla="*/ 144 w 184"/>
                <a:gd name="T17" fmla="*/ 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226">
                  <a:moveTo>
                    <a:pt x="144" y="4"/>
                  </a:moveTo>
                  <a:cubicBezTo>
                    <a:pt x="109" y="0"/>
                    <a:pt x="95" y="32"/>
                    <a:pt x="95" y="32"/>
                  </a:cubicBezTo>
                  <a:cubicBezTo>
                    <a:pt x="95" y="32"/>
                    <a:pt x="78" y="0"/>
                    <a:pt x="42" y="6"/>
                  </a:cubicBezTo>
                  <a:cubicBezTo>
                    <a:pt x="5" y="13"/>
                    <a:pt x="0" y="50"/>
                    <a:pt x="0" y="50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206"/>
                    <a:pt x="41" y="226"/>
                    <a:pt x="92" y="226"/>
                  </a:cubicBezTo>
                  <a:cubicBezTo>
                    <a:pt x="143" y="226"/>
                    <a:pt x="184" y="206"/>
                    <a:pt x="184" y="182"/>
                  </a:cubicBezTo>
                  <a:cubicBezTo>
                    <a:pt x="184" y="182"/>
                    <a:pt x="184" y="71"/>
                    <a:pt x="184" y="54"/>
                  </a:cubicBezTo>
                  <a:cubicBezTo>
                    <a:pt x="184" y="36"/>
                    <a:pt x="178" y="8"/>
                    <a:pt x="144" y="4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282"/>
            <p:cNvSpPr>
              <a:spLocks noChangeArrowheads="1"/>
            </p:cNvSpPr>
            <p:nvPr/>
          </p:nvSpPr>
          <p:spPr bwMode="auto">
            <a:xfrm>
              <a:off x="10685414" y="962025"/>
              <a:ext cx="128588" cy="127000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Oval 283"/>
            <p:cNvSpPr>
              <a:spLocks noChangeArrowheads="1"/>
            </p:cNvSpPr>
            <p:nvPr/>
          </p:nvSpPr>
          <p:spPr bwMode="auto">
            <a:xfrm>
              <a:off x="11223576" y="962025"/>
              <a:ext cx="130175" cy="127000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84"/>
            <p:cNvSpPr>
              <a:spLocks/>
            </p:cNvSpPr>
            <p:nvPr/>
          </p:nvSpPr>
          <p:spPr bwMode="auto">
            <a:xfrm>
              <a:off x="10985451" y="903288"/>
              <a:ext cx="85725" cy="244475"/>
            </a:xfrm>
            <a:custGeom>
              <a:avLst/>
              <a:gdLst>
                <a:gd name="T0" fmla="*/ 23 w 54"/>
                <a:gd name="T1" fmla="*/ 0 h 154"/>
                <a:gd name="T2" fmla="*/ 0 w 54"/>
                <a:gd name="T3" fmla="*/ 154 h 154"/>
                <a:gd name="T4" fmla="*/ 54 w 54"/>
                <a:gd name="T5" fmla="*/ 145 h 154"/>
                <a:gd name="T6" fmla="*/ 23 w 54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54">
                  <a:moveTo>
                    <a:pt x="23" y="0"/>
                  </a:moveTo>
                  <a:lnTo>
                    <a:pt x="0" y="154"/>
                  </a:lnTo>
                  <a:lnTo>
                    <a:pt x="54" y="1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297"/>
            <p:cNvSpPr>
              <a:spLocks noChangeArrowheads="1"/>
            </p:cNvSpPr>
            <p:nvPr/>
          </p:nvSpPr>
          <p:spPr bwMode="auto">
            <a:xfrm>
              <a:off x="10828289" y="903288"/>
              <a:ext cx="92075" cy="92075"/>
            </a:xfrm>
            <a:prstGeom prst="ellipse">
              <a:avLst/>
            </a:pr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298"/>
            <p:cNvSpPr>
              <a:spLocks noChangeArrowheads="1"/>
            </p:cNvSpPr>
            <p:nvPr/>
          </p:nvSpPr>
          <p:spPr bwMode="auto">
            <a:xfrm>
              <a:off x="11115626" y="903288"/>
              <a:ext cx="92075" cy="92075"/>
            </a:xfrm>
            <a:prstGeom prst="ellipse">
              <a:avLst/>
            </a:pr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99"/>
            <p:cNvSpPr>
              <a:spLocks/>
            </p:cNvSpPr>
            <p:nvPr/>
          </p:nvSpPr>
          <p:spPr bwMode="auto">
            <a:xfrm>
              <a:off x="10783839" y="842963"/>
              <a:ext cx="119063" cy="60325"/>
            </a:xfrm>
            <a:custGeom>
              <a:avLst/>
              <a:gdLst>
                <a:gd name="T0" fmla="*/ 2 w 43"/>
                <a:gd name="T1" fmla="*/ 22 h 22"/>
                <a:gd name="T2" fmla="*/ 0 w 43"/>
                <a:gd name="T3" fmla="*/ 21 h 22"/>
                <a:gd name="T4" fmla="*/ 1 w 43"/>
                <a:gd name="T5" fmla="*/ 18 h 22"/>
                <a:gd name="T6" fmla="*/ 40 w 43"/>
                <a:gd name="T7" fmla="*/ 1 h 22"/>
                <a:gd name="T8" fmla="*/ 42 w 43"/>
                <a:gd name="T9" fmla="*/ 2 h 22"/>
                <a:gd name="T10" fmla="*/ 41 w 43"/>
                <a:gd name="T11" fmla="*/ 4 h 22"/>
                <a:gd name="T12" fmla="*/ 3 w 43"/>
                <a:gd name="T13" fmla="*/ 22 h 22"/>
                <a:gd name="T14" fmla="*/ 2 w 4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2">
                  <a:moveTo>
                    <a:pt x="2" y="22"/>
                  </a:moveTo>
                  <a:cubicBezTo>
                    <a:pt x="1" y="22"/>
                    <a:pt x="1" y="22"/>
                    <a:pt x="0" y="21"/>
                  </a:cubicBezTo>
                  <a:cubicBezTo>
                    <a:pt x="0" y="20"/>
                    <a:pt x="0" y="19"/>
                    <a:pt x="1" y="1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0"/>
                    <a:pt x="42" y="0"/>
                    <a:pt x="42" y="2"/>
                  </a:cubicBezTo>
                  <a:cubicBezTo>
                    <a:pt x="43" y="3"/>
                    <a:pt x="42" y="4"/>
                    <a:pt x="41" y="4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close/>
                </a:path>
              </a:pathLst>
            </a:cu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00"/>
            <p:cNvSpPr>
              <a:spLocks/>
            </p:cNvSpPr>
            <p:nvPr/>
          </p:nvSpPr>
          <p:spPr bwMode="auto">
            <a:xfrm>
              <a:off x="11137851" y="833438"/>
              <a:ext cx="119063" cy="65087"/>
            </a:xfrm>
            <a:custGeom>
              <a:avLst/>
              <a:gdLst>
                <a:gd name="T0" fmla="*/ 41 w 43"/>
                <a:gd name="T1" fmla="*/ 23 h 23"/>
                <a:gd name="T2" fmla="*/ 43 w 43"/>
                <a:gd name="T3" fmla="*/ 22 h 23"/>
                <a:gd name="T4" fmla="*/ 42 w 43"/>
                <a:gd name="T5" fmla="*/ 19 h 23"/>
                <a:gd name="T6" fmla="*/ 4 w 43"/>
                <a:gd name="T7" fmla="*/ 1 h 23"/>
                <a:gd name="T8" fmla="*/ 1 w 43"/>
                <a:gd name="T9" fmla="*/ 2 h 23"/>
                <a:gd name="T10" fmla="*/ 2 w 43"/>
                <a:gd name="T11" fmla="*/ 5 h 23"/>
                <a:gd name="T12" fmla="*/ 40 w 43"/>
                <a:gd name="T13" fmla="*/ 23 h 23"/>
                <a:gd name="T14" fmla="*/ 41 w 4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3">
                  <a:moveTo>
                    <a:pt x="41" y="23"/>
                  </a:moveTo>
                  <a:cubicBezTo>
                    <a:pt x="42" y="23"/>
                    <a:pt x="43" y="22"/>
                    <a:pt x="43" y="22"/>
                  </a:cubicBezTo>
                  <a:cubicBezTo>
                    <a:pt x="43" y="20"/>
                    <a:pt x="43" y="19"/>
                    <a:pt x="42" y="1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01"/>
            <p:cNvSpPr>
              <a:spLocks/>
            </p:cNvSpPr>
            <p:nvPr/>
          </p:nvSpPr>
          <p:spPr bwMode="auto">
            <a:xfrm>
              <a:off x="10925126" y="1155700"/>
              <a:ext cx="239713" cy="115887"/>
            </a:xfrm>
            <a:custGeom>
              <a:avLst/>
              <a:gdLst>
                <a:gd name="T0" fmla="*/ 38 w 87"/>
                <a:gd name="T1" fmla="*/ 39 h 42"/>
                <a:gd name="T2" fmla="*/ 1 w 87"/>
                <a:gd name="T3" fmla="*/ 28 h 42"/>
                <a:gd name="T4" fmla="*/ 1 w 87"/>
                <a:gd name="T5" fmla="*/ 25 h 42"/>
                <a:gd name="T6" fmla="*/ 4 w 87"/>
                <a:gd name="T7" fmla="*/ 24 h 42"/>
                <a:gd name="T8" fmla="*/ 55 w 87"/>
                <a:gd name="T9" fmla="*/ 32 h 42"/>
                <a:gd name="T10" fmla="*/ 82 w 87"/>
                <a:gd name="T11" fmla="*/ 2 h 42"/>
                <a:gd name="T12" fmla="*/ 85 w 87"/>
                <a:gd name="T13" fmla="*/ 0 h 42"/>
                <a:gd name="T14" fmla="*/ 86 w 87"/>
                <a:gd name="T15" fmla="*/ 3 h 42"/>
                <a:gd name="T16" fmla="*/ 56 w 87"/>
                <a:gd name="T17" fmla="*/ 36 h 42"/>
                <a:gd name="T18" fmla="*/ 38 w 87"/>
                <a:gd name="T1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42">
                  <a:moveTo>
                    <a:pt x="38" y="39"/>
                  </a:moveTo>
                  <a:cubicBezTo>
                    <a:pt x="18" y="39"/>
                    <a:pt x="2" y="29"/>
                    <a:pt x="1" y="28"/>
                  </a:cubicBezTo>
                  <a:cubicBezTo>
                    <a:pt x="0" y="27"/>
                    <a:pt x="0" y="26"/>
                    <a:pt x="1" y="25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4" y="25"/>
                    <a:pt x="30" y="42"/>
                    <a:pt x="55" y="32"/>
                  </a:cubicBezTo>
                  <a:cubicBezTo>
                    <a:pt x="79" y="22"/>
                    <a:pt x="82" y="2"/>
                    <a:pt x="82" y="2"/>
                  </a:cubicBezTo>
                  <a:cubicBezTo>
                    <a:pt x="82" y="1"/>
                    <a:pt x="83" y="0"/>
                    <a:pt x="85" y="0"/>
                  </a:cubicBezTo>
                  <a:cubicBezTo>
                    <a:pt x="86" y="0"/>
                    <a:pt x="87" y="2"/>
                    <a:pt x="86" y="3"/>
                  </a:cubicBezTo>
                  <a:cubicBezTo>
                    <a:pt x="86" y="4"/>
                    <a:pt x="83" y="25"/>
                    <a:pt x="56" y="36"/>
                  </a:cubicBezTo>
                  <a:cubicBezTo>
                    <a:pt x="50" y="38"/>
                    <a:pt x="44" y="39"/>
                    <a:pt x="38" y="39"/>
                  </a:cubicBezTo>
                  <a:close/>
                </a:path>
              </a:pathLst>
            </a:cu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橢圓形圖說文字 38"/>
          <p:cNvSpPr/>
          <p:nvPr/>
        </p:nvSpPr>
        <p:spPr>
          <a:xfrm>
            <a:off x="4799855" y="2072994"/>
            <a:ext cx="4363689" cy="1095633"/>
          </a:xfrm>
          <a:prstGeom prst="wedgeEllipseCallout">
            <a:avLst>
              <a:gd name="adj1" fmla="val -47378"/>
              <a:gd name="adj2" fmla="val 44024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管院認證的內容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Accreditation Content 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3526000" y="3862888"/>
            <a:ext cx="848180" cy="833578"/>
            <a:chOff x="5082296" y="3068960"/>
            <a:chExt cx="848180" cy="833578"/>
          </a:xfrm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>
              <a:off x="5082296" y="3068960"/>
              <a:ext cx="848180" cy="755696"/>
            </a:xfrm>
            <a:custGeom>
              <a:avLst/>
              <a:gdLst>
                <a:gd name="T0" fmla="*/ 95 w 294"/>
                <a:gd name="T1" fmla="*/ 263 h 263"/>
                <a:gd name="T2" fmla="*/ 42 w 294"/>
                <a:gd name="T3" fmla="*/ 225 h 263"/>
                <a:gd name="T4" fmla="*/ 29 w 294"/>
                <a:gd name="T5" fmla="*/ 176 h 263"/>
                <a:gd name="T6" fmla="*/ 13 w 294"/>
                <a:gd name="T7" fmla="*/ 184 h 263"/>
                <a:gd name="T8" fmla="*/ 32 w 294"/>
                <a:gd name="T9" fmla="*/ 154 h 263"/>
                <a:gd name="T10" fmla="*/ 13 w 294"/>
                <a:gd name="T11" fmla="*/ 155 h 263"/>
                <a:gd name="T12" fmla="*/ 26 w 294"/>
                <a:gd name="T13" fmla="*/ 140 h 263"/>
                <a:gd name="T14" fmla="*/ 0 w 294"/>
                <a:gd name="T15" fmla="*/ 138 h 263"/>
                <a:gd name="T16" fmla="*/ 28 w 294"/>
                <a:gd name="T17" fmla="*/ 115 h 263"/>
                <a:gd name="T18" fmla="*/ 3 w 294"/>
                <a:gd name="T19" fmla="*/ 103 h 263"/>
                <a:gd name="T20" fmla="*/ 28 w 294"/>
                <a:gd name="T21" fmla="*/ 100 h 263"/>
                <a:gd name="T22" fmla="*/ 10 w 294"/>
                <a:gd name="T23" fmla="*/ 88 h 263"/>
                <a:gd name="T24" fmla="*/ 32 w 294"/>
                <a:gd name="T25" fmla="*/ 80 h 263"/>
                <a:gd name="T26" fmla="*/ 54 w 294"/>
                <a:gd name="T27" fmla="*/ 46 h 263"/>
                <a:gd name="T28" fmla="*/ 71 w 294"/>
                <a:gd name="T29" fmla="*/ 51 h 263"/>
                <a:gd name="T30" fmla="*/ 115 w 294"/>
                <a:gd name="T31" fmla="*/ 9 h 263"/>
                <a:gd name="T32" fmla="*/ 243 w 294"/>
                <a:gd name="T33" fmla="*/ 52 h 263"/>
                <a:gd name="T34" fmla="*/ 223 w 294"/>
                <a:gd name="T35" fmla="*/ 251 h 263"/>
                <a:gd name="T36" fmla="*/ 95 w 294"/>
                <a:gd name="T3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4" h="263">
                  <a:moveTo>
                    <a:pt x="95" y="263"/>
                  </a:moveTo>
                  <a:cubicBezTo>
                    <a:pt x="95" y="263"/>
                    <a:pt x="57" y="252"/>
                    <a:pt x="42" y="225"/>
                  </a:cubicBezTo>
                  <a:cubicBezTo>
                    <a:pt x="27" y="197"/>
                    <a:pt x="29" y="176"/>
                    <a:pt x="29" y="176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3" y="184"/>
                    <a:pt x="19" y="166"/>
                    <a:pt x="32" y="154"/>
                  </a:cubicBezTo>
                  <a:cubicBezTo>
                    <a:pt x="32" y="154"/>
                    <a:pt x="16" y="154"/>
                    <a:pt x="13" y="155"/>
                  </a:cubicBezTo>
                  <a:cubicBezTo>
                    <a:pt x="26" y="140"/>
                    <a:pt x="26" y="140"/>
                    <a:pt x="26" y="14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26" y="129"/>
                    <a:pt x="28" y="115"/>
                  </a:cubicBezTo>
                  <a:cubicBezTo>
                    <a:pt x="28" y="115"/>
                    <a:pt x="18" y="118"/>
                    <a:pt x="3" y="103"/>
                  </a:cubicBezTo>
                  <a:cubicBezTo>
                    <a:pt x="3" y="103"/>
                    <a:pt x="20" y="105"/>
                    <a:pt x="28" y="100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88"/>
                    <a:pt x="25" y="89"/>
                    <a:pt x="32" y="80"/>
                  </a:cubicBezTo>
                  <a:cubicBezTo>
                    <a:pt x="40" y="70"/>
                    <a:pt x="43" y="48"/>
                    <a:pt x="54" y="46"/>
                  </a:cubicBezTo>
                  <a:cubicBezTo>
                    <a:pt x="64" y="44"/>
                    <a:pt x="71" y="51"/>
                    <a:pt x="71" y="51"/>
                  </a:cubicBezTo>
                  <a:cubicBezTo>
                    <a:pt x="71" y="51"/>
                    <a:pt x="78" y="19"/>
                    <a:pt x="115" y="9"/>
                  </a:cubicBezTo>
                  <a:cubicBezTo>
                    <a:pt x="153" y="0"/>
                    <a:pt x="212" y="4"/>
                    <a:pt x="243" y="52"/>
                  </a:cubicBezTo>
                  <a:cubicBezTo>
                    <a:pt x="275" y="100"/>
                    <a:pt x="294" y="186"/>
                    <a:pt x="223" y="251"/>
                  </a:cubicBezTo>
                  <a:lnTo>
                    <a:pt x="95" y="263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5469271" y="3842909"/>
              <a:ext cx="107087" cy="59629"/>
            </a:xfrm>
            <a:custGeom>
              <a:avLst/>
              <a:gdLst>
                <a:gd name="T0" fmla="*/ 24 w 37"/>
                <a:gd name="T1" fmla="*/ 21 h 21"/>
                <a:gd name="T2" fmla="*/ 37 w 37"/>
                <a:gd name="T3" fmla="*/ 19 h 21"/>
                <a:gd name="T4" fmla="*/ 37 w 37"/>
                <a:gd name="T5" fmla="*/ 0 h 21"/>
                <a:gd name="T6" fmla="*/ 0 w 37"/>
                <a:gd name="T7" fmla="*/ 0 h 21"/>
                <a:gd name="T8" fmla="*/ 0 w 37"/>
                <a:gd name="T9" fmla="*/ 19 h 21"/>
                <a:gd name="T10" fmla="*/ 24 w 37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1">
                  <a:moveTo>
                    <a:pt x="24" y="21"/>
                  </a:moveTo>
                  <a:cubicBezTo>
                    <a:pt x="28" y="20"/>
                    <a:pt x="32" y="20"/>
                    <a:pt x="37" y="1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19"/>
                    <a:pt x="16" y="21"/>
                    <a:pt x="24" y="21"/>
                  </a:cubicBez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5256312" y="3381703"/>
              <a:ext cx="515966" cy="514750"/>
            </a:xfrm>
            <a:custGeom>
              <a:avLst/>
              <a:gdLst>
                <a:gd name="T0" fmla="*/ 6 w 179"/>
                <a:gd name="T1" fmla="*/ 61 h 179"/>
                <a:gd name="T2" fmla="*/ 8 w 179"/>
                <a:gd name="T3" fmla="*/ 124 h 179"/>
                <a:gd name="T4" fmla="*/ 95 w 179"/>
                <a:gd name="T5" fmla="*/ 178 h 179"/>
                <a:gd name="T6" fmla="*/ 174 w 179"/>
                <a:gd name="T7" fmla="*/ 122 h 179"/>
                <a:gd name="T8" fmla="*/ 179 w 179"/>
                <a:gd name="T9" fmla="*/ 62 h 179"/>
                <a:gd name="T10" fmla="*/ 157 w 179"/>
                <a:gd name="T11" fmla="*/ 46 h 179"/>
                <a:gd name="T12" fmla="*/ 155 w 179"/>
                <a:gd name="T13" fmla="*/ 71 h 179"/>
                <a:gd name="T14" fmla="*/ 122 w 179"/>
                <a:gd name="T15" fmla="*/ 33 h 179"/>
                <a:gd name="T16" fmla="*/ 126 w 179"/>
                <a:gd name="T17" fmla="*/ 69 h 179"/>
                <a:gd name="T18" fmla="*/ 67 w 179"/>
                <a:gd name="T19" fmla="*/ 0 h 179"/>
                <a:gd name="T20" fmla="*/ 57 w 179"/>
                <a:gd name="T21" fmla="*/ 20 h 179"/>
                <a:gd name="T22" fmla="*/ 45 w 179"/>
                <a:gd name="T23" fmla="*/ 5 h 179"/>
                <a:gd name="T24" fmla="*/ 6 w 179"/>
                <a:gd name="T25" fmla="*/ 6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179">
                  <a:moveTo>
                    <a:pt x="6" y="61"/>
                  </a:moveTo>
                  <a:cubicBezTo>
                    <a:pt x="6" y="61"/>
                    <a:pt x="0" y="102"/>
                    <a:pt x="8" y="124"/>
                  </a:cubicBezTo>
                  <a:cubicBezTo>
                    <a:pt x="17" y="147"/>
                    <a:pt x="36" y="179"/>
                    <a:pt x="95" y="178"/>
                  </a:cubicBezTo>
                  <a:cubicBezTo>
                    <a:pt x="153" y="176"/>
                    <a:pt x="169" y="145"/>
                    <a:pt x="174" y="122"/>
                  </a:cubicBezTo>
                  <a:cubicBezTo>
                    <a:pt x="179" y="98"/>
                    <a:pt x="179" y="62"/>
                    <a:pt x="179" y="62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7" y="46"/>
                    <a:pt x="160" y="65"/>
                    <a:pt x="155" y="71"/>
                  </a:cubicBezTo>
                  <a:cubicBezTo>
                    <a:pt x="155" y="71"/>
                    <a:pt x="138" y="37"/>
                    <a:pt x="122" y="33"/>
                  </a:cubicBezTo>
                  <a:cubicBezTo>
                    <a:pt x="122" y="33"/>
                    <a:pt x="129" y="62"/>
                    <a:pt x="126" y="69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21" y="60"/>
                    <a:pt x="6" y="61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8"/>
            <p:cNvSpPr>
              <a:spLocks noChangeArrowheads="1"/>
            </p:cNvSpPr>
            <p:nvPr/>
          </p:nvSpPr>
          <p:spPr bwMode="auto">
            <a:xfrm>
              <a:off x="5726036" y="3556937"/>
              <a:ext cx="86400" cy="86400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19"/>
            <p:cNvSpPr>
              <a:spLocks noChangeArrowheads="1"/>
            </p:cNvSpPr>
            <p:nvPr/>
          </p:nvSpPr>
          <p:spPr bwMode="auto">
            <a:xfrm>
              <a:off x="5227107" y="3556937"/>
              <a:ext cx="83967" cy="86400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20"/>
            <p:cNvSpPr>
              <a:spLocks noChangeArrowheads="1"/>
            </p:cNvSpPr>
            <p:nvPr/>
          </p:nvSpPr>
          <p:spPr bwMode="auto">
            <a:xfrm>
              <a:off x="5325676" y="3543552"/>
              <a:ext cx="77882" cy="80315"/>
            </a:xfrm>
            <a:prstGeom prst="ellipse">
              <a:avLst/>
            </a:pr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5471704" y="3603179"/>
              <a:ext cx="96136" cy="80315"/>
            </a:xfrm>
            <a:custGeom>
              <a:avLst/>
              <a:gdLst>
                <a:gd name="T0" fmla="*/ 17 w 79"/>
                <a:gd name="T1" fmla="*/ 0 h 66"/>
                <a:gd name="T2" fmla="*/ 62 w 79"/>
                <a:gd name="T3" fmla="*/ 0 h 66"/>
                <a:gd name="T4" fmla="*/ 79 w 79"/>
                <a:gd name="T5" fmla="*/ 66 h 66"/>
                <a:gd name="T6" fmla="*/ 0 w 79"/>
                <a:gd name="T7" fmla="*/ 66 h 66"/>
                <a:gd name="T8" fmla="*/ 17 w 79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6">
                  <a:moveTo>
                    <a:pt x="17" y="0"/>
                  </a:moveTo>
                  <a:lnTo>
                    <a:pt x="62" y="0"/>
                  </a:lnTo>
                  <a:lnTo>
                    <a:pt x="79" y="66"/>
                  </a:lnTo>
                  <a:lnTo>
                    <a:pt x="0" y="6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auto">
            <a:xfrm>
              <a:off x="5311073" y="3505827"/>
              <a:ext cx="82749" cy="29206"/>
            </a:xfrm>
            <a:custGeom>
              <a:avLst/>
              <a:gdLst>
                <a:gd name="T0" fmla="*/ 2 w 29"/>
                <a:gd name="T1" fmla="*/ 9 h 10"/>
                <a:gd name="T2" fmla="*/ 0 w 29"/>
                <a:gd name="T3" fmla="*/ 8 h 10"/>
                <a:gd name="T4" fmla="*/ 2 w 29"/>
                <a:gd name="T5" fmla="*/ 6 h 10"/>
                <a:gd name="T6" fmla="*/ 26 w 29"/>
                <a:gd name="T7" fmla="*/ 0 h 10"/>
                <a:gd name="T8" fmla="*/ 28 w 29"/>
                <a:gd name="T9" fmla="*/ 2 h 10"/>
                <a:gd name="T10" fmla="*/ 27 w 29"/>
                <a:gd name="T11" fmla="*/ 4 h 10"/>
                <a:gd name="T12" fmla="*/ 2 w 29"/>
                <a:gd name="T13" fmla="*/ 9 h 10"/>
                <a:gd name="T14" fmla="*/ 2 w 29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0">
                  <a:moveTo>
                    <a:pt x="2" y="9"/>
                  </a:moveTo>
                  <a:cubicBezTo>
                    <a:pt x="1" y="9"/>
                    <a:pt x="0" y="9"/>
                    <a:pt x="0" y="8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9" y="3"/>
                    <a:pt x="28" y="4"/>
                    <a:pt x="27" y="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9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"/>
            <p:cNvSpPr>
              <a:spLocks/>
            </p:cNvSpPr>
            <p:nvPr/>
          </p:nvSpPr>
          <p:spPr bwMode="auto">
            <a:xfrm>
              <a:off x="5637203" y="3543552"/>
              <a:ext cx="77882" cy="80315"/>
            </a:xfrm>
            <a:custGeom>
              <a:avLst/>
              <a:gdLst>
                <a:gd name="T0" fmla="*/ 26 w 27"/>
                <a:gd name="T1" fmla="*/ 8 h 28"/>
                <a:gd name="T2" fmla="*/ 23 w 27"/>
                <a:gd name="T3" fmla="*/ 15 h 28"/>
                <a:gd name="T4" fmla="*/ 15 w 27"/>
                <a:gd name="T5" fmla="*/ 0 h 28"/>
                <a:gd name="T6" fmla="*/ 14 w 27"/>
                <a:gd name="T7" fmla="*/ 0 h 28"/>
                <a:gd name="T8" fmla="*/ 0 w 27"/>
                <a:gd name="T9" fmla="*/ 14 h 28"/>
                <a:gd name="T10" fmla="*/ 14 w 27"/>
                <a:gd name="T11" fmla="*/ 28 h 28"/>
                <a:gd name="T12" fmla="*/ 27 w 27"/>
                <a:gd name="T13" fmla="*/ 14 h 28"/>
                <a:gd name="T14" fmla="*/ 26 w 27"/>
                <a:gd name="T15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8">
                  <a:moveTo>
                    <a:pt x="26" y="8"/>
                  </a:moveTo>
                  <a:cubicBezTo>
                    <a:pt x="25" y="11"/>
                    <a:pt x="25" y="13"/>
                    <a:pt x="23" y="15"/>
                  </a:cubicBezTo>
                  <a:cubicBezTo>
                    <a:pt x="23" y="15"/>
                    <a:pt x="20" y="8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1" y="28"/>
                    <a:pt x="27" y="22"/>
                    <a:pt x="27" y="14"/>
                  </a:cubicBezTo>
                  <a:cubicBezTo>
                    <a:pt x="27" y="12"/>
                    <a:pt x="27" y="9"/>
                    <a:pt x="26" y="8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4"/>
            <p:cNvSpPr>
              <a:spLocks/>
            </p:cNvSpPr>
            <p:nvPr/>
          </p:nvSpPr>
          <p:spPr bwMode="auto">
            <a:xfrm>
              <a:off x="5412076" y="3775979"/>
              <a:ext cx="212958" cy="77882"/>
            </a:xfrm>
            <a:custGeom>
              <a:avLst/>
              <a:gdLst>
                <a:gd name="T0" fmla="*/ 37 w 74"/>
                <a:gd name="T1" fmla="*/ 17 h 27"/>
                <a:gd name="T2" fmla="*/ 1 w 74"/>
                <a:gd name="T3" fmla="*/ 4 h 27"/>
                <a:gd name="T4" fmla="*/ 1 w 74"/>
                <a:gd name="T5" fmla="*/ 1 h 27"/>
                <a:gd name="T6" fmla="*/ 3 w 74"/>
                <a:gd name="T7" fmla="*/ 1 h 27"/>
                <a:gd name="T8" fmla="*/ 70 w 74"/>
                <a:gd name="T9" fmla="*/ 1 h 27"/>
                <a:gd name="T10" fmla="*/ 73 w 74"/>
                <a:gd name="T11" fmla="*/ 1 h 27"/>
                <a:gd name="T12" fmla="*/ 73 w 74"/>
                <a:gd name="T13" fmla="*/ 4 h 27"/>
                <a:gd name="T14" fmla="*/ 37 w 74"/>
                <a:gd name="T15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27">
                  <a:moveTo>
                    <a:pt x="37" y="17"/>
                  </a:moveTo>
                  <a:cubicBezTo>
                    <a:pt x="16" y="17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5" y="2"/>
                    <a:pt x="36" y="27"/>
                    <a:pt x="70" y="1"/>
                  </a:cubicBezTo>
                  <a:cubicBezTo>
                    <a:pt x="71" y="0"/>
                    <a:pt x="73" y="0"/>
                    <a:pt x="73" y="1"/>
                  </a:cubicBezTo>
                  <a:cubicBezTo>
                    <a:pt x="74" y="2"/>
                    <a:pt x="74" y="4"/>
                    <a:pt x="73" y="4"/>
                  </a:cubicBezTo>
                  <a:cubicBezTo>
                    <a:pt x="60" y="14"/>
                    <a:pt x="48" y="17"/>
                    <a:pt x="37" y="17"/>
                  </a:cubicBezTo>
                  <a:close/>
                </a:path>
              </a:pathLst>
            </a:custGeom>
            <a:solidFill>
              <a:srgbClr val="6B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2" name="橢圓形圖說文字 51"/>
          <p:cNvSpPr/>
          <p:nvPr/>
        </p:nvSpPr>
        <p:spPr>
          <a:xfrm>
            <a:off x="4871863" y="3560791"/>
            <a:ext cx="4363689" cy="1095633"/>
          </a:xfrm>
          <a:prstGeom prst="wedgeEllipseCallout">
            <a:avLst>
              <a:gd name="adj1" fmla="val -47378"/>
              <a:gd name="adj2" fmla="val 44024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認證進度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Progress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63" name="群組 62"/>
          <p:cNvGrpSpPr/>
          <p:nvPr/>
        </p:nvGrpSpPr>
        <p:grpSpPr>
          <a:xfrm>
            <a:off x="3551710" y="5272589"/>
            <a:ext cx="785813" cy="863600"/>
            <a:chOff x="555625" y="244862"/>
            <a:chExt cx="785813" cy="863600"/>
          </a:xfrm>
        </p:grpSpPr>
        <p:sp>
          <p:nvSpPr>
            <p:cNvPr id="53" name="Freeform 168"/>
            <p:cNvSpPr>
              <a:spLocks/>
            </p:cNvSpPr>
            <p:nvPr/>
          </p:nvSpPr>
          <p:spPr bwMode="auto">
            <a:xfrm>
              <a:off x="876300" y="1037024"/>
              <a:ext cx="112713" cy="71438"/>
            </a:xfrm>
            <a:custGeom>
              <a:avLst/>
              <a:gdLst>
                <a:gd name="T0" fmla="*/ 22 w 40"/>
                <a:gd name="T1" fmla="*/ 25 h 25"/>
                <a:gd name="T2" fmla="*/ 40 w 40"/>
                <a:gd name="T3" fmla="*/ 21 h 25"/>
                <a:gd name="T4" fmla="*/ 40 w 40"/>
                <a:gd name="T5" fmla="*/ 0 h 25"/>
                <a:gd name="T6" fmla="*/ 0 w 40"/>
                <a:gd name="T7" fmla="*/ 0 h 25"/>
                <a:gd name="T8" fmla="*/ 1 w 40"/>
                <a:gd name="T9" fmla="*/ 21 h 25"/>
                <a:gd name="T10" fmla="*/ 22 w 40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5">
                  <a:moveTo>
                    <a:pt x="22" y="25"/>
                  </a:moveTo>
                  <a:cubicBezTo>
                    <a:pt x="29" y="25"/>
                    <a:pt x="34" y="23"/>
                    <a:pt x="40" y="2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8" y="24"/>
                    <a:pt x="15" y="25"/>
                    <a:pt x="22" y="25"/>
                  </a:cubicBezTo>
                  <a:close/>
                </a:path>
              </a:pathLst>
            </a:custGeom>
            <a:solidFill>
              <a:srgbClr val="EAB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69"/>
            <p:cNvSpPr>
              <a:spLocks/>
            </p:cNvSpPr>
            <p:nvPr/>
          </p:nvSpPr>
          <p:spPr bwMode="auto">
            <a:xfrm>
              <a:off x="1147763" y="557599"/>
              <a:ext cx="103188" cy="206375"/>
            </a:xfrm>
            <a:custGeom>
              <a:avLst/>
              <a:gdLst>
                <a:gd name="T0" fmla="*/ 65 w 65"/>
                <a:gd name="T1" fmla="*/ 0 h 130"/>
                <a:gd name="T2" fmla="*/ 42 w 65"/>
                <a:gd name="T3" fmla="*/ 129 h 130"/>
                <a:gd name="T4" fmla="*/ 17 w 65"/>
                <a:gd name="T5" fmla="*/ 130 h 130"/>
                <a:gd name="T6" fmla="*/ 0 w 65"/>
                <a:gd name="T7" fmla="*/ 18 h 130"/>
                <a:gd name="T8" fmla="*/ 65 w 65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30">
                  <a:moveTo>
                    <a:pt x="65" y="0"/>
                  </a:moveTo>
                  <a:lnTo>
                    <a:pt x="42" y="129"/>
                  </a:lnTo>
                  <a:lnTo>
                    <a:pt x="17" y="130"/>
                  </a:lnTo>
                  <a:lnTo>
                    <a:pt x="0" y="1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4C3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70"/>
            <p:cNvSpPr>
              <a:spLocks/>
            </p:cNvSpPr>
            <p:nvPr/>
          </p:nvSpPr>
          <p:spPr bwMode="auto">
            <a:xfrm>
              <a:off x="1122363" y="708412"/>
              <a:ext cx="122238" cy="109538"/>
            </a:xfrm>
            <a:custGeom>
              <a:avLst/>
              <a:gdLst>
                <a:gd name="T0" fmla="*/ 42 w 43"/>
                <a:gd name="T1" fmla="*/ 19 h 39"/>
                <a:gd name="T2" fmla="*/ 21 w 43"/>
                <a:gd name="T3" fmla="*/ 39 h 39"/>
                <a:gd name="T4" fmla="*/ 0 w 43"/>
                <a:gd name="T5" fmla="*/ 20 h 39"/>
                <a:gd name="T6" fmla="*/ 21 w 43"/>
                <a:gd name="T7" fmla="*/ 0 h 39"/>
                <a:gd name="T8" fmla="*/ 42 w 43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9">
                  <a:moveTo>
                    <a:pt x="42" y="19"/>
                  </a:moveTo>
                  <a:cubicBezTo>
                    <a:pt x="43" y="30"/>
                    <a:pt x="33" y="38"/>
                    <a:pt x="21" y="39"/>
                  </a:cubicBezTo>
                  <a:cubicBezTo>
                    <a:pt x="10" y="39"/>
                    <a:pt x="0" y="30"/>
                    <a:pt x="0" y="20"/>
                  </a:cubicBezTo>
                  <a:cubicBezTo>
                    <a:pt x="0" y="9"/>
                    <a:pt x="9" y="1"/>
                    <a:pt x="21" y="0"/>
                  </a:cubicBezTo>
                  <a:cubicBezTo>
                    <a:pt x="33" y="0"/>
                    <a:pt x="42" y="9"/>
                    <a:pt x="42" y="19"/>
                  </a:cubicBezTo>
                  <a:close/>
                </a:path>
              </a:pathLst>
            </a:custGeom>
            <a:solidFill>
              <a:srgbClr val="FED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71"/>
            <p:cNvSpPr>
              <a:spLocks/>
            </p:cNvSpPr>
            <p:nvPr/>
          </p:nvSpPr>
          <p:spPr bwMode="auto">
            <a:xfrm>
              <a:off x="620713" y="716349"/>
              <a:ext cx="122238" cy="111125"/>
            </a:xfrm>
            <a:custGeom>
              <a:avLst/>
              <a:gdLst>
                <a:gd name="T0" fmla="*/ 43 w 43"/>
                <a:gd name="T1" fmla="*/ 19 h 39"/>
                <a:gd name="T2" fmla="*/ 22 w 43"/>
                <a:gd name="T3" fmla="*/ 39 h 39"/>
                <a:gd name="T4" fmla="*/ 0 w 43"/>
                <a:gd name="T5" fmla="*/ 20 h 39"/>
                <a:gd name="T6" fmla="*/ 21 w 43"/>
                <a:gd name="T7" fmla="*/ 1 h 39"/>
                <a:gd name="T8" fmla="*/ 43 w 43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9">
                  <a:moveTo>
                    <a:pt x="43" y="19"/>
                  </a:moveTo>
                  <a:cubicBezTo>
                    <a:pt x="43" y="30"/>
                    <a:pt x="33" y="39"/>
                    <a:pt x="22" y="39"/>
                  </a:cubicBezTo>
                  <a:cubicBezTo>
                    <a:pt x="10" y="39"/>
                    <a:pt x="0" y="31"/>
                    <a:pt x="0" y="20"/>
                  </a:cubicBezTo>
                  <a:cubicBezTo>
                    <a:pt x="0" y="10"/>
                    <a:pt x="9" y="1"/>
                    <a:pt x="21" y="1"/>
                  </a:cubicBezTo>
                  <a:cubicBezTo>
                    <a:pt x="33" y="0"/>
                    <a:pt x="43" y="9"/>
                    <a:pt x="43" y="19"/>
                  </a:cubicBezTo>
                  <a:close/>
                </a:path>
              </a:pathLst>
            </a:custGeom>
            <a:solidFill>
              <a:srgbClr val="FED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72"/>
            <p:cNvSpPr>
              <a:spLocks/>
            </p:cNvSpPr>
            <p:nvPr/>
          </p:nvSpPr>
          <p:spPr bwMode="auto">
            <a:xfrm>
              <a:off x="671513" y="489337"/>
              <a:ext cx="514350" cy="614363"/>
            </a:xfrm>
            <a:custGeom>
              <a:avLst/>
              <a:gdLst>
                <a:gd name="T0" fmla="*/ 0 w 181"/>
                <a:gd name="T1" fmla="*/ 3 h 216"/>
                <a:gd name="T2" fmla="*/ 3 w 181"/>
                <a:gd name="T3" fmla="*/ 139 h 216"/>
                <a:gd name="T4" fmla="*/ 3 w 181"/>
                <a:gd name="T5" fmla="*/ 139 h 216"/>
                <a:gd name="T6" fmla="*/ 93 w 181"/>
                <a:gd name="T7" fmla="*/ 216 h 216"/>
                <a:gd name="T8" fmla="*/ 181 w 181"/>
                <a:gd name="T9" fmla="*/ 136 h 216"/>
                <a:gd name="T10" fmla="*/ 181 w 181"/>
                <a:gd name="T11" fmla="*/ 136 h 216"/>
                <a:gd name="T12" fmla="*/ 179 w 181"/>
                <a:gd name="T13" fmla="*/ 0 h 216"/>
                <a:gd name="T14" fmla="*/ 0 w 181"/>
                <a:gd name="T15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216">
                  <a:moveTo>
                    <a:pt x="0" y="3"/>
                  </a:moveTo>
                  <a:cubicBezTo>
                    <a:pt x="3" y="139"/>
                    <a:pt x="3" y="139"/>
                    <a:pt x="3" y="139"/>
                  </a:cubicBezTo>
                  <a:cubicBezTo>
                    <a:pt x="3" y="139"/>
                    <a:pt x="3" y="139"/>
                    <a:pt x="3" y="139"/>
                  </a:cubicBezTo>
                  <a:cubicBezTo>
                    <a:pt x="5" y="182"/>
                    <a:pt x="45" y="216"/>
                    <a:pt x="93" y="216"/>
                  </a:cubicBezTo>
                  <a:cubicBezTo>
                    <a:pt x="141" y="215"/>
                    <a:pt x="180" y="179"/>
                    <a:pt x="181" y="136"/>
                  </a:cubicBezTo>
                  <a:cubicBezTo>
                    <a:pt x="181" y="136"/>
                    <a:pt x="181" y="136"/>
                    <a:pt x="181" y="136"/>
                  </a:cubicBezTo>
                  <a:cubicBezTo>
                    <a:pt x="179" y="0"/>
                    <a:pt x="179" y="0"/>
                    <a:pt x="179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ED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73"/>
            <p:cNvSpPr>
              <a:spLocks/>
            </p:cNvSpPr>
            <p:nvPr/>
          </p:nvSpPr>
          <p:spPr bwMode="auto">
            <a:xfrm>
              <a:off x="555625" y="244862"/>
              <a:ext cx="785813" cy="485775"/>
            </a:xfrm>
            <a:custGeom>
              <a:avLst/>
              <a:gdLst>
                <a:gd name="T0" fmla="*/ 265 w 277"/>
                <a:gd name="T1" fmla="*/ 41 h 171"/>
                <a:gd name="T2" fmla="*/ 237 w 277"/>
                <a:gd name="T3" fmla="*/ 61 h 171"/>
                <a:gd name="T4" fmla="*/ 120 w 277"/>
                <a:gd name="T5" fmla="*/ 6 h 171"/>
                <a:gd name="T6" fmla="*/ 35 w 277"/>
                <a:gd name="T7" fmla="*/ 63 h 171"/>
                <a:gd name="T8" fmla="*/ 11 w 277"/>
                <a:gd name="T9" fmla="*/ 62 h 171"/>
                <a:gd name="T10" fmla="*/ 13 w 277"/>
                <a:gd name="T11" fmla="*/ 123 h 171"/>
                <a:gd name="T12" fmla="*/ 31 w 277"/>
                <a:gd name="T13" fmla="*/ 171 h 171"/>
                <a:gd name="T14" fmla="*/ 44 w 277"/>
                <a:gd name="T15" fmla="*/ 167 h 171"/>
                <a:gd name="T16" fmla="*/ 44 w 277"/>
                <a:gd name="T17" fmla="*/ 167 h 171"/>
                <a:gd name="T18" fmla="*/ 42 w 277"/>
                <a:gd name="T19" fmla="*/ 105 h 171"/>
                <a:gd name="T20" fmla="*/ 153 w 277"/>
                <a:gd name="T21" fmla="*/ 153 h 171"/>
                <a:gd name="T22" fmla="*/ 275 w 277"/>
                <a:gd name="T23" fmla="*/ 75 h 171"/>
                <a:gd name="T24" fmla="*/ 265 w 277"/>
                <a:gd name="T25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171">
                  <a:moveTo>
                    <a:pt x="265" y="41"/>
                  </a:moveTo>
                  <a:cubicBezTo>
                    <a:pt x="265" y="41"/>
                    <a:pt x="263" y="64"/>
                    <a:pt x="237" y="61"/>
                  </a:cubicBezTo>
                  <a:cubicBezTo>
                    <a:pt x="210" y="58"/>
                    <a:pt x="157" y="11"/>
                    <a:pt x="120" y="6"/>
                  </a:cubicBezTo>
                  <a:cubicBezTo>
                    <a:pt x="83" y="0"/>
                    <a:pt x="32" y="19"/>
                    <a:pt x="35" y="63"/>
                  </a:cubicBezTo>
                  <a:cubicBezTo>
                    <a:pt x="35" y="63"/>
                    <a:pt x="18" y="52"/>
                    <a:pt x="11" y="62"/>
                  </a:cubicBezTo>
                  <a:cubicBezTo>
                    <a:pt x="4" y="72"/>
                    <a:pt x="0" y="98"/>
                    <a:pt x="13" y="123"/>
                  </a:cubicBezTo>
                  <a:cubicBezTo>
                    <a:pt x="19" y="133"/>
                    <a:pt x="29" y="161"/>
                    <a:pt x="31" y="171"/>
                  </a:cubicBezTo>
                  <a:cubicBezTo>
                    <a:pt x="34" y="168"/>
                    <a:pt x="39" y="167"/>
                    <a:pt x="44" y="167"/>
                  </a:cubicBezTo>
                  <a:cubicBezTo>
                    <a:pt x="44" y="167"/>
                    <a:pt x="44" y="167"/>
                    <a:pt x="44" y="167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2" y="105"/>
                    <a:pt x="75" y="153"/>
                    <a:pt x="153" y="153"/>
                  </a:cubicBezTo>
                  <a:cubicBezTo>
                    <a:pt x="231" y="154"/>
                    <a:pt x="272" y="117"/>
                    <a:pt x="275" y="75"/>
                  </a:cubicBezTo>
                  <a:cubicBezTo>
                    <a:pt x="277" y="46"/>
                    <a:pt x="265" y="41"/>
                    <a:pt x="265" y="41"/>
                  </a:cubicBezTo>
                  <a:close/>
                </a:path>
              </a:pathLst>
            </a:custGeom>
            <a:solidFill>
              <a:srgbClr val="4C3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74"/>
            <p:cNvSpPr>
              <a:spLocks/>
            </p:cNvSpPr>
            <p:nvPr/>
          </p:nvSpPr>
          <p:spPr bwMode="auto">
            <a:xfrm>
              <a:off x="887413" y="736987"/>
              <a:ext cx="90488" cy="198438"/>
            </a:xfrm>
            <a:custGeom>
              <a:avLst/>
              <a:gdLst>
                <a:gd name="T0" fmla="*/ 0 w 57"/>
                <a:gd name="T1" fmla="*/ 125 h 125"/>
                <a:gd name="T2" fmla="*/ 57 w 57"/>
                <a:gd name="T3" fmla="*/ 125 h 125"/>
                <a:gd name="T4" fmla="*/ 29 w 57"/>
                <a:gd name="T5" fmla="*/ 0 h 125"/>
                <a:gd name="T6" fmla="*/ 0 w 57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25">
                  <a:moveTo>
                    <a:pt x="0" y="125"/>
                  </a:moveTo>
                  <a:lnTo>
                    <a:pt x="57" y="125"/>
                  </a:lnTo>
                  <a:lnTo>
                    <a:pt x="29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EAB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Oval 175"/>
            <p:cNvSpPr>
              <a:spLocks noChangeArrowheads="1"/>
            </p:cNvSpPr>
            <p:nvPr/>
          </p:nvSpPr>
          <p:spPr bwMode="auto">
            <a:xfrm>
              <a:off x="725488" y="690949"/>
              <a:ext cx="74613" cy="73025"/>
            </a:xfrm>
            <a:prstGeom prst="ellipse">
              <a:avLst/>
            </a:prstGeom>
            <a:solidFill>
              <a:srgbClr val="473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Oval 176"/>
            <p:cNvSpPr>
              <a:spLocks noChangeArrowheads="1"/>
            </p:cNvSpPr>
            <p:nvPr/>
          </p:nvSpPr>
          <p:spPr bwMode="auto">
            <a:xfrm>
              <a:off x="1049338" y="690949"/>
              <a:ext cx="73025" cy="73025"/>
            </a:xfrm>
            <a:prstGeom prst="ellipse">
              <a:avLst/>
            </a:prstGeom>
            <a:solidFill>
              <a:srgbClr val="473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177"/>
            <p:cNvSpPr>
              <a:spLocks/>
            </p:cNvSpPr>
            <p:nvPr/>
          </p:nvSpPr>
          <p:spPr bwMode="auto">
            <a:xfrm>
              <a:off x="825500" y="967174"/>
              <a:ext cx="215900" cy="65088"/>
            </a:xfrm>
            <a:custGeom>
              <a:avLst/>
              <a:gdLst>
                <a:gd name="T0" fmla="*/ 39 w 76"/>
                <a:gd name="T1" fmla="*/ 23 h 23"/>
                <a:gd name="T2" fmla="*/ 1 w 76"/>
                <a:gd name="T3" fmla="*/ 5 h 23"/>
                <a:gd name="T4" fmla="*/ 1 w 76"/>
                <a:gd name="T5" fmla="*/ 3 h 23"/>
                <a:gd name="T6" fmla="*/ 4 w 76"/>
                <a:gd name="T7" fmla="*/ 3 h 23"/>
                <a:gd name="T8" fmla="*/ 40 w 76"/>
                <a:gd name="T9" fmla="*/ 19 h 23"/>
                <a:gd name="T10" fmla="*/ 72 w 76"/>
                <a:gd name="T11" fmla="*/ 1 h 23"/>
                <a:gd name="T12" fmla="*/ 75 w 76"/>
                <a:gd name="T13" fmla="*/ 0 h 23"/>
                <a:gd name="T14" fmla="*/ 76 w 76"/>
                <a:gd name="T15" fmla="*/ 3 h 23"/>
                <a:gd name="T16" fmla="*/ 40 w 76"/>
                <a:gd name="T17" fmla="*/ 23 h 23"/>
                <a:gd name="T18" fmla="*/ 39 w 76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23">
                  <a:moveTo>
                    <a:pt x="39" y="23"/>
                  </a:moveTo>
                  <a:cubicBezTo>
                    <a:pt x="13" y="23"/>
                    <a:pt x="1" y="6"/>
                    <a:pt x="1" y="5"/>
                  </a:cubicBezTo>
                  <a:cubicBezTo>
                    <a:pt x="0" y="5"/>
                    <a:pt x="0" y="3"/>
                    <a:pt x="1" y="3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4" y="4"/>
                    <a:pt x="15" y="20"/>
                    <a:pt x="40" y="19"/>
                  </a:cubicBezTo>
                  <a:cubicBezTo>
                    <a:pt x="64" y="19"/>
                    <a:pt x="72" y="2"/>
                    <a:pt x="72" y="1"/>
                  </a:cubicBezTo>
                  <a:cubicBezTo>
                    <a:pt x="72" y="0"/>
                    <a:pt x="74" y="0"/>
                    <a:pt x="75" y="0"/>
                  </a:cubicBezTo>
                  <a:cubicBezTo>
                    <a:pt x="76" y="0"/>
                    <a:pt x="76" y="2"/>
                    <a:pt x="76" y="3"/>
                  </a:cubicBezTo>
                  <a:cubicBezTo>
                    <a:pt x="75" y="3"/>
                    <a:pt x="66" y="23"/>
                    <a:pt x="40" y="23"/>
                  </a:cubicBezTo>
                  <a:cubicBezTo>
                    <a:pt x="39" y="23"/>
                    <a:pt x="39" y="23"/>
                    <a:pt x="39" y="23"/>
                  </a:cubicBezTo>
                  <a:close/>
                </a:path>
              </a:pathLst>
            </a:custGeom>
            <a:solidFill>
              <a:srgbClr val="473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4" name="橢圓形圖說文字 63"/>
          <p:cNvSpPr/>
          <p:nvPr/>
        </p:nvSpPr>
        <p:spPr>
          <a:xfrm>
            <a:off x="4819088" y="4931812"/>
            <a:ext cx="4363689" cy="1095633"/>
          </a:xfrm>
          <a:prstGeom prst="wedgeEllipseCallout">
            <a:avLst>
              <a:gd name="adj1" fmla="val -47378"/>
              <a:gd name="adj2" fmla="val 44024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認證的好處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Benefits of Accreditation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4" y="696376"/>
            <a:ext cx="627759" cy="628932"/>
          </a:xfrm>
          <a:prstGeom prst="rect">
            <a:avLst/>
          </a:prstGeom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87" y="709373"/>
            <a:ext cx="475492" cy="631725"/>
          </a:xfrm>
          <a:prstGeom prst="rect">
            <a:avLst/>
          </a:prstGeom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8" y="5923284"/>
            <a:ext cx="1058759" cy="2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509"/>
          <p:cNvGrpSpPr>
            <a:grpSpLocks noChangeAspect="1"/>
          </p:cNvGrpSpPr>
          <p:nvPr/>
        </p:nvGrpSpPr>
        <p:grpSpPr>
          <a:xfrm>
            <a:off x="1080000" y="3240000"/>
            <a:ext cx="1168797" cy="2408400"/>
            <a:chOff x="12265026" y="10258426"/>
            <a:chExt cx="1912938" cy="3941762"/>
          </a:xfrm>
        </p:grpSpPr>
        <p:sp>
          <p:nvSpPr>
            <p:cNvPr id="36" name="Freeform 324"/>
            <p:cNvSpPr>
              <a:spLocks/>
            </p:cNvSpPr>
            <p:nvPr/>
          </p:nvSpPr>
          <p:spPr bwMode="auto">
            <a:xfrm>
              <a:off x="12322176" y="10258426"/>
              <a:ext cx="1363663" cy="2143125"/>
            </a:xfrm>
            <a:custGeom>
              <a:avLst/>
              <a:gdLst>
                <a:gd name="T0" fmla="*/ 181 w 363"/>
                <a:gd name="T1" fmla="*/ 0 h 571"/>
                <a:gd name="T2" fmla="*/ 10 w 363"/>
                <a:gd name="T3" fmla="*/ 217 h 571"/>
                <a:gd name="T4" fmla="*/ 10 w 363"/>
                <a:gd name="T5" fmla="*/ 405 h 571"/>
                <a:gd name="T6" fmla="*/ 38 w 363"/>
                <a:gd name="T7" fmla="*/ 405 h 571"/>
                <a:gd name="T8" fmla="*/ 15 w 363"/>
                <a:gd name="T9" fmla="*/ 430 h 571"/>
                <a:gd name="T10" fmla="*/ 181 w 363"/>
                <a:gd name="T11" fmla="*/ 559 h 571"/>
                <a:gd name="T12" fmla="*/ 348 w 363"/>
                <a:gd name="T13" fmla="*/ 430 h 571"/>
                <a:gd name="T14" fmla="*/ 325 w 363"/>
                <a:gd name="T15" fmla="*/ 405 h 571"/>
                <a:gd name="T16" fmla="*/ 352 w 363"/>
                <a:gd name="T17" fmla="*/ 405 h 571"/>
                <a:gd name="T18" fmla="*/ 352 w 363"/>
                <a:gd name="T19" fmla="*/ 217 h 571"/>
                <a:gd name="T20" fmla="*/ 181 w 363"/>
                <a:gd name="T21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571">
                  <a:moveTo>
                    <a:pt x="181" y="0"/>
                  </a:moveTo>
                  <a:cubicBezTo>
                    <a:pt x="10" y="0"/>
                    <a:pt x="0" y="109"/>
                    <a:pt x="10" y="217"/>
                  </a:cubicBezTo>
                  <a:cubicBezTo>
                    <a:pt x="20" y="325"/>
                    <a:pt x="10" y="405"/>
                    <a:pt x="10" y="405"/>
                  </a:cubicBezTo>
                  <a:cubicBezTo>
                    <a:pt x="20" y="418"/>
                    <a:pt x="38" y="405"/>
                    <a:pt x="38" y="405"/>
                  </a:cubicBezTo>
                  <a:cubicBezTo>
                    <a:pt x="30" y="423"/>
                    <a:pt x="15" y="430"/>
                    <a:pt x="15" y="430"/>
                  </a:cubicBezTo>
                  <a:cubicBezTo>
                    <a:pt x="51" y="571"/>
                    <a:pt x="181" y="559"/>
                    <a:pt x="181" y="559"/>
                  </a:cubicBezTo>
                  <a:cubicBezTo>
                    <a:pt x="181" y="559"/>
                    <a:pt x="312" y="571"/>
                    <a:pt x="348" y="430"/>
                  </a:cubicBezTo>
                  <a:cubicBezTo>
                    <a:pt x="348" y="430"/>
                    <a:pt x="333" y="423"/>
                    <a:pt x="325" y="405"/>
                  </a:cubicBezTo>
                  <a:cubicBezTo>
                    <a:pt x="325" y="405"/>
                    <a:pt x="342" y="418"/>
                    <a:pt x="352" y="405"/>
                  </a:cubicBezTo>
                  <a:cubicBezTo>
                    <a:pt x="352" y="405"/>
                    <a:pt x="342" y="325"/>
                    <a:pt x="352" y="217"/>
                  </a:cubicBezTo>
                  <a:cubicBezTo>
                    <a:pt x="363" y="109"/>
                    <a:pt x="353" y="0"/>
                    <a:pt x="181" y="0"/>
                  </a:cubicBez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5"/>
            <p:cNvSpPr>
              <a:spLocks/>
            </p:cNvSpPr>
            <p:nvPr/>
          </p:nvSpPr>
          <p:spPr bwMode="auto">
            <a:xfrm>
              <a:off x="12679363" y="12514263"/>
              <a:ext cx="649288" cy="1590675"/>
            </a:xfrm>
            <a:custGeom>
              <a:avLst/>
              <a:gdLst>
                <a:gd name="T0" fmla="*/ 40 w 409"/>
                <a:gd name="T1" fmla="*/ 1002 h 1002"/>
                <a:gd name="T2" fmla="*/ 172 w 409"/>
                <a:gd name="T3" fmla="*/ 1002 h 1002"/>
                <a:gd name="T4" fmla="*/ 205 w 409"/>
                <a:gd name="T5" fmla="*/ 343 h 1002"/>
                <a:gd name="T6" fmla="*/ 236 w 409"/>
                <a:gd name="T7" fmla="*/ 1002 h 1002"/>
                <a:gd name="T8" fmla="*/ 371 w 409"/>
                <a:gd name="T9" fmla="*/ 1002 h 1002"/>
                <a:gd name="T10" fmla="*/ 409 w 409"/>
                <a:gd name="T11" fmla="*/ 0 h 1002"/>
                <a:gd name="T12" fmla="*/ 0 w 409"/>
                <a:gd name="T13" fmla="*/ 0 h 1002"/>
                <a:gd name="T14" fmla="*/ 40 w 409"/>
                <a:gd name="T15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1002">
                  <a:moveTo>
                    <a:pt x="40" y="1002"/>
                  </a:moveTo>
                  <a:lnTo>
                    <a:pt x="172" y="1002"/>
                  </a:lnTo>
                  <a:lnTo>
                    <a:pt x="205" y="343"/>
                  </a:lnTo>
                  <a:lnTo>
                    <a:pt x="236" y="1002"/>
                  </a:lnTo>
                  <a:lnTo>
                    <a:pt x="371" y="1002"/>
                  </a:lnTo>
                  <a:lnTo>
                    <a:pt x="409" y="0"/>
                  </a:lnTo>
                  <a:lnTo>
                    <a:pt x="0" y="0"/>
                  </a:lnTo>
                  <a:lnTo>
                    <a:pt x="40" y="1002"/>
                  </a:ln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6"/>
            <p:cNvSpPr>
              <a:spLocks/>
            </p:cNvSpPr>
            <p:nvPr/>
          </p:nvSpPr>
          <p:spPr bwMode="auto">
            <a:xfrm>
              <a:off x="13023851" y="13981113"/>
              <a:ext cx="387350" cy="219075"/>
            </a:xfrm>
            <a:custGeom>
              <a:avLst/>
              <a:gdLst>
                <a:gd name="T0" fmla="*/ 21 w 103"/>
                <a:gd name="T1" fmla="*/ 12 h 58"/>
                <a:gd name="T2" fmla="*/ 23 w 103"/>
                <a:gd name="T3" fmla="*/ 45 h 58"/>
                <a:gd name="T4" fmla="*/ 89 w 103"/>
                <a:gd name="T5" fmla="*/ 29 h 58"/>
                <a:gd name="T6" fmla="*/ 49 w 103"/>
                <a:gd name="T7" fmla="*/ 0 h 58"/>
                <a:gd name="T8" fmla="*/ 21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21" y="12"/>
                  </a:moveTo>
                  <a:cubicBezTo>
                    <a:pt x="7" y="26"/>
                    <a:pt x="0" y="42"/>
                    <a:pt x="23" y="45"/>
                  </a:cubicBezTo>
                  <a:cubicBezTo>
                    <a:pt x="44" y="47"/>
                    <a:pt x="103" y="58"/>
                    <a:pt x="89" y="29"/>
                  </a:cubicBezTo>
                  <a:cubicBezTo>
                    <a:pt x="75" y="2"/>
                    <a:pt x="58" y="0"/>
                    <a:pt x="49" y="0"/>
                  </a:cubicBezTo>
                  <a:cubicBezTo>
                    <a:pt x="40" y="0"/>
                    <a:pt x="28" y="4"/>
                    <a:pt x="21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7"/>
            <p:cNvSpPr>
              <a:spLocks/>
            </p:cNvSpPr>
            <p:nvPr/>
          </p:nvSpPr>
          <p:spPr bwMode="auto">
            <a:xfrm>
              <a:off x="12596813" y="13981113"/>
              <a:ext cx="385763" cy="219075"/>
            </a:xfrm>
            <a:custGeom>
              <a:avLst/>
              <a:gdLst>
                <a:gd name="T0" fmla="*/ 82 w 103"/>
                <a:gd name="T1" fmla="*/ 12 h 58"/>
                <a:gd name="T2" fmla="*/ 80 w 103"/>
                <a:gd name="T3" fmla="*/ 45 h 58"/>
                <a:gd name="T4" fmla="*/ 15 w 103"/>
                <a:gd name="T5" fmla="*/ 29 h 58"/>
                <a:gd name="T6" fmla="*/ 54 w 103"/>
                <a:gd name="T7" fmla="*/ 0 h 58"/>
                <a:gd name="T8" fmla="*/ 82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82" y="12"/>
                  </a:moveTo>
                  <a:cubicBezTo>
                    <a:pt x="96" y="26"/>
                    <a:pt x="103" y="42"/>
                    <a:pt x="80" y="45"/>
                  </a:cubicBezTo>
                  <a:cubicBezTo>
                    <a:pt x="59" y="47"/>
                    <a:pt x="0" y="58"/>
                    <a:pt x="15" y="29"/>
                  </a:cubicBezTo>
                  <a:cubicBezTo>
                    <a:pt x="29" y="2"/>
                    <a:pt x="45" y="0"/>
                    <a:pt x="54" y="0"/>
                  </a:cubicBezTo>
                  <a:cubicBezTo>
                    <a:pt x="63" y="0"/>
                    <a:pt x="75" y="4"/>
                    <a:pt x="82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328"/>
            <p:cNvSpPr>
              <a:spLocks noChangeArrowheads="1"/>
            </p:cNvSpPr>
            <p:nvPr/>
          </p:nvSpPr>
          <p:spPr bwMode="auto">
            <a:xfrm>
              <a:off x="12822238" y="11553826"/>
              <a:ext cx="360363" cy="987425"/>
            </a:xfrm>
            <a:prstGeom prst="rect">
              <a:avLst/>
            </a:prstGeom>
            <a:solidFill>
              <a:srgbClr val="F9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329"/>
            <p:cNvSpPr>
              <a:spLocks noChangeArrowheads="1"/>
            </p:cNvSpPr>
            <p:nvPr/>
          </p:nvSpPr>
          <p:spPr bwMode="auto">
            <a:xfrm>
              <a:off x="12963526" y="11703051"/>
              <a:ext cx="68263" cy="6826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330"/>
            <p:cNvSpPr>
              <a:spLocks noChangeArrowheads="1"/>
            </p:cNvSpPr>
            <p:nvPr/>
          </p:nvSpPr>
          <p:spPr bwMode="auto">
            <a:xfrm>
              <a:off x="12963526" y="118570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331"/>
            <p:cNvSpPr>
              <a:spLocks noChangeArrowheads="1"/>
            </p:cNvSpPr>
            <p:nvPr/>
          </p:nvSpPr>
          <p:spPr bwMode="auto">
            <a:xfrm>
              <a:off x="12963526" y="12015788"/>
              <a:ext cx="68263" cy="69850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332"/>
            <p:cNvSpPr>
              <a:spLocks noChangeArrowheads="1"/>
            </p:cNvSpPr>
            <p:nvPr/>
          </p:nvSpPr>
          <p:spPr bwMode="auto">
            <a:xfrm>
              <a:off x="12963526" y="12172951"/>
              <a:ext cx="68263" cy="66675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333"/>
            <p:cNvSpPr>
              <a:spLocks noChangeArrowheads="1"/>
            </p:cNvSpPr>
            <p:nvPr/>
          </p:nvSpPr>
          <p:spPr bwMode="auto">
            <a:xfrm>
              <a:off x="12963526" y="123269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34"/>
            <p:cNvSpPr>
              <a:spLocks/>
            </p:cNvSpPr>
            <p:nvPr/>
          </p:nvSpPr>
          <p:spPr bwMode="auto">
            <a:xfrm>
              <a:off x="12776201" y="11568113"/>
              <a:ext cx="447675" cy="161925"/>
            </a:xfrm>
            <a:custGeom>
              <a:avLst/>
              <a:gdLst>
                <a:gd name="T0" fmla="*/ 83 w 282"/>
                <a:gd name="T1" fmla="*/ 102 h 102"/>
                <a:gd name="T2" fmla="*/ 140 w 282"/>
                <a:gd name="T3" fmla="*/ 29 h 102"/>
                <a:gd name="T4" fmla="*/ 197 w 282"/>
                <a:gd name="T5" fmla="*/ 102 h 102"/>
                <a:gd name="T6" fmla="*/ 282 w 282"/>
                <a:gd name="T7" fmla="*/ 0 h 102"/>
                <a:gd name="T8" fmla="*/ 0 w 282"/>
                <a:gd name="T9" fmla="*/ 0 h 102"/>
                <a:gd name="T10" fmla="*/ 83 w 28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02">
                  <a:moveTo>
                    <a:pt x="83" y="102"/>
                  </a:moveTo>
                  <a:lnTo>
                    <a:pt x="140" y="29"/>
                  </a:lnTo>
                  <a:lnTo>
                    <a:pt x="197" y="102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83" y="10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35"/>
            <p:cNvSpPr>
              <a:spLocks/>
            </p:cNvSpPr>
            <p:nvPr/>
          </p:nvSpPr>
          <p:spPr bwMode="auto">
            <a:xfrm>
              <a:off x="12490451" y="12439651"/>
              <a:ext cx="219075" cy="377825"/>
            </a:xfrm>
            <a:custGeom>
              <a:avLst/>
              <a:gdLst>
                <a:gd name="T0" fmla="*/ 8 w 58"/>
                <a:gd name="T1" fmla="*/ 0 h 101"/>
                <a:gd name="T2" fmla="*/ 11 w 58"/>
                <a:gd name="T3" fmla="*/ 63 h 101"/>
                <a:gd name="T4" fmla="*/ 45 w 58"/>
                <a:gd name="T5" fmla="*/ 96 h 101"/>
                <a:gd name="T6" fmla="*/ 37 w 58"/>
                <a:gd name="T7" fmla="*/ 65 h 101"/>
                <a:gd name="T8" fmla="*/ 45 w 58"/>
                <a:gd name="T9" fmla="*/ 64 h 101"/>
                <a:gd name="T10" fmla="*/ 44 w 58"/>
                <a:gd name="T11" fmla="*/ 8 h 101"/>
                <a:gd name="T12" fmla="*/ 8 w 5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1">
                  <a:moveTo>
                    <a:pt x="8" y="0"/>
                  </a:moveTo>
                  <a:cubicBezTo>
                    <a:pt x="8" y="0"/>
                    <a:pt x="0" y="40"/>
                    <a:pt x="11" y="63"/>
                  </a:cubicBezTo>
                  <a:cubicBezTo>
                    <a:pt x="22" y="87"/>
                    <a:pt x="33" y="101"/>
                    <a:pt x="45" y="96"/>
                  </a:cubicBezTo>
                  <a:cubicBezTo>
                    <a:pt x="58" y="91"/>
                    <a:pt x="38" y="67"/>
                    <a:pt x="37" y="65"/>
                  </a:cubicBezTo>
                  <a:cubicBezTo>
                    <a:pt x="37" y="65"/>
                    <a:pt x="42" y="68"/>
                    <a:pt x="45" y="64"/>
                  </a:cubicBezTo>
                  <a:cubicBezTo>
                    <a:pt x="47" y="60"/>
                    <a:pt x="48" y="27"/>
                    <a:pt x="44" y="8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6"/>
            <p:cNvSpPr>
              <a:spLocks/>
            </p:cNvSpPr>
            <p:nvPr/>
          </p:nvSpPr>
          <p:spPr bwMode="auto">
            <a:xfrm>
              <a:off x="12580938" y="12630151"/>
              <a:ext cx="63500" cy="76200"/>
            </a:xfrm>
            <a:custGeom>
              <a:avLst/>
              <a:gdLst>
                <a:gd name="T0" fmla="*/ 17 w 17"/>
                <a:gd name="T1" fmla="*/ 20 h 20"/>
                <a:gd name="T2" fmla="*/ 13 w 17"/>
                <a:gd name="T3" fmla="*/ 14 h 20"/>
                <a:gd name="T4" fmla="*/ 4 w 17"/>
                <a:gd name="T5" fmla="*/ 0 h 20"/>
                <a:gd name="T6" fmla="*/ 17 w 1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0"/>
                  </a:moveTo>
                  <a:cubicBezTo>
                    <a:pt x="15" y="17"/>
                    <a:pt x="13" y="15"/>
                    <a:pt x="13" y="14"/>
                  </a:cubicBezTo>
                  <a:cubicBezTo>
                    <a:pt x="13" y="14"/>
                    <a:pt x="6" y="12"/>
                    <a:pt x="4" y="0"/>
                  </a:cubicBezTo>
                  <a:cubicBezTo>
                    <a:pt x="4" y="0"/>
                    <a:pt x="0" y="18"/>
                    <a:pt x="17" y="2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37"/>
            <p:cNvSpPr>
              <a:spLocks/>
            </p:cNvSpPr>
            <p:nvPr/>
          </p:nvSpPr>
          <p:spPr bwMode="auto">
            <a:xfrm>
              <a:off x="12476163" y="11553826"/>
              <a:ext cx="363538" cy="1477963"/>
            </a:xfrm>
            <a:custGeom>
              <a:avLst/>
              <a:gdLst>
                <a:gd name="T0" fmla="*/ 95 w 97"/>
                <a:gd name="T1" fmla="*/ 9 h 394"/>
                <a:gd name="T2" fmla="*/ 96 w 97"/>
                <a:gd name="T3" fmla="*/ 285 h 394"/>
                <a:gd name="T4" fmla="*/ 51 w 97"/>
                <a:gd name="T5" fmla="*/ 378 h 394"/>
                <a:gd name="T6" fmla="*/ 52 w 97"/>
                <a:gd name="T7" fmla="*/ 245 h 394"/>
                <a:gd name="T8" fmla="*/ 5 w 97"/>
                <a:gd name="T9" fmla="*/ 245 h 394"/>
                <a:gd name="T10" fmla="*/ 15 w 97"/>
                <a:gd name="T11" fmla="*/ 94 h 394"/>
                <a:gd name="T12" fmla="*/ 95 w 97"/>
                <a:gd name="T13" fmla="*/ 0 h 394"/>
                <a:gd name="T14" fmla="*/ 95 w 97"/>
                <a:gd name="T15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94">
                  <a:moveTo>
                    <a:pt x="95" y="9"/>
                  </a:moveTo>
                  <a:cubicBezTo>
                    <a:pt x="95" y="9"/>
                    <a:pt x="95" y="176"/>
                    <a:pt x="96" y="285"/>
                  </a:cubicBezTo>
                  <a:cubicBezTo>
                    <a:pt x="97" y="394"/>
                    <a:pt x="51" y="378"/>
                    <a:pt x="51" y="378"/>
                  </a:cubicBezTo>
                  <a:cubicBezTo>
                    <a:pt x="43" y="352"/>
                    <a:pt x="52" y="245"/>
                    <a:pt x="52" y="245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5" y="245"/>
                    <a:pt x="0" y="202"/>
                    <a:pt x="15" y="94"/>
                  </a:cubicBezTo>
                  <a:cubicBezTo>
                    <a:pt x="26" y="22"/>
                    <a:pt x="67" y="4"/>
                    <a:pt x="95" y="0"/>
                  </a:cubicBezTo>
                  <a:lnTo>
                    <a:pt x="95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38"/>
            <p:cNvSpPr>
              <a:spLocks/>
            </p:cNvSpPr>
            <p:nvPr/>
          </p:nvSpPr>
          <p:spPr bwMode="auto">
            <a:xfrm>
              <a:off x="12622213" y="11890376"/>
              <a:ext cx="87313" cy="582613"/>
            </a:xfrm>
            <a:custGeom>
              <a:avLst/>
              <a:gdLst>
                <a:gd name="T0" fmla="*/ 31 w 55"/>
                <a:gd name="T1" fmla="*/ 367 h 367"/>
                <a:gd name="T2" fmla="*/ 55 w 55"/>
                <a:gd name="T3" fmla="*/ 0 h 367"/>
                <a:gd name="T4" fmla="*/ 0 w 55"/>
                <a:gd name="T5" fmla="*/ 367 h 367"/>
                <a:gd name="T6" fmla="*/ 31 w 55"/>
                <a:gd name="T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67">
                  <a:moveTo>
                    <a:pt x="31" y="367"/>
                  </a:moveTo>
                  <a:lnTo>
                    <a:pt x="55" y="0"/>
                  </a:lnTo>
                  <a:lnTo>
                    <a:pt x="0" y="367"/>
                  </a:lnTo>
                  <a:lnTo>
                    <a:pt x="31" y="367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39"/>
            <p:cNvSpPr>
              <a:spLocks/>
            </p:cNvSpPr>
            <p:nvPr/>
          </p:nvSpPr>
          <p:spPr bwMode="auto">
            <a:xfrm>
              <a:off x="13369926" y="11790363"/>
              <a:ext cx="808038" cy="709613"/>
            </a:xfrm>
            <a:custGeom>
              <a:avLst/>
              <a:gdLst>
                <a:gd name="T0" fmla="*/ 30 w 215"/>
                <a:gd name="T1" fmla="*/ 0 h 189"/>
                <a:gd name="T2" fmla="*/ 136 w 215"/>
                <a:gd name="T3" fmla="*/ 87 h 189"/>
                <a:gd name="T4" fmla="*/ 193 w 215"/>
                <a:gd name="T5" fmla="*/ 81 h 189"/>
                <a:gd name="T6" fmla="*/ 161 w 215"/>
                <a:gd name="T7" fmla="*/ 112 h 189"/>
                <a:gd name="T8" fmla="*/ 211 w 215"/>
                <a:gd name="T9" fmla="*/ 145 h 189"/>
                <a:gd name="T10" fmla="*/ 174 w 215"/>
                <a:gd name="T11" fmla="*/ 142 h 189"/>
                <a:gd name="T12" fmla="*/ 196 w 215"/>
                <a:gd name="T13" fmla="*/ 165 h 189"/>
                <a:gd name="T14" fmla="*/ 164 w 215"/>
                <a:gd name="T15" fmla="*/ 160 h 189"/>
                <a:gd name="T16" fmla="*/ 178 w 215"/>
                <a:gd name="T17" fmla="*/ 179 h 189"/>
                <a:gd name="T18" fmla="*/ 139 w 215"/>
                <a:gd name="T19" fmla="*/ 171 h 189"/>
                <a:gd name="T20" fmla="*/ 99 w 215"/>
                <a:gd name="T21" fmla="*/ 122 h 189"/>
                <a:gd name="T22" fmla="*/ 0 w 215"/>
                <a:gd name="T23" fmla="*/ 31 h 189"/>
                <a:gd name="T24" fmla="*/ 30 w 215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189">
                  <a:moveTo>
                    <a:pt x="30" y="0"/>
                  </a:moveTo>
                  <a:cubicBezTo>
                    <a:pt x="30" y="0"/>
                    <a:pt x="105" y="89"/>
                    <a:pt x="136" y="87"/>
                  </a:cubicBezTo>
                  <a:cubicBezTo>
                    <a:pt x="168" y="84"/>
                    <a:pt x="182" y="74"/>
                    <a:pt x="193" y="81"/>
                  </a:cubicBezTo>
                  <a:cubicBezTo>
                    <a:pt x="204" y="89"/>
                    <a:pt x="178" y="113"/>
                    <a:pt x="161" y="112"/>
                  </a:cubicBezTo>
                  <a:cubicBezTo>
                    <a:pt x="161" y="112"/>
                    <a:pt x="215" y="130"/>
                    <a:pt x="211" y="145"/>
                  </a:cubicBezTo>
                  <a:cubicBezTo>
                    <a:pt x="207" y="159"/>
                    <a:pt x="174" y="142"/>
                    <a:pt x="174" y="142"/>
                  </a:cubicBezTo>
                  <a:cubicBezTo>
                    <a:pt x="174" y="142"/>
                    <a:pt x="200" y="156"/>
                    <a:pt x="196" y="165"/>
                  </a:cubicBezTo>
                  <a:cubicBezTo>
                    <a:pt x="192" y="174"/>
                    <a:pt x="164" y="160"/>
                    <a:pt x="164" y="160"/>
                  </a:cubicBezTo>
                  <a:cubicBezTo>
                    <a:pt x="164" y="160"/>
                    <a:pt x="183" y="173"/>
                    <a:pt x="178" y="179"/>
                  </a:cubicBezTo>
                  <a:cubicBezTo>
                    <a:pt x="171" y="189"/>
                    <a:pt x="139" y="171"/>
                    <a:pt x="139" y="171"/>
                  </a:cubicBezTo>
                  <a:cubicBezTo>
                    <a:pt x="120" y="160"/>
                    <a:pt x="106" y="145"/>
                    <a:pt x="99" y="122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0"/>
            <p:cNvSpPr>
              <a:spLocks/>
            </p:cNvSpPr>
            <p:nvPr/>
          </p:nvSpPr>
          <p:spPr bwMode="auto">
            <a:xfrm>
              <a:off x="13881101" y="12217401"/>
              <a:ext cx="112713" cy="123825"/>
            </a:xfrm>
            <a:custGeom>
              <a:avLst/>
              <a:gdLst>
                <a:gd name="T0" fmla="*/ 23 w 30"/>
                <a:gd name="T1" fmla="*/ 0 h 33"/>
                <a:gd name="T2" fmla="*/ 0 w 30"/>
                <a:gd name="T3" fmla="*/ 33 h 33"/>
                <a:gd name="T4" fmla="*/ 23 w 30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3">
                  <a:moveTo>
                    <a:pt x="23" y="0"/>
                  </a:moveTo>
                  <a:cubicBezTo>
                    <a:pt x="23" y="0"/>
                    <a:pt x="23" y="20"/>
                    <a:pt x="0" y="33"/>
                  </a:cubicBezTo>
                  <a:cubicBezTo>
                    <a:pt x="0" y="33"/>
                    <a:pt x="30" y="27"/>
                    <a:pt x="23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41"/>
            <p:cNvSpPr>
              <a:spLocks/>
            </p:cNvSpPr>
            <p:nvPr/>
          </p:nvSpPr>
          <p:spPr bwMode="auto">
            <a:xfrm>
              <a:off x="13163551" y="11553826"/>
              <a:ext cx="684213" cy="1477963"/>
            </a:xfrm>
            <a:custGeom>
              <a:avLst/>
              <a:gdLst>
                <a:gd name="T0" fmla="*/ 2 w 182"/>
                <a:gd name="T1" fmla="*/ 9 h 394"/>
                <a:gd name="T2" fmla="*/ 1 w 182"/>
                <a:gd name="T3" fmla="*/ 285 h 394"/>
                <a:gd name="T4" fmla="*/ 47 w 182"/>
                <a:gd name="T5" fmla="*/ 378 h 394"/>
                <a:gd name="T6" fmla="*/ 46 w 182"/>
                <a:gd name="T7" fmla="*/ 245 h 394"/>
                <a:gd name="T8" fmla="*/ 35 w 182"/>
                <a:gd name="T9" fmla="*/ 84 h 394"/>
                <a:gd name="T10" fmla="*/ 150 w 182"/>
                <a:gd name="T11" fmla="*/ 190 h 394"/>
                <a:gd name="T12" fmla="*/ 182 w 182"/>
                <a:gd name="T13" fmla="*/ 143 h 394"/>
                <a:gd name="T14" fmla="*/ 43 w 182"/>
                <a:gd name="T15" fmla="*/ 17 h 394"/>
                <a:gd name="T16" fmla="*/ 2 w 182"/>
                <a:gd name="T17" fmla="*/ 0 h 394"/>
                <a:gd name="T18" fmla="*/ 2 w 182"/>
                <a:gd name="T19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94">
                  <a:moveTo>
                    <a:pt x="2" y="9"/>
                  </a:moveTo>
                  <a:cubicBezTo>
                    <a:pt x="2" y="9"/>
                    <a:pt x="2" y="176"/>
                    <a:pt x="1" y="285"/>
                  </a:cubicBezTo>
                  <a:cubicBezTo>
                    <a:pt x="0" y="394"/>
                    <a:pt x="47" y="378"/>
                    <a:pt x="47" y="378"/>
                  </a:cubicBezTo>
                  <a:cubicBezTo>
                    <a:pt x="54" y="352"/>
                    <a:pt x="46" y="245"/>
                    <a:pt x="46" y="24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137" y="177"/>
                    <a:pt x="150" y="190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60" y="124"/>
                    <a:pt x="60" y="30"/>
                    <a:pt x="43" y="17"/>
                  </a:cubicBezTo>
                  <a:cubicBezTo>
                    <a:pt x="29" y="6"/>
                    <a:pt x="14" y="2"/>
                    <a:pt x="2" y="0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42"/>
            <p:cNvSpPr>
              <a:spLocks/>
            </p:cNvSpPr>
            <p:nvPr/>
          </p:nvSpPr>
          <p:spPr bwMode="auto">
            <a:xfrm>
              <a:off x="12265026" y="11122026"/>
              <a:ext cx="285750" cy="269875"/>
            </a:xfrm>
            <a:custGeom>
              <a:avLst/>
              <a:gdLst>
                <a:gd name="T0" fmla="*/ 62 w 76"/>
                <a:gd name="T1" fmla="*/ 12 h 72"/>
                <a:gd name="T2" fmla="*/ 35 w 76"/>
                <a:gd name="T3" fmla="*/ 4 h 72"/>
                <a:gd name="T4" fmla="*/ 76 w 76"/>
                <a:gd name="T5" fmla="*/ 72 h 72"/>
                <a:gd name="T6" fmla="*/ 62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62" y="12"/>
                  </a:moveTo>
                  <a:cubicBezTo>
                    <a:pt x="62" y="12"/>
                    <a:pt x="52" y="0"/>
                    <a:pt x="35" y="4"/>
                  </a:cubicBezTo>
                  <a:cubicBezTo>
                    <a:pt x="20" y="8"/>
                    <a:pt x="0" y="51"/>
                    <a:pt x="76" y="72"/>
                  </a:cubicBezTo>
                  <a:lnTo>
                    <a:pt x="62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43"/>
            <p:cNvSpPr>
              <a:spLocks/>
            </p:cNvSpPr>
            <p:nvPr/>
          </p:nvSpPr>
          <p:spPr bwMode="auto">
            <a:xfrm>
              <a:off x="13455651" y="11122026"/>
              <a:ext cx="285750" cy="269875"/>
            </a:xfrm>
            <a:custGeom>
              <a:avLst/>
              <a:gdLst>
                <a:gd name="T0" fmla="*/ 14 w 76"/>
                <a:gd name="T1" fmla="*/ 12 h 72"/>
                <a:gd name="T2" fmla="*/ 41 w 76"/>
                <a:gd name="T3" fmla="*/ 4 h 72"/>
                <a:gd name="T4" fmla="*/ 0 w 76"/>
                <a:gd name="T5" fmla="*/ 72 h 72"/>
                <a:gd name="T6" fmla="*/ 14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14" y="12"/>
                  </a:moveTo>
                  <a:cubicBezTo>
                    <a:pt x="14" y="12"/>
                    <a:pt x="24" y="0"/>
                    <a:pt x="41" y="4"/>
                  </a:cubicBezTo>
                  <a:cubicBezTo>
                    <a:pt x="56" y="8"/>
                    <a:pt x="76" y="51"/>
                    <a:pt x="0" y="72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44"/>
            <p:cNvSpPr>
              <a:spLocks/>
            </p:cNvSpPr>
            <p:nvPr/>
          </p:nvSpPr>
          <p:spPr bwMode="auto">
            <a:xfrm>
              <a:off x="12465051" y="10764838"/>
              <a:ext cx="1077913" cy="855663"/>
            </a:xfrm>
            <a:custGeom>
              <a:avLst/>
              <a:gdLst>
                <a:gd name="T0" fmla="*/ 232 w 287"/>
                <a:gd name="T1" fmla="*/ 199 h 228"/>
                <a:gd name="T2" fmla="*/ 179 w 287"/>
                <a:gd name="T3" fmla="*/ 219 h 228"/>
                <a:gd name="T4" fmla="*/ 107 w 287"/>
                <a:gd name="T5" fmla="*/ 219 h 228"/>
                <a:gd name="T6" fmla="*/ 55 w 287"/>
                <a:gd name="T7" fmla="*/ 199 h 228"/>
                <a:gd name="T8" fmla="*/ 0 w 287"/>
                <a:gd name="T9" fmla="*/ 118 h 228"/>
                <a:gd name="T10" fmla="*/ 0 w 287"/>
                <a:gd name="T11" fmla="*/ 0 h 228"/>
                <a:gd name="T12" fmla="*/ 287 w 287"/>
                <a:gd name="T13" fmla="*/ 0 h 228"/>
                <a:gd name="T14" fmla="*/ 287 w 287"/>
                <a:gd name="T15" fmla="*/ 118 h 228"/>
                <a:gd name="T16" fmla="*/ 232 w 287"/>
                <a:gd name="T17" fmla="*/ 19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28">
                  <a:moveTo>
                    <a:pt x="232" y="199"/>
                  </a:moveTo>
                  <a:cubicBezTo>
                    <a:pt x="179" y="219"/>
                    <a:pt x="179" y="219"/>
                    <a:pt x="179" y="219"/>
                  </a:cubicBezTo>
                  <a:cubicBezTo>
                    <a:pt x="156" y="228"/>
                    <a:pt x="130" y="228"/>
                    <a:pt x="107" y="21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22" y="186"/>
                    <a:pt x="0" y="154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7" y="118"/>
                    <a:pt x="287" y="118"/>
                    <a:pt x="287" y="118"/>
                  </a:cubicBezTo>
                  <a:cubicBezTo>
                    <a:pt x="287" y="154"/>
                    <a:pt x="265" y="186"/>
                    <a:pt x="232" y="199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45"/>
            <p:cNvSpPr>
              <a:spLocks/>
            </p:cNvSpPr>
            <p:nvPr/>
          </p:nvSpPr>
          <p:spPr bwMode="auto">
            <a:xfrm>
              <a:off x="12896851" y="11395076"/>
              <a:ext cx="236538" cy="106363"/>
            </a:xfrm>
            <a:custGeom>
              <a:avLst/>
              <a:gdLst>
                <a:gd name="T0" fmla="*/ 0 w 63"/>
                <a:gd name="T1" fmla="*/ 12 h 28"/>
                <a:gd name="T2" fmla="*/ 17 w 63"/>
                <a:gd name="T3" fmla="*/ 0 h 28"/>
                <a:gd name="T4" fmla="*/ 31 w 63"/>
                <a:gd name="T5" fmla="*/ 10 h 28"/>
                <a:gd name="T6" fmla="*/ 49 w 63"/>
                <a:gd name="T7" fmla="*/ 1 h 28"/>
                <a:gd name="T8" fmla="*/ 63 w 63"/>
                <a:gd name="T9" fmla="*/ 13 h 28"/>
                <a:gd name="T10" fmla="*/ 30 w 63"/>
                <a:gd name="T11" fmla="*/ 28 h 28"/>
                <a:gd name="T12" fmla="*/ 0 w 63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8">
                  <a:moveTo>
                    <a:pt x="0" y="12"/>
                  </a:moveTo>
                  <a:cubicBezTo>
                    <a:pt x="0" y="12"/>
                    <a:pt x="8" y="0"/>
                    <a:pt x="17" y="0"/>
                  </a:cubicBezTo>
                  <a:cubicBezTo>
                    <a:pt x="26" y="1"/>
                    <a:pt x="31" y="10"/>
                    <a:pt x="31" y="10"/>
                  </a:cubicBezTo>
                  <a:cubicBezTo>
                    <a:pt x="31" y="10"/>
                    <a:pt x="39" y="0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3" y="28"/>
                    <a:pt x="30" y="28"/>
                  </a:cubicBezTo>
                  <a:cubicBezTo>
                    <a:pt x="7" y="28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46"/>
            <p:cNvSpPr>
              <a:spLocks/>
            </p:cNvSpPr>
            <p:nvPr/>
          </p:nvSpPr>
          <p:spPr bwMode="auto">
            <a:xfrm>
              <a:off x="12633326" y="11034713"/>
              <a:ext cx="188913" cy="117475"/>
            </a:xfrm>
            <a:custGeom>
              <a:avLst/>
              <a:gdLst>
                <a:gd name="T0" fmla="*/ 4 w 50"/>
                <a:gd name="T1" fmla="*/ 31 h 31"/>
                <a:gd name="T2" fmla="*/ 0 w 50"/>
                <a:gd name="T3" fmla="*/ 28 h 31"/>
                <a:gd name="T4" fmla="*/ 23 w 50"/>
                <a:gd name="T5" fmla="*/ 0 h 31"/>
                <a:gd name="T6" fmla="*/ 50 w 50"/>
                <a:gd name="T7" fmla="*/ 22 h 31"/>
                <a:gd name="T8" fmla="*/ 47 w 50"/>
                <a:gd name="T9" fmla="*/ 26 h 31"/>
                <a:gd name="T10" fmla="*/ 43 w 50"/>
                <a:gd name="T11" fmla="*/ 23 h 31"/>
                <a:gd name="T12" fmla="*/ 23 w 50"/>
                <a:gd name="T13" fmla="*/ 7 h 31"/>
                <a:gd name="T14" fmla="*/ 7 w 50"/>
                <a:gd name="T15" fmla="*/ 28 h 31"/>
                <a:gd name="T16" fmla="*/ 4 w 50"/>
                <a:gd name="T17" fmla="*/ 31 h 31"/>
                <a:gd name="T18" fmla="*/ 4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" y="31"/>
                  </a:moveTo>
                  <a:cubicBezTo>
                    <a:pt x="2" y="31"/>
                    <a:pt x="0" y="30"/>
                    <a:pt x="0" y="28"/>
                  </a:cubicBezTo>
                  <a:cubicBezTo>
                    <a:pt x="0" y="19"/>
                    <a:pt x="5" y="1"/>
                    <a:pt x="23" y="0"/>
                  </a:cubicBezTo>
                  <a:cubicBezTo>
                    <a:pt x="40" y="0"/>
                    <a:pt x="48" y="14"/>
                    <a:pt x="50" y="22"/>
                  </a:cubicBezTo>
                  <a:cubicBezTo>
                    <a:pt x="50" y="24"/>
                    <a:pt x="49" y="26"/>
                    <a:pt x="47" y="26"/>
                  </a:cubicBezTo>
                  <a:cubicBezTo>
                    <a:pt x="45" y="27"/>
                    <a:pt x="44" y="25"/>
                    <a:pt x="43" y="23"/>
                  </a:cubicBezTo>
                  <a:cubicBezTo>
                    <a:pt x="43" y="23"/>
                    <a:pt x="39" y="7"/>
                    <a:pt x="23" y="7"/>
                  </a:cubicBezTo>
                  <a:cubicBezTo>
                    <a:pt x="7" y="8"/>
                    <a:pt x="7" y="27"/>
                    <a:pt x="7" y="28"/>
                  </a:cubicBezTo>
                  <a:cubicBezTo>
                    <a:pt x="7" y="30"/>
                    <a:pt x="6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47"/>
            <p:cNvSpPr>
              <a:spLocks/>
            </p:cNvSpPr>
            <p:nvPr/>
          </p:nvSpPr>
          <p:spPr bwMode="auto">
            <a:xfrm>
              <a:off x="12558713" y="11114088"/>
              <a:ext cx="104775" cy="38100"/>
            </a:xfrm>
            <a:custGeom>
              <a:avLst/>
              <a:gdLst>
                <a:gd name="T0" fmla="*/ 18 w 28"/>
                <a:gd name="T1" fmla="*/ 10 h 10"/>
                <a:gd name="T2" fmla="*/ 3 w 28"/>
                <a:gd name="T3" fmla="*/ 7 h 10"/>
                <a:gd name="T4" fmla="*/ 1 w 28"/>
                <a:gd name="T5" fmla="*/ 3 h 10"/>
                <a:gd name="T6" fmla="*/ 5 w 28"/>
                <a:gd name="T7" fmla="*/ 1 h 10"/>
                <a:gd name="T8" fmla="*/ 23 w 28"/>
                <a:gd name="T9" fmla="*/ 3 h 10"/>
                <a:gd name="T10" fmla="*/ 27 w 28"/>
                <a:gd name="T11" fmla="*/ 5 h 10"/>
                <a:gd name="T12" fmla="*/ 25 w 28"/>
                <a:gd name="T13" fmla="*/ 9 h 10"/>
                <a:gd name="T14" fmla="*/ 18 w 2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18" y="10"/>
                  </a:moveTo>
                  <a:cubicBezTo>
                    <a:pt x="14" y="10"/>
                    <a:pt x="9" y="10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6" y="5"/>
                    <a:pt x="23" y="3"/>
                    <a:pt x="23" y="3"/>
                  </a:cubicBezTo>
                  <a:cubicBezTo>
                    <a:pt x="25" y="2"/>
                    <a:pt x="26" y="3"/>
                    <a:pt x="27" y="5"/>
                  </a:cubicBezTo>
                  <a:cubicBezTo>
                    <a:pt x="28" y="7"/>
                    <a:pt x="26" y="9"/>
                    <a:pt x="25" y="9"/>
                  </a:cubicBezTo>
                  <a:cubicBezTo>
                    <a:pt x="24" y="9"/>
                    <a:pt x="22" y="10"/>
                    <a:pt x="18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48"/>
            <p:cNvSpPr>
              <a:spLocks/>
            </p:cNvSpPr>
            <p:nvPr/>
          </p:nvSpPr>
          <p:spPr bwMode="auto">
            <a:xfrm>
              <a:off x="12558713" y="11061701"/>
              <a:ext cx="104775" cy="63500"/>
            </a:xfrm>
            <a:custGeom>
              <a:avLst/>
              <a:gdLst>
                <a:gd name="T0" fmla="*/ 24 w 28"/>
                <a:gd name="T1" fmla="*/ 17 h 17"/>
                <a:gd name="T2" fmla="*/ 2 w 28"/>
                <a:gd name="T3" fmla="*/ 7 h 17"/>
                <a:gd name="T4" fmla="*/ 1 w 28"/>
                <a:gd name="T5" fmla="*/ 2 h 17"/>
                <a:gd name="T6" fmla="*/ 6 w 28"/>
                <a:gd name="T7" fmla="*/ 2 h 17"/>
                <a:gd name="T8" fmla="*/ 6 w 28"/>
                <a:gd name="T9" fmla="*/ 2 h 17"/>
                <a:gd name="T10" fmla="*/ 24 w 28"/>
                <a:gd name="T11" fmla="*/ 10 h 17"/>
                <a:gd name="T12" fmla="*/ 24 w 28"/>
                <a:gd name="T13" fmla="*/ 10 h 17"/>
                <a:gd name="T14" fmla="*/ 28 w 28"/>
                <a:gd name="T15" fmla="*/ 13 h 17"/>
                <a:gd name="T16" fmla="*/ 24 w 28"/>
                <a:gd name="T17" fmla="*/ 17 h 17"/>
                <a:gd name="T18" fmla="*/ 24 w 28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7">
                  <a:moveTo>
                    <a:pt x="24" y="17"/>
                  </a:moveTo>
                  <a:cubicBezTo>
                    <a:pt x="14" y="1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4"/>
                    <a:pt x="18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6" y="10"/>
                    <a:pt x="28" y="11"/>
                    <a:pt x="28" y="13"/>
                  </a:cubicBezTo>
                  <a:cubicBezTo>
                    <a:pt x="28" y="15"/>
                    <a:pt x="26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49"/>
            <p:cNvSpPr>
              <a:spLocks/>
            </p:cNvSpPr>
            <p:nvPr/>
          </p:nvSpPr>
          <p:spPr bwMode="auto">
            <a:xfrm>
              <a:off x="13166726" y="11034713"/>
              <a:ext cx="188913" cy="117475"/>
            </a:xfrm>
            <a:custGeom>
              <a:avLst/>
              <a:gdLst>
                <a:gd name="T0" fmla="*/ 46 w 50"/>
                <a:gd name="T1" fmla="*/ 31 h 31"/>
                <a:gd name="T2" fmla="*/ 46 w 50"/>
                <a:gd name="T3" fmla="*/ 31 h 31"/>
                <a:gd name="T4" fmla="*/ 43 w 50"/>
                <a:gd name="T5" fmla="*/ 28 h 31"/>
                <a:gd name="T6" fmla="*/ 27 w 50"/>
                <a:gd name="T7" fmla="*/ 7 h 31"/>
                <a:gd name="T8" fmla="*/ 7 w 50"/>
                <a:gd name="T9" fmla="*/ 23 h 31"/>
                <a:gd name="T10" fmla="*/ 3 w 50"/>
                <a:gd name="T11" fmla="*/ 26 h 31"/>
                <a:gd name="T12" fmla="*/ 0 w 50"/>
                <a:gd name="T13" fmla="*/ 22 h 31"/>
                <a:gd name="T14" fmla="*/ 27 w 50"/>
                <a:gd name="T15" fmla="*/ 0 h 31"/>
                <a:gd name="T16" fmla="*/ 50 w 50"/>
                <a:gd name="T17" fmla="*/ 28 h 31"/>
                <a:gd name="T18" fmla="*/ 46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5" y="31"/>
                    <a:pt x="43" y="30"/>
                    <a:pt x="43" y="28"/>
                  </a:cubicBezTo>
                  <a:cubicBezTo>
                    <a:pt x="43" y="27"/>
                    <a:pt x="43" y="8"/>
                    <a:pt x="27" y="7"/>
                  </a:cubicBezTo>
                  <a:cubicBezTo>
                    <a:pt x="11" y="7"/>
                    <a:pt x="7" y="23"/>
                    <a:pt x="7" y="23"/>
                  </a:cubicBezTo>
                  <a:cubicBezTo>
                    <a:pt x="7" y="25"/>
                    <a:pt x="5" y="27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2" y="14"/>
                    <a:pt x="10" y="0"/>
                    <a:pt x="27" y="0"/>
                  </a:cubicBezTo>
                  <a:cubicBezTo>
                    <a:pt x="45" y="1"/>
                    <a:pt x="50" y="19"/>
                    <a:pt x="50" y="28"/>
                  </a:cubicBezTo>
                  <a:cubicBezTo>
                    <a:pt x="50" y="30"/>
                    <a:pt x="48" y="31"/>
                    <a:pt x="46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50"/>
            <p:cNvSpPr>
              <a:spLocks/>
            </p:cNvSpPr>
            <p:nvPr/>
          </p:nvSpPr>
          <p:spPr bwMode="auto">
            <a:xfrm>
              <a:off x="13328651" y="11114088"/>
              <a:ext cx="101600" cy="38100"/>
            </a:xfrm>
            <a:custGeom>
              <a:avLst/>
              <a:gdLst>
                <a:gd name="T0" fmla="*/ 9 w 27"/>
                <a:gd name="T1" fmla="*/ 10 h 10"/>
                <a:gd name="T2" fmla="*/ 3 w 27"/>
                <a:gd name="T3" fmla="*/ 9 h 10"/>
                <a:gd name="T4" fmla="*/ 0 w 27"/>
                <a:gd name="T5" fmla="*/ 5 h 10"/>
                <a:gd name="T6" fmla="*/ 4 w 27"/>
                <a:gd name="T7" fmla="*/ 3 h 10"/>
                <a:gd name="T8" fmla="*/ 22 w 27"/>
                <a:gd name="T9" fmla="*/ 1 h 10"/>
                <a:gd name="T10" fmla="*/ 26 w 27"/>
                <a:gd name="T11" fmla="*/ 3 h 10"/>
                <a:gd name="T12" fmla="*/ 24 w 27"/>
                <a:gd name="T13" fmla="*/ 7 h 10"/>
                <a:gd name="T14" fmla="*/ 9 w 27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0">
                  <a:moveTo>
                    <a:pt x="9" y="10"/>
                  </a:moveTo>
                  <a:cubicBezTo>
                    <a:pt x="5" y="10"/>
                    <a:pt x="3" y="9"/>
                    <a:pt x="3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1" y="3"/>
                    <a:pt x="3" y="2"/>
                    <a:pt x="4" y="3"/>
                  </a:cubicBezTo>
                  <a:cubicBezTo>
                    <a:pt x="5" y="3"/>
                    <a:pt x="12" y="5"/>
                    <a:pt x="22" y="1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18" y="10"/>
                    <a:pt x="13" y="10"/>
                    <a:pt x="9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51"/>
            <p:cNvSpPr>
              <a:spLocks/>
            </p:cNvSpPr>
            <p:nvPr/>
          </p:nvSpPr>
          <p:spPr bwMode="auto">
            <a:xfrm>
              <a:off x="13325476" y="11061701"/>
              <a:ext cx="104775" cy="63500"/>
            </a:xfrm>
            <a:custGeom>
              <a:avLst/>
              <a:gdLst>
                <a:gd name="T0" fmla="*/ 4 w 28"/>
                <a:gd name="T1" fmla="*/ 17 h 17"/>
                <a:gd name="T2" fmla="*/ 4 w 28"/>
                <a:gd name="T3" fmla="*/ 17 h 17"/>
                <a:gd name="T4" fmla="*/ 0 w 28"/>
                <a:gd name="T5" fmla="*/ 13 h 17"/>
                <a:gd name="T6" fmla="*/ 4 w 28"/>
                <a:gd name="T7" fmla="*/ 10 h 17"/>
                <a:gd name="T8" fmla="*/ 4 w 28"/>
                <a:gd name="T9" fmla="*/ 10 h 17"/>
                <a:gd name="T10" fmla="*/ 22 w 28"/>
                <a:gd name="T11" fmla="*/ 2 h 17"/>
                <a:gd name="T12" fmla="*/ 27 w 28"/>
                <a:gd name="T13" fmla="*/ 2 h 17"/>
                <a:gd name="T14" fmla="*/ 26 w 28"/>
                <a:gd name="T15" fmla="*/ 7 h 17"/>
                <a:gd name="T16" fmla="*/ 4 w 2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11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0" y="10"/>
                    <a:pt x="19" y="4"/>
                    <a:pt x="22" y="2"/>
                  </a:cubicBezTo>
                  <a:cubicBezTo>
                    <a:pt x="23" y="0"/>
                    <a:pt x="26" y="1"/>
                    <a:pt x="27" y="2"/>
                  </a:cubicBezTo>
                  <a:cubicBezTo>
                    <a:pt x="28" y="4"/>
                    <a:pt x="28" y="6"/>
                    <a:pt x="26" y="7"/>
                  </a:cubicBezTo>
                  <a:cubicBezTo>
                    <a:pt x="26" y="7"/>
                    <a:pt x="14" y="17"/>
                    <a:pt x="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52"/>
            <p:cNvSpPr>
              <a:spLocks/>
            </p:cNvSpPr>
            <p:nvPr/>
          </p:nvSpPr>
          <p:spPr bwMode="auto">
            <a:xfrm>
              <a:off x="12441238" y="10566401"/>
              <a:ext cx="1109663" cy="574675"/>
            </a:xfrm>
            <a:custGeom>
              <a:avLst/>
              <a:gdLst>
                <a:gd name="T0" fmla="*/ 6 w 295"/>
                <a:gd name="T1" fmla="*/ 153 h 153"/>
                <a:gd name="T2" fmla="*/ 90 w 295"/>
                <a:gd name="T3" fmla="*/ 66 h 153"/>
                <a:gd name="T4" fmla="*/ 295 w 295"/>
                <a:gd name="T5" fmla="*/ 125 h 153"/>
                <a:gd name="T6" fmla="*/ 295 w 295"/>
                <a:gd name="T7" fmla="*/ 0 h 153"/>
                <a:gd name="T8" fmla="*/ 5 w 295"/>
                <a:gd name="T9" fmla="*/ 0 h 153"/>
                <a:gd name="T10" fmla="*/ 0 w 295"/>
                <a:gd name="T11" fmla="*/ 141 h 153"/>
                <a:gd name="T12" fmla="*/ 6 w 295"/>
                <a:gd name="T1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3">
                  <a:moveTo>
                    <a:pt x="6" y="153"/>
                  </a:moveTo>
                  <a:cubicBezTo>
                    <a:pt x="6" y="153"/>
                    <a:pt x="68" y="131"/>
                    <a:pt x="90" y="66"/>
                  </a:cubicBezTo>
                  <a:cubicBezTo>
                    <a:pt x="90" y="66"/>
                    <a:pt x="150" y="137"/>
                    <a:pt x="295" y="125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6" y="153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5" name="圓角矩形圖說文字 64"/>
          <p:cNvSpPr/>
          <p:nvPr/>
        </p:nvSpPr>
        <p:spPr>
          <a:xfrm>
            <a:off x="2567608" y="2938609"/>
            <a:ext cx="8520133" cy="3069604"/>
          </a:xfrm>
          <a:prstGeom prst="wedgeRoundRectCallout">
            <a:avLst>
              <a:gd name="adj1" fmla="val -55181"/>
              <a:gd name="adj2" fmla="val -172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en-US" altLang="zh-TW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AACSB</a:t>
            </a:r>
            <a:r>
              <a:rPr lang="zh-TW" alt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為</a:t>
            </a:r>
            <a:r>
              <a:rPr lang="zh-TW" alt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國際商</a:t>
            </a:r>
            <a:r>
              <a:rPr lang="zh-TW" alt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管促進</a:t>
            </a:r>
            <a:r>
              <a:rPr lang="zh-TW" alt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協會</a:t>
            </a:r>
            <a:r>
              <a:rPr lang="zh-TW" alt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，英文全名</a:t>
            </a:r>
            <a:r>
              <a:rPr lang="zh-TW" altLang="en-US" sz="24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為</a:t>
            </a:r>
            <a:r>
              <a:rPr lang="zh-TW" alt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：</a:t>
            </a:r>
            <a:endParaRPr lang="en-US" altLang="zh-TW" sz="24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r>
              <a:rPr lang="en-US" altLang="zh-TW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The </a:t>
            </a:r>
            <a:r>
              <a:rPr lang="en-US" altLang="zh-TW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A</a:t>
            </a:r>
            <a:r>
              <a:rPr lang="en-US" altLang="zh-TW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ssociation to </a:t>
            </a:r>
            <a:r>
              <a:rPr lang="en-US" altLang="zh-TW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A</a:t>
            </a:r>
            <a:r>
              <a:rPr lang="en-US" altLang="zh-TW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dvance </a:t>
            </a:r>
            <a:r>
              <a:rPr lang="en-US" altLang="zh-TW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C</a:t>
            </a:r>
            <a:r>
              <a:rPr lang="en-US" altLang="zh-TW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ollegiate </a:t>
            </a:r>
            <a:r>
              <a:rPr lang="en-US" altLang="zh-TW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S</a:t>
            </a:r>
            <a:r>
              <a:rPr lang="en-US" altLang="zh-TW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chool of </a:t>
            </a:r>
            <a:r>
              <a:rPr lang="en-US" altLang="zh-TW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B</a:t>
            </a:r>
            <a:r>
              <a:rPr lang="en-US" altLang="zh-TW" sz="20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usiness</a:t>
            </a: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是</a:t>
            </a:r>
            <a:r>
              <a:rPr lang="zh-TW" alt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目前國際上最負盛名且具國際學術公信力的商管學門評鑑</a:t>
            </a:r>
            <a:r>
              <a:rPr lang="zh-TW" altLang="en-US" sz="24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協會</a:t>
            </a:r>
            <a:endParaRPr lang="en-US" altLang="zh-TW" sz="2400" dirty="0" smtClean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r>
              <a:rPr lang="en-US" altLang="zh-TW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Calibri" panose="020F0502020204030204" pitchFamily="34" charset="0"/>
              </a:rPr>
              <a:t>AACSB </a:t>
            </a:r>
            <a:r>
              <a:rPr lang="en-US" altLang="zh-TW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Calibri" panose="020F0502020204030204" pitchFamily="34" charset="0"/>
              </a:rPr>
              <a:t>Accreditation represents the highest standard of achievement for business schools </a:t>
            </a:r>
            <a:r>
              <a:rPr lang="en-US" altLang="zh-TW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Calibri" panose="020F0502020204030204" pitchFamily="34" charset="0"/>
              </a:rPr>
              <a:t>worldwide</a:t>
            </a:r>
            <a:endParaRPr lang="en-US" altLang="zh-TW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6" name="组合 203"/>
          <p:cNvGrpSpPr>
            <a:grpSpLocks noChangeAspect="1"/>
          </p:cNvGrpSpPr>
          <p:nvPr/>
        </p:nvGrpSpPr>
        <p:grpSpPr>
          <a:xfrm>
            <a:off x="4046204" y="979849"/>
            <a:ext cx="576064" cy="1561014"/>
            <a:chOff x="806665" y="11091044"/>
            <a:chExt cx="1312863" cy="3557587"/>
          </a:xfrm>
        </p:grpSpPr>
        <p:sp>
          <p:nvSpPr>
            <p:cNvPr id="7" name="Freeform 118"/>
            <p:cNvSpPr>
              <a:spLocks/>
            </p:cNvSpPr>
            <p:nvPr/>
          </p:nvSpPr>
          <p:spPr bwMode="auto">
            <a:xfrm>
              <a:off x="1540090" y="11800656"/>
              <a:ext cx="304800" cy="363538"/>
            </a:xfrm>
            <a:custGeom>
              <a:avLst/>
              <a:gdLst>
                <a:gd name="T0" fmla="*/ 46 w 81"/>
                <a:gd name="T1" fmla="*/ 97 h 97"/>
                <a:gd name="T2" fmla="*/ 43 w 81"/>
                <a:gd name="T3" fmla="*/ 92 h 97"/>
                <a:gd name="T4" fmla="*/ 9 w 81"/>
                <a:gd name="T5" fmla="*/ 41 h 97"/>
                <a:gd name="T6" fmla="*/ 14 w 81"/>
                <a:gd name="T7" fmla="*/ 15 h 97"/>
                <a:gd name="T8" fmla="*/ 45 w 81"/>
                <a:gd name="T9" fmla="*/ 16 h 97"/>
                <a:gd name="T10" fmla="*/ 81 w 81"/>
                <a:gd name="T11" fmla="*/ 67 h 97"/>
                <a:gd name="T12" fmla="*/ 46 w 81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97">
                  <a:moveTo>
                    <a:pt x="46" y="97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0" y="26"/>
                    <a:pt x="14" y="15"/>
                  </a:cubicBezTo>
                  <a:cubicBezTo>
                    <a:pt x="31" y="0"/>
                    <a:pt x="45" y="16"/>
                    <a:pt x="45" y="16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46" y="97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19"/>
            <p:cNvSpPr>
              <a:spLocks/>
            </p:cNvSpPr>
            <p:nvPr/>
          </p:nvSpPr>
          <p:spPr bwMode="auto">
            <a:xfrm>
              <a:off x="1540090" y="11800656"/>
              <a:ext cx="173038" cy="233363"/>
            </a:xfrm>
            <a:custGeom>
              <a:avLst/>
              <a:gdLst>
                <a:gd name="T0" fmla="*/ 46 w 46"/>
                <a:gd name="T1" fmla="*/ 39 h 62"/>
                <a:gd name="T2" fmla="*/ 45 w 46"/>
                <a:gd name="T3" fmla="*/ 16 h 62"/>
                <a:gd name="T4" fmla="*/ 45 w 46"/>
                <a:gd name="T5" fmla="*/ 16 h 62"/>
                <a:gd name="T6" fmla="*/ 14 w 46"/>
                <a:gd name="T7" fmla="*/ 15 h 62"/>
                <a:gd name="T8" fmla="*/ 9 w 46"/>
                <a:gd name="T9" fmla="*/ 41 h 62"/>
                <a:gd name="T10" fmla="*/ 23 w 46"/>
                <a:gd name="T11" fmla="*/ 62 h 62"/>
                <a:gd name="T12" fmla="*/ 46 w 46"/>
                <a:gd name="T13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2">
                  <a:moveTo>
                    <a:pt x="46" y="39"/>
                  </a:moveTo>
                  <a:cubicBezTo>
                    <a:pt x="46" y="32"/>
                    <a:pt x="44" y="24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31" y="0"/>
                    <a:pt x="14" y="15"/>
                  </a:cubicBezTo>
                  <a:cubicBezTo>
                    <a:pt x="0" y="26"/>
                    <a:pt x="9" y="41"/>
                    <a:pt x="9" y="41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5" y="59"/>
                    <a:pt x="45" y="54"/>
                    <a:pt x="46" y="39"/>
                  </a:cubicBez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20"/>
            <p:cNvSpPr>
              <a:spLocks/>
            </p:cNvSpPr>
            <p:nvPr/>
          </p:nvSpPr>
          <p:spPr bwMode="auto">
            <a:xfrm>
              <a:off x="859052" y="13072244"/>
              <a:ext cx="173038" cy="192088"/>
            </a:xfrm>
            <a:custGeom>
              <a:avLst/>
              <a:gdLst>
                <a:gd name="T0" fmla="*/ 46 w 46"/>
                <a:gd name="T1" fmla="*/ 0 h 51"/>
                <a:gd name="T2" fmla="*/ 45 w 46"/>
                <a:gd name="T3" fmla="*/ 6 h 51"/>
                <a:gd name="T4" fmla="*/ 44 w 46"/>
                <a:gd name="T5" fmla="*/ 32 h 51"/>
                <a:gd name="T6" fmla="*/ 24 w 46"/>
                <a:gd name="T7" fmla="*/ 51 h 51"/>
                <a:gd name="T8" fmla="*/ 0 w 46"/>
                <a:gd name="T9" fmla="*/ 31 h 51"/>
                <a:gd name="T10" fmla="*/ 0 w 46"/>
                <a:gd name="T11" fmla="*/ 2 h 51"/>
                <a:gd name="T12" fmla="*/ 46 w 46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1">
                  <a:moveTo>
                    <a:pt x="46" y="0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1" y="50"/>
                    <a:pt x="24" y="51"/>
                  </a:cubicBezTo>
                  <a:cubicBezTo>
                    <a:pt x="1" y="51"/>
                    <a:pt x="0" y="31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21"/>
            <p:cNvSpPr>
              <a:spLocks/>
            </p:cNvSpPr>
            <p:nvPr/>
          </p:nvSpPr>
          <p:spPr bwMode="auto">
            <a:xfrm>
              <a:off x="878102" y="14566081"/>
              <a:ext cx="346075" cy="82550"/>
            </a:xfrm>
            <a:custGeom>
              <a:avLst/>
              <a:gdLst>
                <a:gd name="T0" fmla="*/ 14 w 92"/>
                <a:gd name="T1" fmla="*/ 1 h 22"/>
                <a:gd name="T2" fmla="*/ 2 w 92"/>
                <a:gd name="T3" fmla="*/ 9 h 22"/>
                <a:gd name="T4" fmla="*/ 7 w 92"/>
                <a:gd name="T5" fmla="*/ 22 h 22"/>
                <a:gd name="T6" fmla="*/ 85 w 92"/>
                <a:gd name="T7" fmla="*/ 17 h 22"/>
                <a:gd name="T8" fmla="*/ 83 w 92"/>
                <a:gd name="T9" fmla="*/ 0 h 22"/>
                <a:gd name="T10" fmla="*/ 14 w 92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2">
                  <a:moveTo>
                    <a:pt x="14" y="1"/>
                  </a:moveTo>
                  <a:cubicBezTo>
                    <a:pt x="14" y="1"/>
                    <a:pt x="3" y="7"/>
                    <a:pt x="2" y="9"/>
                  </a:cubicBezTo>
                  <a:cubicBezTo>
                    <a:pt x="2" y="11"/>
                    <a:pt x="0" y="21"/>
                    <a:pt x="7" y="22"/>
                  </a:cubicBezTo>
                  <a:cubicBezTo>
                    <a:pt x="13" y="22"/>
                    <a:pt x="77" y="20"/>
                    <a:pt x="85" y="17"/>
                  </a:cubicBezTo>
                  <a:cubicBezTo>
                    <a:pt x="92" y="13"/>
                    <a:pt x="86" y="1"/>
                    <a:pt x="83" y="0"/>
                  </a:cubicBezTo>
                  <a:cubicBezTo>
                    <a:pt x="80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22"/>
            <p:cNvSpPr>
              <a:spLocks/>
            </p:cNvSpPr>
            <p:nvPr/>
          </p:nvSpPr>
          <p:spPr bwMode="auto">
            <a:xfrm>
              <a:off x="874927" y="13718356"/>
              <a:ext cx="346075" cy="882650"/>
            </a:xfrm>
            <a:custGeom>
              <a:avLst/>
              <a:gdLst>
                <a:gd name="T0" fmla="*/ 53 w 92"/>
                <a:gd name="T1" fmla="*/ 0 h 235"/>
                <a:gd name="T2" fmla="*/ 40 w 92"/>
                <a:gd name="T3" fmla="*/ 183 h 235"/>
                <a:gd name="T4" fmla="*/ 2 w 92"/>
                <a:gd name="T5" fmla="*/ 221 h 235"/>
                <a:gd name="T6" fmla="*/ 21 w 92"/>
                <a:gd name="T7" fmla="*/ 234 h 235"/>
                <a:gd name="T8" fmla="*/ 90 w 92"/>
                <a:gd name="T9" fmla="*/ 221 h 235"/>
                <a:gd name="T10" fmla="*/ 65 w 92"/>
                <a:gd name="T11" fmla="*/ 180 h 235"/>
                <a:gd name="T12" fmla="*/ 75 w 92"/>
                <a:gd name="T13" fmla="*/ 5 h 235"/>
                <a:gd name="T14" fmla="*/ 53 w 92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235">
                  <a:moveTo>
                    <a:pt x="53" y="0"/>
                  </a:moveTo>
                  <a:cubicBezTo>
                    <a:pt x="53" y="0"/>
                    <a:pt x="45" y="174"/>
                    <a:pt x="40" y="183"/>
                  </a:cubicBezTo>
                  <a:cubicBezTo>
                    <a:pt x="36" y="192"/>
                    <a:pt x="2" y="214"/>
                    <a:pt x="2" y="221"/>
                  </a:cubicBezTo>
                  <a:cubicBezTo>
                    <a:pt x="3" y="228"/>
                    <a:pt x="0" y="235"/>
                    <a:pt x="21" y="234"/>
                  </a:cubicBezTo>
                  <a:cubicBezTo>
                    <a:pt x="41" y="232"/>
                    <a:pt x="92" y="230"/>
                    <a:pt x="90" y="221"/>
                  </a:cubicBezTo>
                  <a:cubicBezTo>
                    <a:pt x="89" y="213"/>
                    <a:pt x="69" y="191"/>
                    <a:pt x="65" y="180"/>
                  </a:cubicBezTo>
                  <a:cubicBezTo>
                    <a:pt x="60" y="170"/>
                    <a:pt x="75" y="5"/>
                    <a:pt x="75" y="5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3"/>
            <p:cNvSpPr>
              <a:spLocks/>
            </p:cNvSpPr>
            <p:nvPr/>
          </p:nvSpPr>
          <p:spPr bwMode="auto">
            <a:xfrm>
              <a:off x="930490" y="14450194"/>
              <a:ext cx="241300" cy="153988"/>
            </a:xfrm>
            <a:custGeom>
              <a:avLst/>
              <a:gdLst>
                <a:gd name="T0" fmla="*/ 0 w 64"/>
                <a:gd name="T1" fmla="*/ 12 h 41"/>
                <a:gd name="T2" fmla="*/ 28 w 64"/>
                <a:gd name="T3" fmla="*/ 37 h 41"/>
                <a:gd name="T4" fmla="*/ 31 w 64"/>
                <a:gd name="T5" fmla="*/ 41 h 41"/>
                <a:gd name="T6" fmla="*/ 34 w 64"/>
                <a:gd name="T7" fmla="*/ 37 h 41"/>
                <a:gd name="T8" fmla="*/ 45 w 64"/>
                <a:gd name="T9" fmla="*/ 14 h 41"/>
                <a:gd name="T10" fmla="*/ 64 w 64"/>
                <a:gd name="T11" fmla="*/ 7 h 41"/>
                <a:gd name="T12" fmla="*/ 59 w 64"/>
                <a:gd name="T13" fmla="*/ 0 h 41"/>
                <a:gd name="T14" fmla="*/ 32 w 64"/>
                <a:gd name="T15" fmla="*/ 15 h 41"/>
                <a:gd name="T16" fmla="*/ 10 w 64"/>
                <a:gd name="T17" fmla="*/ 4 h 41"/>
                <a:gd name="T18" fmla="*/ 0 w 64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1">
                  <a:moveTo>
                    <a:pt x="0" y="12"/>
                  </a:moveTo>
                  <a:cubicBezTo>
                    <a:pt x="0" y="12"/>
                    <a:pt x="23" y="4"/>
                    <a:pt x="28" y="37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24"/>
                    <a:pt x="45" y="14"/>
                  </a:cubicBezTo>
                  <a:cubicBezTo>
                    <a:pt x="56" y="4"/>
                    <a:pt x="64" y="7"/>
                    <a:pt x="64" y="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39" y="2"/>
                    <a:pt x="32" y="15"/>
                  </a:cubicBezTo>
                  <a:cubicBezTo>
                    <a:pt x="32" y="15"/>
                    <a:pt x="24" y="3"/>
                    <a:pt x="10" y="4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24"/>
            <p:cNvSpPr>
              <a:spLocks/>
            </p:cNvSpPr>
            <p:nvPr/>
          </p:nvSpPr>
          <p:spPr bwMode="auto">
            <a:xfrm>
              <a:off x="1370227" y="14566081"/>
              <a:ext cx="350838" cy="82550"/>
            </a:xfrm>
            <a:custGeom>
              <a:avLst/>
              <a:gdLst>
                <a:gd name="T0" fmla="*/ 79 w 93"/>
                <a:gd name="T1" fmla="*/ 1 h 22"/>
                <a:gd name="T2" fmla="*/ 90 w 93"/>
                <a:gd name="T3" fmla="*/ 9 h 22"/>
                <a:gd name="T4" fmla="*/ 86 w 93"/>
                <a:gd name="T5" fmla="*/ 22 h 22"/>
                <a:gd name="T6" fmla="*/ 8 w 93"/>
                <a:gd name="T7" fmla="*/ 17 h 22"/>
                <a:gd name="T8" fmla="*/ 10 w 93"/>
                <a:gd name="T9" fmla="*/ 0 h 22"/>
                <a:gd name="T10" fmla="*/ 79 w 93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2">
                  <a:moveTo>
                    <a:pt x="79" y="1"/>
                  </a:moveTo>
                  <a:cubicBezTo>
                    <a:pt x="79" y="1"/>
                    <a:pt x="90" y="7"/>
                    <a:pt x="90" y="9"/>
                  </a:cubicBezTo>
                  <a:cubicBezTo>
                    <a:pt x="90" y="11"/>
                    <a:pt x="93" y="21"/>
                    <a:pt x="86" y="22"/>
                  </a:cubicBezTo>
                  <a:cubicBezTo>
                    <a:pt x="79" y="22"/>
                    <a:pt x="16" y="20"/>
                    <a:pt x="8" y="17"/>
                  </a:cubicBezTo>
                  <a:cubicBezTo>
                    <a:pt x="0" y="13"/>
                    <a:pt x="6" y="1"/>
                    <a:pt x="10" y="0"/>
                  </a:cubicBezTo>
                  <a:cubicBezTo>
                    <a:pt x="13" y="0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5"/>
            <p:cNvSpPr>
              <a:spLocks/>
            </p:cNvSpPr>
            <p:nvPr/>
          </p:nvSpPr>
          <p:spPr bwMode="auto">
            <a:xfrm>
              <a:off x="1378165" y="13718356"/>
              <a:ext cx="342900" cy="882650"/>
            </a:xfrm>
            <a:custGeom>
              <a:avLst/>
              <a:gdLst>
                <a:gd name="T0" fmla="*/ 39 w 91"/>
                <a:gd name="T1" fmla="*/ 0 h 235"/>
                <a:gd name="T2" fmla="*/ 51 w 91"/>
                <a:gd name="T3" fmla="*/ 183 h 235"/>
                <a:gd name="T4" fmla="*/ 89 w 91"/>
                <a:gd name="T5" fmla="*/ 221 h 235"/>
                <a:gd name="T6" fmla="*/ 71 w 91"/>
                <a:gd name="T7" fmla="*/ 234 h 235"/>
                <a:gd name="T8" fmla="*/ 1 w 91"/>
                <a:gd name="T9" fmla="*/ 221 h 235"/>
                <a:gd name="T10" fmla="*/ 27 w 91"/>
                <a:gd name="T11" fmla="*/ 180 h 235"/>
                <a:gd name="T12" fmla="*/ 16 w 91"/>
                <a:gd name="T13" fmla="*/ 5 h 235"/>
                <a:gd name="T14" fmla="*/ 39 w 91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235">
                  <a:moveTo>
                    <a:pt x="39" y="0"/>
                  </a:moveTo>
                  <a:cubicBezTo>
                    <a:pt x="39" y="0"/>
                    <a:pt x="47" y="174"/>
                    <a:pt x="51" y="183"/>
                  </a:cubicBezTo>
                  <a:cubicBezTo>
                    <a:pt x="55" y="192"/>
                    <a:pt x="90" y="214"/>
                    <a:pt x="89" y="221"/>
                  </a:cubicBezTo>
                  <a:cubicBezTo>
                    <a:pt x="89" y="228"/>
                    <a:pt x="91" y="235"/>
                    <a:pt x="71" y="234"/>
                  </a:cubicBezTo>
                  <a:cubicBezTo>
                    <a:pt x="50" y="232"/>
                    <a:pt x="0" y="230"/>
                    <a:pt x="1" y="221"/>
                  </a:cubicBezTo>
                  <a:cubicBezTo>
                    <a:pt x="3" y="213"/>
                    <a:pt x="22" y="191"/>
                    <a:pt x="27" y="180"/>
                  </a:cubicBezTo>
                  <a:cubicBezTo>
                    <a:pt x="31" y="170"/>
                    <a:pt x="16" y="5"/>
                    <a:pt x="16" y="5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6"/>
            <p:cNvSpPr>
              <a:spLocks/>
            </p:cNvSpPr>
            <p:nvPr/>
          </p:nvSpPr>
          <p:spPr bwMode="auto">
            <a:xfrm>
              <a:off x="1427377" y="14450194"/>
              <a:ext cx="241300" cy="153988"/>
            </a:xfrm>
            <a:custGeom>
              <a:avLst/>
              <a:gdLst>
                <a:gd name="T0" fmla="*/ 64 w 64"/>
                <a:gd name="T1" fmla="*/ 12 h 41"/>
                <a:gd name="T2" fmla="*/ 36 w 64"/>
                <a:gd name="T3" fmla="*/ 37 h 41"/>
                <a:gd name="T4" fmla="*/ 32 w 64"/>
                <a:gd name="T5" fmla="*/ 41 h 41"/>
                <a:gd name="T6" fmla="*/ 29 w 64"/>
                <a:gd name="T7" fmla="*/ 37 h 41"/>
                <a:gd name="T8" fmla="*/ 18 w 64"/>
                <a:gd name="T9" fmla="*/ 14 h 41"/>
                <a:gd name="T10" fmla="*/ 0 w 64"/>
                <a:gd name="T11" fmla="*/ 7 h 41"/>
                <a:gd name="T12" fmla="*/ 4 w 64"/>
                <a:gd name="T13" fmla="*/ 0 h 41"/>
                <a:gd name="T14" fmla="*/ 31 w 64"/>
                <a:gd name="T15" fmla="*/ 15 h 41"/>
                <a:gd name="T16" fmla="*/ 54 w 64"/>
                <a:gd name="T17" fmla="*/ 4 h 41"/>
                <a:gd name="T18" fmla="*/ 64 w 64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1">
                  <a:moveTo>
                    <a:pt x="64" y="12"/>
                  </a:moveTo>
                  <a:cubicBezTo>
                    <a:pt x="64" y="12"/>
                    <a:pt x="40" y="4"/>
                    <a:pt x="36" y="37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24"/>
                    <a:pt x="18" y="14"/>
                  </a:cubicBezTo>
                  <a:cubicBezTo>
                    <a:pt x="8" y="4"/>
                    <a:pt x="0" y="7"/>
                    <a:pt x="0" y="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5" y="2"/>
                    <a:pt x="31" y="15"/>
                  </a:cubicBezTo>
                  <a:cubicBezTo>
                    <a:pt x="31" y="15"/>
                    <a:pt x="40" y="3"/>
                    <a:pt x="54" y="4"/>
                  </a:cubicBezTo>
                  <a:lnTo>
                    <a:pt x="64" y="12"/>
                  </a:ln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27"/>
            <p:cNvSpPr>
              <a:spLocks/>
            </p:cNvSpPr>
            <p:nvPr/>
          </p:nvSpPr>
          <p:spPr bwMode="auto">
            <a:xfrm>
              <a:off x="952715" y="13173844"/>
              <a:ext cx="685800" cy="593725"/>
            </a:xfrm>
            <a:custGeom>
              <a:avLst/>
              <a:gdLst>
                <a:gd name="T0" fmla="*/ 53 w 432"/>
                <a:gd name="T1" fmla="*/ 0 h 374"/>
                <a:gd name="T2" fmla="*/ 12 w 432"/>
                <a:gd name="T3" fmla="*/ 31 h 374"/>
                <a:gd name="T4" fmla="*/ 0 w 432"/>
                <a:gd name="T5" fmla="*/ 362 h 374"/>
                <a:gd name="T6" fmla="*/ 178 w 432"/>
                <a:gd name="T7" fmla="*/ 374 h 374"/>
                <a:gd name="T8" fmla="*/ 192 w 432"/>
                <a:gd name="T9" fmla="*/ 142 h 374"/>
                <a:gd name="T10" fmla="*/ 223 w 432"/>
                <a:gd name="T11" fmla="*/ 142 h 374"/>
                <a:gd name="T12" fmla="*/ 249 w 432"/>
                <a:gd name="T13" fmla="*/ 374 h 374"/>
                <a:gd name="T14" fmla="*/ 432 w 432"/>
                <a:gd name="T15" fmla="*/ 362 h 374"/>
                <a:gd name="T16" fmla="*/ 399 w 432"/>
                <a:gd name="T17" fmla="*/ 24 h 374"/>
                <a:gd name="T18" fmla="*/ 370 w 432"/>
                <a:gd name="T19" fmla="*/ 5 h 374"/>
                <a:gd name="T20" fmla="*/ 53 w 432"/>
                <a:gd name="T2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2" h="374">
                  <a:moveTo>
                    <a:pt x="53" y="0"/>
                  </a:moveTo>
                  <a:lnTo>
                    <a:pt x="12" y="31"/>
                  </a:lnTo>
                  <a:lnTo>
                    <a:pt x="0" y="362"/>
                  </a:lnTo>
                  <a:lnTo>
                    <a:pt x="178" y="374"/>
                  </a:lnTo>
                  <a:lnTo>
                    <a:pt x="192" y="142"/>
                  </a:lnTo>
                  <a:lnTo>
                    <a:pt x="223" y="142"/>
                  </a:lnTo>
                  <a:lnTo>
                    <a:pt x="249" y="374"/>
                  </a:lnTo>
                  <a:lnTo>
                    <a:pt x="432" y="362"/>
                  </a:lnTo>
                  <a:lnTo>
                    <a:pt x="399" y="24"/>
                  </a:lnTo>
                  <a:lnTo>
                    <a:pt x="370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30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28"/>
            <p:cNvSpPr>
              <a:spLocks/>
            </p:cNvSpPr>
            <p:nvPr/>
          </p:nvSpPr>
          <p:spPr bwMode="auto">
            <a:xfrm>
              <a:off x="1517865" y="11976869"/>
              <a:ext cx="601663" cy="615950"/>
            </a:xfrm>
            <a:custGeom>
              <a:avLst/>
              <a:gdLst>
                <a:gd name="T0" fmla="*/ 0 w 160"/>
                <a:gd name="T1" fmla="*/ 124 h 164"/>
                <a:gd name="T2" fmla="*/ 18 w 160"/>
                <a:gd name="T3" fmla="*/ 117 h 164"/>
                <a:gd name="T4" fmla="*/ 82 w 160"/>
                <a:gd name="T5" fmla="*/ 114 h 164"/>
                <a:gd name="T6" fmla="*/ 82 w 160"/>
                <a:gd name="T7" fmla="*/ 93 h 164"/>
                <a:gd name="T8" fmla="*/ 39 w 160"/>
                <a:gd name="T9" fmla="*/ 33 h 164"/>
                <a:gd name="T10" fmla="*/ 78 w 160"/>
                <a:gd name="T11" fmla="*/ 0 h 164"/>
                <a:gd name="T12" fmla="*/ 140 w 160"/>
                <a:gd name="T13" fmla="*/ 93 h 164"/>
                <a:gd name="T14" fmla="*/ 128 w 160"/>
                <a:gd name="T15" fmla="*/ 153 h 164"/>
                <a:gd name="T16" fmla="*/ 0 w 160"/>
                <a:gd name="T17" fmla="*/ 164 h 164"/>
                <a:gd name="T18" fmla="*/ 0 w 160"/>
                <a:gd name="T19" fmla="*/ 12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64">
                  <a:moveTo>
                    <a:pt x="0" y="124"/>
                  </a:move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72" y="118"/>
                    <a:pt x="82" y="114"/>
                  </a:cubicBezTo>
                  <a:cubicBezTo>
                    <a:pt x="92" y="109"/>
                    <a:pt x="88" y="102"/>
                    <a:pt x="82" y="93"/>
                  </a:cubicBezTo>
                  <a:cubicBezTo>
                    <a:pt x="75" y="84"/>
                    <a:pt x="39" y="33"/>
                    <a:pt x="39" y="33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129" y="74"/>
                    <a:pt x="140" y="93"/>
                  </a:cubicBezTo>
                  <a:cubicBezTo>
                    <a:pt x="151" y="112"/>
                    <a:pt x="160" y="136"/>
                    <a:pt x="128" y="153"/>
                  </a:cubicBezTo>
                  <a:cubicBezTo>
                    <a:pt x="106" y="164"/>
                    <a:pt x="0" y="164"/>
                    <a:pt x="0" y="164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29"/>
            <p:cNvSpPr>
              <a:spLocks/>
            </p:cNvSpPr>
            <p:nvPr/>
          </p:nvSpPr>
          <p:spPr bwMode="auto">
            <a:xfrm>
              <a:off x="844765" y="12416606"/>
              <a:ext cx="192088" cy="701675"/>
            </a:xfrm>
            <a:custGeom>
              <a:avLst/>
              <a:gdLst>
                <a:gd name="T0" fmla="*/ 46 w 51"/>
                <a:gd name="T1" fmla="*/ 28 h 187"/>
                <a:gd name="T2" fmla="*/ 34 w 51"/>
                <a:gd name="T3" fmla="*/ 0 h 187"/>
                <a:gd name="T4" fmla="*/ 12 w 51"/>
                <a:gd name="T5" fmla="*/ 11 h 187"/>
                <a:gd name="T6" fmla="*/ 0 w 51"/>
                <a:gd name="T7" fmla="*/ 183 h 187"/>
                <a:gd name="T8" fmla="*/ 51 w 51"/>
                <a:gd name="T9" fmla="*/ 187 h 187"/>
                <a:gd name="T10" fmla="*/ 46 w 51"/>
                <a:gd name="T11" fmla="*/ 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87">
                  <a:moveTo>
                    <a:pt x="46" y="28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16" y="2"/>
                    <a:pt x="12" y="11"/>
                  </a:cubicBezTo>
                  <a:cubicBezTo>
                    <a:pt x="9" y="20"/>
                    <a:pt x="0" y="183"/>
                    <a:pt x="0" y="183"/>
                  </a:cubicBezTo>
                  <a:cubicBezTo>
                    <a:pt x="51" y="187"/>
                    <a:pt x="51" y="187"/>
                    <a:pt x="51" y="187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30"/>
            <p:cNvSpPr>
              <a:spLocks/>
            </p:cNvSpPr>
            <p:nvPr/>
          </p:nvSpPr>
          <p:spPr bwMode="auto">
            <a:xfrm>
              <a:off x="946365" y="12622981"/>
              <a:ext cx="90488" cy="495300"/>
            </a:xfrm>
            <a:custGeom>
              <a:avLst/>
              <a:gdLst>
                <a:gd name="T0" fmla="*/ 3 w 24"/>
                <a:gd name="T1" fmla="*/ 23 h 132"/>
                <a:gd name="T2" fmla="*/ 1 w 24"/>
                <a:gd name="T3" fmla="*/ 61 h 132"/>
                <a:gd name="T4" fmla="*/ 2 w 24"/>
                <a:gd name="T5" fmla="*/ 130 h 132"/>
                <a:gd name="T6" fmla="*/ 24 w 24"/>
                <a:gd name="T7" fmla="*/ 132 h 132"/>
                <a:gd name="T8" fmla="*/ 20 w 24"/>
                <a:gd name="T9" fmla="*/ 0 h 132"/>
                <a:gd name="T10" fmla="*/ 3 w 24"/>
                <a:gd name="T1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32">
                  <a:moveTo>
                    <a:pt x="3" y="23"/>
                  </a:moveTo>
                  <a:cubicBezTo>
                    <a:pt x="1" y="36"/>
                    <a:pt x="1" y="48"/>
                    <a:pt x="1" y="61"/>
                  </a:cubicBezTo>
                  <a:cubicBezTo>
                    <a:pt x="2" y="84"/>
                    <a:pt x="0" y="107"/>
                    <a:pt x="2" y="130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6"/>
                    <a:pt x="4" y="13"/>
                    <a:pt x="3" y="23"/>
                  </a:cubicBezTo>
                  <a:close/>
                </a:path>
              </a:pathLst>
            </a:custGeom>
            <a:solidFill>
              <a:srgbClr val="E25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31"/>
            <p:cNvSpPr>
              <a:spLocks/>
            </p:cNvSpPr>
            <p:nvPr/>
          </p:nvSpPr>
          <p:spPr bwMode="auto">
            <a:xfrm>
              <a:off x="971765" y="12389619"/>
              <a:ext cx="614363" cy="833438"/>
            </a:xfrm>
            <a:custGeom>
              <a:avLst/>
              <a:gdLst>
                <a:gd name="T0" fmla="*/ 0 w 387"/>
                <a:gd name="T1" fmla="*/ 17 h 525"/>
                <a:gd name="T2" fmla="*/ 204 w 387"/>
                <a:gd name="T3" fmla="*/ 0 h 525"/>
                <a:gd name="T4" fmla="*/ 387 w 387"/>
                <a:gd name="T5" fmla="*/ 17 h 525"/>
                <a:gd name="T6" fmla="*/ 387 w 387"/>
                <a:gd name="T7" fmla="*/ 518 h 525"/>
                <a:gd name="T8" fmla="*/ 0 w 387"/>
                <a:gd name="T9" fmla="*/ 525 h 525"/>
                <a:gd name="T10" fmla="*/ 0 w 387"/>
                <a:gd name="T11" fmla="*/ 1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525">
                  <a:moveTo>
                    <a:pt x="0" y="17"/>
                  </a:moveTo>
                  <a:lnTo>
                    <a:pt x="204" y="0"/>
                  </a:lnTo>
                  <a:lnTo>
                    <a:pt x="387" y="17"/>
                  </a:lnTo>
                  <a:lnTo>
                    <a:pt x="387" y="518"/>
                  </a:lnTo>
                  <a:lnTo>
                    <a:pt x="0" y="5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32"/>
            <p:cNvSpPr>
              <a:spLocks/>
            </p:cNvSpPr>
            <p:nvPr/>
          </p:nvSpPr>
          <p:spPr bwMode="auto">
            <a:xfrm>
              <a:off x="878102" y="12416606"/>
              <a:ext cx="146050" cy="333375"/>
            </a:xfrm>
            <a:custGeom>
              <a:avLst/>
              <a:gdLst>
                <a:gd name="T0" fmla="*/ 39 w 39"/>
                <a:gd name="T1" fmla="*/ 89 h 89"/>
                <a:gd name="T2" fmla="*/ 37 w 39"/>
                <a:gd name="T3" fmla="*/ 28 h 89"/>
                <a:gd name="T4" fmla="*/ 25 w 39"/>
                <a:gd name="T5" fmla="*/ 0 h 89"/>
                <a:gd name="T6" fmla="*/ 3 w 39"/>
                <a:gd name="T7" fmla="*/ 11 h 89"/>
                <a:gd name="T8" fmla="*/ 0 w 39"/>
                <a:gd name="T9" fmla="*/ 36 h 89"/>
                <a:gd name="T10" fmla="*/ 39 w 39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89">
                  <a:moveTo>
                    <a:pt x="39" y="8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7" y="2"/>
                    <a:pt x="3" y="11"/>
                  </a:cubicBezTo>
                  <a:cubicBezTo>
                    <a:pt x="2" y="13"/>
                    <a:pt x="1" y="22"/>
                    <a:pt x="0" y="36"/>
                  </a:cubicBezTo>
                  <a:cubicBezTo>
                    <a:pt x="12" y="54"/>
                    <a:pt x="26" y="72"/>
                    <a:pt x="39" y="89"/>
                  </a:cubicBezTo>
                  <a:close/>
                </a:path>
              </a:pathLst>
            </a:custGeom>
            <a:solidFill>
              <a:srgbClr val="F1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33"/>
            <p:cNvSpPr>
              <a:spLocks/>
            </p:cNvSpPr>
            <p:nvPr/>
          </p:nvSpPr>
          <p:spPr bwMode="auto">
            <a:xfrm>
              <a:off x="971765" y="12411844"/>
              <a:ext cx="614363" cy="803275"/>
            </a:xfrm>
            <a:custGeom>
              <a:avLst/>
              <a:gdLst>
                <a:gd name="T0" fmla="*/ 134 w 163"/>
                <a:gd name="T1" fmla="*/ 173 h 214"/>
                <a:gd name="T2" fmla="*/ 86 w 163"/>
                <a:gd name="T3" fmla="*/ 114 h 214"/>
                <a:gd name="T4" fmla="*/ 37 w 163"/>
                <a:gd name="T5" fmla="*/ 44 h 214"/>
                <a:gd name="T6" fmla="*/ 12 w 163"/>
                <a:gd name="T7" fmla="*/ 0 h 214"/>
                <a:gd name="T8" fmla="*/ 0 w 163"/>
                <a:gd name="T9" fmla="*/ 1 h 214"/>
                <a:gd name="T10" fmla="*/ 0 w 163"/>
                <a:gd name="T11" fmla="*/ 72 h 214"/>
                <a:gd name="T12" fmla="*/ 51 w 163"/>
                <a:gd name="T13" fmla="*/ 136 h 214"/>
                <a:gd name="T14" fmla="*/ 93 w 163"/>
                <a:gd name="T15" fmla="*/ 191 h 214"/>
                <a:gd name="T16" fmla="*/ 110 w 163"/>
                <a:gd name="T17" fmla="*/ 214 h 214"/>
                <a:gd name="T18" fmla="*/ 163 w 163"/>
                <a:gd name="T19" fmla="*/ 213 h 214"/>
                <a:gd name="T20" fmla="*/ 163 w 163"/>
                <a:gd name="T21" fmla="*/ 202 h 214"/>
                <a:gd name="T22" fmla="*/ 134 w 163"/>
                <a:gd name="T23" fmla="*/ 17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214">
                  <a:moveTo>
                    <a:pt x="134" y="173"/>
                  </a:moveTo>
                  <a:cubicBezTo>
                    <a:pt x="117" y="154"/>
                    <a:pt x="101" y="134"/>
                    <a:pt x="86" y="114"/>
                  </a:cubicBezTo>
                  <a:cubicBezTo>
                    <a:pt x="69" y="91"/>
                    <a:pt x="53" y="68"/>
                    <a:pt x="37" y="44"/>
                  </a:cubicBezTo>
                  <a:cubicBezTo>
                    <a:pt x="29" y="30"/>
                    <a:pt x="22" y="13"/>
                    <a:pt x="1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6" y="94"/>
                    <a:pt x="34" y="115"/>
                    <a:pt x="51" y="136"/>
                  </a:cubicBezTo>
                  <a:cubicBezTo>
                    <a:pt x="65" y="155"/>
                    <a:pt x="79" y="173"/>
                    <a:pt x="93" y="191"/>
                  </a:cubicBezTo>
                  <a:cubicBezTo>
                    <a:pt x="98" y="198"/>
                    <a:pt x="104" y="206"/>
                    <a:pt x="110" y="214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53" y="193"/>
                    <a:pt x="143" y="183"/>
                    <a:pt x="134" y="173"/>
                  </a:cubicBezTo>
                  <a:close/>
                </a:path>
              </a:pathLst>
            </a:custGeom>
            <a:solidFill>
              <a:srgbClr val="F1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34"/>
            <p:cNvSpPr>
              <a:spLocks/>
            </p:cNvSpPr>
            <p:nvPr/>
          </p:nvSpPr>
          <p:spPr bwMode="auto">
            <a:xfrm>
              <a:off x="1213065" y="12262619"/>
              <a:ext cx="146050" cy="195263"/>
            </a:xfrm>
            <a:custGeom>
              <a:avLst/>
              <a:gdLst>
                <a:gd name="T0" fmla="*/ 0 w 39"/>
                <a:gd name="T1" fmla="*/ 2 h 52"/>
                <a:gd name="T2" fmla="*/ 0 w 39"/>
                <a:gd name="T3" fmla="*/ 38 h 52"/>
                <a:gd name="T4" fmla="*/ 19 w 39"/>
                <a:gd name="T5" fmla="*/ 52 h 52"/>
                <a:gd name="T6" fmla="*/ 38 w 39"/>
                <a:gd name="T7" fmla="*/ 38 h 52"/>
                <a:gd name="T8" fmla="*/ 39 w 39"/>
                <a:gd name="T9" fmla="*/ 0 h 52"/>
                <a:gd name="T10" fmla="*/ 0 w 39"/>
                <a:gd name="T11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2">
                  <a:moveTo>
                    <a:pt x="0" y="2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52"/>
                    <a:pt x="19" y="52"/>
                  </a:cubicBezTo>
                  <a:cubicBezTo>
                    <a:pt x="39" y="52"/>
                    <a:pt x="38" y="38"/>
                    <a:pt x="38" y="38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35"/>
            <p:cNvSpPr>
              <a:spLocks/>
            </p:cNvSpPr>
            <p:nvPr/>
          </p:nvSpPr>
          <p:spPr bwMode="auto">
            <a:xfrm>
              <a:off x="1213065" y="12262619"/>
              <a:ext cx="146050" cy="71438"/>
            </a:xfrm>
            <a:custGeom>
              <a:avLst/>
              <a:gdLst>
                <a:gd name="T0" fmla="*/ 39 w 39"/>
                <a:gd name="T1" fmla="*/ 14 h 19"/>
                <a:gd name="T2" fmla="*/ 39 w 39"/>
                <a:gd name="T3" fmla="*/ 0 h 19"/>
                <a:gd name="T4" fmla="*/ 0 w 39"/>
                <a:gd name="T5" fmla="*/ 2 h 19"/>
                <a:gd name="T6" fmla="*/ 0 w 39"/>
                <a:gd name="T7" fmla="*/ 15 h 19"/>
                <a:gd name="T8" fmla="*/ 39 w 39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9">
                  <a:moveTo>
                    <a:pt x="39" y="14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3" y="19"/>
                    <a:pt x="26" y="16"/>
                    <a:pt x="39" y="14"/>
                  </a:cubicBez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36"/>
            <p:cNvSpPr>
              <a:spLocks/>
            </p:cNvSpPr>
            <p:nvPr/>
          </p:nvSpPr>
          <p:spPr bwMode="auto">
            <a:xfrm>
              <a:off x="806665" y="11091044"/>
              <a:ext cx="1012825" cy="1006475"/>
            </a:xfrm>
            <a:custGeom>
              <a:avLst/>
              <a:gdLst>
                <a:gd name="T0" fmla="*/ 34 w 269"/>
                <a:gd name="T1" fmla="*/ 211 h 268"/>
                <a:gd name="T2" fmla="*/ 2 w 269"/>
                <a:gd name="T3" fmla="*/ 138 h 268"/>
                <a:gd name="T4" fmla="*/ 31 w 269"/>
                <a:gd name="T5" fmla="*/ 93 h 268"/>
                <a:gd name="T6" fmla="*/ 44 w 269"/>
                <a:gd name="T7" fmla="*/ 43 h 268"/>
                <a:gd name="T8" fmla="*/ 188 w 269"/>
                <a:gd name="T9" fmla="*/ 35 h 268"/>
                <a:gd name="T10" fmla="*/ 228 w 269"/>
                <a:gd name="T11" fmla="*/ 211 h 268"/>
                <a:gd name="T12" fmla="*/ 34 w 269"/>
                <a:gd name="T13" fmla="*/ 21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68">
                  <a:moveTo>
                    <a:pt x="34" y="211"/>
                  </a:moveTo>
                  <a:cubicBezTo>
                    <a:pt x="34" y="211"/>
                    <a:pt x="4" y="189"/>
                    <a:pt x="2" y="138"/>
                  </a:cubicBezTo>
                  <a:cubicBezTo>
                    <a:pt x="0" y="87"/>
                    <a:pt x="31" y="93"/>
                    <a:pt x="31" y="93"/>
                  </a:cubicBezTo>
                  <a:cubicBezTo>
                    <a:pt x="31" y="93"/>
                    <a:pt x="23" y="65"/>
                    <a:pt x="44" y="43"/>
                  </a:cubicBezTo>
                  <a:cubicBezTo>
                    <a:pt x="66" y="20"/>
                    <a:pt x="135" y="0"/>
                    <a:pt x="188" y="35"/>
                  </a:cubicBezTo>
                  <a:cubicBezTo>
                    <a:pt x="240" y="70"/>
                    <a:pt x="269" y="153"/>
                    <a:pt x="228" y="211"/>
                  </a:cubicBezTo>
                  <a:cubicBezTo>
                    <a:pt x="187" y="268"/>
                    <a:pt x="34" y="211"/>
                    <a:pt x="34" y="21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37"/>
            <p:cNvSpPr>
              <a:spLocks/>
            </p:cNvSpPr>
            <p:nvPr/>
          </p:nvSpPr>
          <p:spPr bwMode="auto">
            <a:xfrm>
              <a:off x="949540" y="11519669"/>
              <a:ext cx="677863" cy="792163"/>
            </a:xfrm>
            <a:custGeom>
              <a:avLst/>
              <a:gdLst>
                <a:gd name="T0" fmla="*/ 4 w 180"/>
                <a:gd name="T1" fmla="*/ 61 h 211"/>
                <a:gd name="T2" fmla="*/ 4 w 180"/>
                <a:gd name="T3" fmla="*/ 160 h 211"/>
                <a:gd name="T4" fmla="*/ 77 w 180"/>
                <a:gd name="T5" fmla="*/ 210 h 211"/>
                <a:gd name="T6" fmla="*/ 177 w 180"/>
                <a:gd name="T7" fmla="*/ 155 h 211"/>
                <a:gd name="T8" fmla="*/ 177 w 180"/>
                <a:gd name="T9" fmla="*/ 92 h 211"/>
                <a:gd name="T10" fmla="*/ 143 w 180"/>
                <a:gd name="T11" fmla="*/ 61 h 211"/>
                <a:gd name="T12" fmla="*/ 117 w 180"/>
                <a:gd name="T13" fmla="*/ 35 h 211"/>
                <a:gd name="T14" fmla="*/ 90 w 180"/>
                <a:gd name="T15" fmla="*/ 6 h 211"/>
                <a:gd name="T16" fmla="*/ 67 w 180"/>
                <a:gd name="T17" fmla="*/ 0 h 211"/>
                <a:gd name="T18" fmla="*/ 58 w 180"/>
                <a:gd name="T19" fmla="*/ 27 h 211"/>
                <a:gd name="T20" fmla="*/ 32 w 180"/>
                <a:gd name="T21" fmla="*/ 32 h 211"/>
                <a:gd name="T22" fmla="*/ 4 w 180"/>
                <a:gd name="T23" fmla="*/ 6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0" h="211">
                  <a:moveTo>
                    <a:pt x="4" y="61"/>
                  </a:moveTo>
                  <a:cubicBezTo>
                    <a:pt x="4" y="61"/>
                    <a:pt x="0" y="146"/>
                    <a:pt x="4" y="160"/>
                  </a:cubicBezTo>
                  <a:cubicBezTo>
                    <a:pt x="7" y="174"/>
                    <a:pt x="19" y="211"/>
                    <a:pt x="77" y="210"/>
                  </a:cubicBezTo>
                  <a:cubicBezTo>
                    <a:pt x="135" y="210"/>
                    <a:pt x="174" y="188"/>
                    <a:pt x="177" y="155"/>
                  </a:cubicBezTo>
                  <a:cubicBezTo>
                    <a:pt x="180" y="121"/>
                    <a:pt x="177" y="92"/>
                    <a:pt x="177" y="92"/>
                  </a:cubicBezTo>
                  <a:cubicBezTo>
                    <a:pt x="177" y="92"/>
                    <a:pt x="143" y="97"/>
                    <a:pt x="143" y="61"/>
                  </a:cubicBezTo>
                  <a:cubicBezTo>
                    <a:pt x="143" y="61"/>
                    <a:pt x="115" y="62"/>
                    <a:pt x="117" y="35"/>
                  </a:cubicBezTo>
                  <a:cubicBezTo>
                    <a:pt x="117" y="35"/>
                    <a:pt x="87" y="38"/>
                    <a:pt x="90" y="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73" y="17"/>
                    <a:pt x="58" y="27"/>
                  </a:cubicBezTo>
                  <a:cubicBezTo>
                    <a:pt x="42" y="38"/>
                    <a:pt x="32" y="32"/>
                    <a:pt x="32" y="32"/>
                  </a:cubicBezTo>
                  <a:cubicBezTo>
                    <a:pt x="32" y="32"/>
                    <a:pt x="35" y="59"/>
                    <a:pt x="4" y="61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138"/>
            <p:cNvSpPr>
              <a:spLocks noChangeArrowheads="1"/>
            </p:cNvSpPr>
            <p:nvPr/>
          </p:nvSpPr>
          <p:spPr bwMode="auto">
            <a:xfrm>
              <a:off x="859052" y="11860981"/>
              <a:ext cx="158750" cy="15716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39"/>
            <p:cNvSpPr>
              <a:spLocks noChangeArrowheads="1"/>
            </p:cNvSpPr>
            <p:nvPr/>
          </p:nvSpPr>
          <p:spPr bwMode="auto">
            <a:xfrm>
              <a:off x="1540090" y="11860981"/>
              <a:ext cx="161925" cy="15716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0"/>
            <p:cNvSpPr>
              <a:spLocks/>
            </p:cNvSpPr>
            <p:nvPr/>
          </p:nvSpPr>
          <p:spPr bwMode="auto">
            <a:xfrm>
              <a:off x="1197190" y="11894319"/>
              <a:ext cx="150813" cy="104775"/>
            </a:xfrm>
            <a:custGeom>
              <a:avLst/>
              <a:gdLst>
                <a:gd name="T0" fmla="*/ 22 w 95"/>
                <a:gd name="T1" fmla="*/ 0 h 66"/>
                <a:gd name="T2" fmla="*/ 76 w 95"/>
                <a:gd name="T3" fmla="*/ 0 h 66"/>
                <a:gd name="T4" fmla="*/ 95 w 95"/>
                <a:gd name="T5" fmla="*/ 66 h 66"/>
                <a:gd name="T6" fmla="*/ 0 w 95"/>
                <a:gd name="T7" fmla="*/ 62 h 66"/>
                <a:gd name="T8" fmla="*/ 22 w 9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6">
                  <a:moveTo>
                    <a:pt x="22" y="0"/>
                  </a:moveTo>
                  <a:lnTo>
                    <a:pt x="76" y="0"/>
                  </a:lnTo>
                  <a:lnTo>
                    <a:pt x="95" y="66"/>
                  </a:lnTo>
                  <a:lnTo>
                    <a:pt x="0" y="6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141"/>
            <p:cNvSpPr>
              <a:spLocks noChangeArrowheads="1"/>
            </p:cNvSpPr>
            <p:nvPr/>
          </p:nvSpPr>
          <p:spPr bwMode="auto">
            <a:xfrm>
              <a:off x="1405152" y="11811769"/>
              <a:ext cx="82550" cy="82550"/>
            </a:xfrm>
            <a:prstGeom prst="ellipse">
              <a:avLst/>
            </a:pr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42"/>
            <p:cNvSpPr>
              <a:spLocks noChangeArrowheads="1"/>
            </p:cNvSpPr>
            <p:nvPr/>
          </p:nvSpPr>
          <p:spPr bwMode="auto">
            <a:xfrm>
              <a:off x="1089240" y="11811769"/>
              <a:ext cx="82550" cy="82550"/>
            </a:xfrm>
            <a:prstGeom prst="ellipse">
              <a:avLst/>
            </a:pr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43"/>
            <p:cNvSpPr>
              <a:spLocks/>
            </p:cNvSpPr>
            <p:nvPr/>
          </p:nvSpPr>
          <p:spPr bwMode="auto">
            <a:xfrm>
              <a:off x="1092415" y="12064181"/>
              <a:ext cx="392113" cy="93663"/>
            </a:xfrm>
            <a:custGeom>
              <a:avLst/>
              <a:gdLst>
                <a:gd name="T0" fmla="*/ 2 w 104"/>
                <a:gd name="T1" fmla="*/ 24 h 25"/>
                <a:gd name="T2" fmla="*/ 1 w 104"/>
                <a:gd name="T3" fmla="*/ 24 h 25"/>
                <a:gd name="T4" fmla="*/ 1 w 104"/>
                <a:gd name="T5" fmla="*/ 20 h 25"/>
                <a:gd name="T6" fmla="*/ 56 w 104"/>
                <a:gd name="T7" fmla="*/ 1 h 25"/>
                <a:gd name="T8" fmla="*/ 103 w 104"/>
                <a:gd name="T9" fmla="*/ 21 h 25"/>
                <a:gd name="T10" fmla="*/ 103 w 104"/>
                <a:gd name="T11" fmla="*/ 24 h 25"/>
                <a:gd name="T12" fmla="*/ 100 w 104"/>
                <a:gd name="T13" fmla="*/ 24 h 25"/>
                <a:gd name="T14" fmla="*/ 56 w 104"/>
                <a:gd name="T15" fmla="*/ 5 h 25"/>
                <a:gd name="T16" fmla="*/ 4 w 104"/>
                <a:gd name="T17" fmla="*/ 24 h 25"/>
                <a:gd name="T18" fmla="*/ 2 w 104"/>
                <a:gd name="T1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25">
                  <a:moveTo>
                    <a:pt x="2" y="24"/>
                  </a:moveTo>
                  <a:cubicBezTo>
                    <a:pt x="2" y="24"/>
                    <a:pt x="1" y="24"/>
                    <a:pt x="1" y="24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2" y="20"/>
                    <a:pt x="31" y="0"/>
                    <a:pt x="56" y="1"/>
                  </a:cubicBezTo>
                  <a:cubicBezTo>
                    <a:pt x="81" y="1"/>
                    <a:pt x="102" y="20"/>
                    <a:pt x="103" y="21"/>
                  </a:cubicBezTo>
                  <a:cubicBezTo>
                    <a:pt x="104" y="21"/>
                    <a:pt x="104" y="23"/>
                    <a:pt x="103" y="24"/>
                  </a:cubicBezTo>
                  <a:cubicBezTo>
                    <a:pt x="103" y="25"/>
                    <a:pt x="101" y="25"/>
                    <a:pt x="100" y="24"/>
                  </a:cubicBezTo>
                  <a:cubicBezTo>
                    <a:pt x="100" y="24"/>
                    <a:pt x="79" y="6"/>
                    <a:pt x="56" y="5"/>
                  </a:cubicBezTo>
                  <a:cubicBezTo>
                    <a:pt x="32" y="4"/>
                    <a:pt x="4" y="24"/>
                    <a:pt x="4" y="24"/>
                  </a:cubicBezTo>
                  <a:cubicBezTo>
                    <a:pt x="3" y="24"/>
                    <a:pt x="3" y="24"/>
                    <a:pt x="2" y="24"/>
                  </a:cubicBezTo>
                  <a:close/>
                </a:path>
              </a:pathLst>
            </a:cu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44"/>
            <p:cNvSpPr>
              <a:spLocks/>
            </p:cNvSpPr>
            <p:nvPr/>
          </p:nvSpPr>
          <p:spPr bwMode="auto">
            <a:xfrm>
              <a:off x="1186077" y="13373869"/>
              <a:ext cx="180975" cy="25400"/>
            </a:xfrm>
            <a:custGeom>
              <a:avLst/>
              <a:gdLst>
                <a:gd name="T0" fmla="*/ 29 w 48"/>
                <a:gd name="T1" fmla="*/ 7 h 7"/>
                <a:gd name="T2" fmla="*/ 25 w 48"/>
                <a:gd name="T3" fmla="*/ 7 h 7"/>
                <a:gd name="T4" fmla="*/ 21 w 48"/>
                <a:gd name="T5" fmla="*/ 7 h 7"/>
                <a:gd name="T6" fmla="*/ 2 w 48"/>
                <a:gd name="T7" fmla="*/ 5 h 7"/>
                <a:gd name="T8" fmla="*/ 1 w 48"/>
                <a:gd name="T9" fmla="*/ 2 h 7"/>
                <a:gd name="T10" fmla="*/ 3 w 48"/>
                <a:gd name="T11" fmla="*/ 1 h 7"/>
                <a:gd name="T12" fmla="*/ 21 w 48"/>
                <a:gd name="T13" fmla="*/ 3 h 7"/>
                <a:gd name="T14" fmla="*/ 25 w 48"/>
                <a:gd name="T15" fmla="*/ 3 h 7"/>
                <a:gd name="T16" fmla="*/ 45 w 48"/>
                <a:gd name="T17" fmla="*/ 1 h 7"/>
                <a:gd name="T18" fmla="*/ 48 w 48"/>
                <a:gd name="T19" fmla="*/ 2 h 7"/>
                <a:gd name="T20" fmla="*/ 47 w 48"/>
                <a:gd name="T21" fmla="*/ 5 h 7"/>
                <a:gd name="T22" fmla="*/ 29 w 48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7">
                  <a:moveTo>
                    <a:pt x="29" y="7"/>
                  </a:moveTo>
                  <a:cubicBezTo>
                    <a:pt x="28" y="7"/>
                    <a:pt x="27" y="7"/>
                    <a:pt x="25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0" y="7"/>
                    <a:pt x="3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11" y="3"/>
                    <a:pt x="21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4" y="3"/>
                    <a:pt x="41" y="3"/>
                    <a:pt x="45" y="1"/>
                  </a:cubicBezTo>
                  <a:cubicBezTo>
                    <a:pt x="46" y="0"/>
                    <a:pt x="47" y="1"/>
                    <a:pt x="48" y="2"/>
                  </a:cubicBezTo>
                  <a:cubicBezTo>
                    <a:pt x="48" y="3"/>
                    <a:pt x="48" y="4"/>
                    <a:pt x="47" y="5"/>
                  </a:cubicBezTo>
                  <a:cubicBezTo>
                    <a:pt x="43" y="7"/>
                    <a:pt x="36" y="7"/>
                    <a:pt x="29" y="7"/>
                  </a:cubicBezTo>
                  <a:close/>
                </a:path>
              </a:pathLst>
            </a:custGeom>
            <a:solidFill>
              <a:srgbClr val="262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圓角矩形圖說文字 33"/>
          <p:cNvSpPr/>
          <p:nvPr/>
        </p:nvSpPr>
        <p:spPr>
          <a:xfrm>
            <a:off x="4982308" y="1015939"/>
            <a:ext cx="3312368" cy="1200191"/>
          </a:xfrm>
          <a:prstGeom prst="wedgeRoundRectCallout">
            <a:avLst>
              <a:gd name="adj1" fmla="val -56286"/>
              <a:gd name="adj2" fmla="val -20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什麼是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AACSB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？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>
              <a:spcBef>
                <a:spcPts val="600"/>
              </a:spcBef>
            </a:pP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What is AACSB?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3287688" y="82955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？</a:t>
            </a:r>
            <a:endParaRPr lang="zh-TW" altLang="en-US" sz="24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3592609" y="6926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3663668" y="9932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/>
              <a:t>？</a:t>
            </a:r>
            <a:endParaRPr lang="zh-TW" altLang="en-US" sz="1600" dirty="0"/>
          </a:p>
        </p:txBody>
      </p:sp>
      <p:sp>
        <p:nvSpPr>
          <p:cNvPr id="72" name="文字方塊 71"/>
          <p:cNvSpPr txBox="1"/>
          <p:nvPr/>
        </p:nvSpPr>
        <p:spPr>
          <a:xfrm>
            <a:off x="4085052" y="646064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+mj-ea"/>
                <a:ea typeface="+mj-ea"/>
              </a:rPr>
              <a:t>可以吃嗎</a:t>
            </a:r>
            <a:r>
              <a:rPr lang="en-US" altLang="zh-TW" sz="1600" dirty="0" smtClean="0">
                <a:latin typeface="+mj-ea"/>
                <a:ea typeface="+mj-ea"/>
              </a:rPr>
              <a:t>?</a:t>
            </a:r>
            <a:endParaRPr lang="zh-TW" altLang="en-US" sz="1600" dirty="0">
              <a:latin typeface="+mj-ea"/>
              <a:ea typeface="+mj-ea"/>
            </a:endParaRPr>
          </a:p>
        </p:txBody>
      </p:sp>
      <p:pic>
        <p:nvPicPr>
          <p:cNvPr id="73" name="圖片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4" y="696376"/>
            <a:ext cx="627759" cy="628932"/>
          </a:xfrm>
          <a:prstGeom prst="rect">
            <a:avLst/>
          </a:prstGeom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87" y="709373"/>
            <a:ext cx="475492" cy="631725"/>
          </a:xfrm>
          <a:prstGeom prst="rect">
            <a:avLst/>
          </a:prstGeom>
        </p:spPr>
      </p:pic>
      <p:pic>
        <p:nvPicPr>
          <p:cNvPr id="75" name="圖片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8" y="5923284"/>
            <a:ext cx="1058759" cy="2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8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509"/>
          <p:cNvGrpSpPr>
            <a:grpSpLocks noChangeAspect="1"/>
          </p:cNvGrpSpPr>
          <p:nvPr/>
        </p:nvGrpSpPr>
        <p:grpSpPr>
          <a:xfrm>
            <a:off x="1080000" y="3240000"/>
            <a:ext cx="1168797" cy="2408400"/>
            <a:chOff x="12265026" y="10258426"/>
            <a:chExt cx="1912938" cy="3941762"/>
          </a:xfrm>
        </p:grpSpPr>
        <p:sp>
          <p:nvSpPr>
            <p:cNvPr id="36" name="Freeform 324"/>
            <p:cNvSpPr>
              <a:spLocks/>
            </p:cNvSpPr>
            <p:nvPr/>
          </p:nvSpPr>
          <p:spPr bwMode="auto">
            <a:xfrm>
              <a:off x="12322176" y="10258426"/>
              <a:ext cx="1363663" cy="2143125"/>
            </a:xfrm>
            <a:custGeom>
              <a:avLst/>
              <a:gdLst>
                <a:gd name="T0" fmla="*/ 181 w 363"/>
                <a:gd name="T1" fmla="*/ 0 h 571"/>
                <a:gd name="T2" fmla="*/ 10 w 363"/>
                <a:gd name="T3" fmla="*/ 217 h 571"/>
                <a:gd name="T4" fmla="*/ 10 w 363"/>
                <a:gd name="T5" fmla="*/ 405 h 571"/>
                <a:gd name="T6" fmla="*/ 38 w 363"/>
                <a:gd name="T7" fmla="*/ 405 h 571"/>
                <a:gd name="T8" fmla="*/ 15 w 363"/>
                <a:gd name="T9" fmla="*/ 430 h 571"/>
                <a:gd name="T10" fmla="*/ 181 w 363"/>
                <a:gd name="T11" fmla="*/ 559 h 571"/>
                <a:gd name="T12" fmla="*/ 348 w 363"/>
                <a:gd name="T13" fmla="*/ 430 h 571"/>
                <a:gd name="T14" fmla="*/ 325 w 363"/>
                <a:gd name="T15" fmla="*/ 405 h 571"/>
                <a:gd name="T16" fmla="*/ 352 w 363"/>
                <a:gd name="T17" fmla="*/ 405 h 571"/>
                <a:gd name="T18" fmla="*/ 352 w 363"/>
                <a:gd name="T19" fmla="*/ 217 h 571"/>
                <a:gd name="T20" fmla="*/ 181 w 363"/>
                <a:gd name="T21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571">
                  <a:moveTo>
                    <a:pt x="181" y="0"/>
                  </a:moveTo>
                  <a:cubicBezTo>
                    <a:pt x="10" y="0"/>
                    <a:pt x="0" y="109"/>
                    <a:pt x="10" y="217"/>
                  </a:cubicBezTo>
                  <a:cubicBezTo>
                    <a:pt x="20" y="325"/>
                    <a:pt x="10" y="405"/>
                    <a:pt x="10" y="405"/>
                  </a:cubicBezTo>
                  <a:cubicBezTo>
                    <a:pt x="20" y="418"/>
                    <a:pt x="38" y="405"/>
                    <a:pt x="38" y="405"/>
                  </a:cubicBezTo>
                  <a:cubicBezTo>
                    <a:pt x="30" y="423"/>
                    <a:pt x="15" y="430"/>
                    <a:pt x="15" y="430"/>
                  </a:cubicBezTo>
                  <a:cubicBezTo>
                    <a:pt x="51" y="571"/>
                    <a:pt x="181" y="559"/>
                    <a:pt x="181" y="559"/>
                  </a:cubicBezTo>
                  <a:cubicBezTo>
                    <a:pt x="181" y="559"/>
                    <a:pt x="312" y="571"/>
                    <a:pt x="348" y="430"/>
                  </a:cubicBezTo>
                  <a:cubicBezTo>
                    <a:pt x="348" y="430"/>
                    <a:pt x="333" y="423"/>
                    <a:pt x="325" y="405"/>
                  </a:cubicBezTo>
                  <a:cubicBezTo>
                    <a:pt x="325" y="405"/>
                    <a:pt x="342" y="418"/>
                    <a:pt x="352" y="405"/>
                  </a:cubicBezTo>
                  <a:cubicBezTo>
                    <a:pt x="352" y="405"/>
                    <a:pt x="342" y="325"/>
                    <a:pt x="352" y="217"/>
                  </a:cubicBezTo>
                  <a:cubicBezTo>
                    <a:pt x="363" y="109"/>
                    <a:pt x="353" y="0"/>
                    <a:pt x="181" y="0"/>
                  </a:cubicBez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5"/>
            <p:cNvSpPr>
              <a:spLocks/>
            </p:cNvSpPr>
            <p:nvPr/>
          </p:nvSpPr>
          <p:spPr bwMode="auto">
            <a:xfrm>
              <a:off x="12679363" y="12514263"/>
              <a:ext cx="649288" cy="1590675"/>
            </a:xfrm>
            <a:custGeom>
              <a:avLst/>
              <a:gdLst>
                <a:gd name="T0" fmla="*/ 40 w 409"/>
                <a:gd name="T1" fmla="*/ 1002 h 1002"/>
                <a:gd name="T2" fmla="*/ 172 w 409"/>
                <a:gd name="T3" fmla="*/ 1002 h 1002"/>
                <a:gd name="T4" fmla="*/ 205 w 409"/>
                <a:gd name="T5" fmla="*/ 343 h 1002"/>
                <a:gd name="T6" fmla="*/ 236 w 409"/>
                <a:gd name="T7" fmla="*/ 1002 h 1002"/>
                <a:gd name="T8" fmla="*/ 371 w 409"/>
                <a:gd name="T9" fmla="*/ 1002 h 1002"/>
                <a:gd name="T10" fmla="*/ 409 w 409"/>
                <a:gd name="T11" fmla="*/ 0 h 1002"/>
                <a:gd name="T12" fmla="*/ 0 w 409"/>
                <a:gd name="T13" fmla="*/ 0 h 1002"/>
                <a:gd name="T14" fmla="*/ 40 w 409"/>
                <a:gd name="T15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1002">
                  <a:moveTo>
                    <a:pt x="40" y="1002"/>
                  </a:moveTo>
                  <a:lnTo>
                    <a:pt x="172" y="1002"/>
                  </a:lnTo>
                  <a:lnTo>
                    <a:pt x="205" y="343"/>
                  </a:lnTo>
                  <a:lnTo>
                    <a:pt x="236" y="1002"/>
                  </a:lnTo>
                  <a:lnTo>
                    <a:pt x="371" y="1002"/>
                  </a:lnTo>
                  <a:lnTo>
                    <a:pt x="409" y="0"/>
                  </a:lnTo>
                  <a:lnTo>
                    <a:pt x="0" y="0"/>
                  </a:lnTo>
                  <a:lnTo>
                    <a:pt x="40" y="1002"/>
                  </a:ln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6"/>
            <p:cNvSpPr>
              <a:spLocks/>
            </p:cNvSpPr>
            <p:nvPr/>
          </p:nvSpPr>
          <p:spPr bwMode="auto">
            <a:xfrm>
              <a:off x="13023851" y="13981113"/>
              <a:ext cx="387350" cy="219075"/>
            </a:xfrm>
            <a:custGeom>
              <a:avLst/>
              <a:gdLst>
                <a:gd name="T0" fmla="*/ 21 w 103"/>
                <a:gd name="T1" fmla="*/ 12 h 58"/>
                <a:gd name="T2" fmla="*/ 23 w 103"/>
                <a:gd name="T3" fmla="*/ 45 h 58"/>
                <a:gd name="T4" fmla="*/ 89 w 103"/>
                <a:gd name="T5" fmla="*/ 29 h 58"/>
                <a:gd name="T6" fmla="*/ 49 w 103"/>
                <a:gd name="T7" fmla="*/ 0 h 58"/>
                <a:gd name="T8" fmla="*/ 21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21" y="12"/>
                  </a:moveTo>
                  <a:cubicBezTo>
                    <a:pt x="7" y="26"/>
                    <a:pt x="0" y="42"/>
                    <a:pt x="23" y="45"/>
                  </a:cubicBezTo>
                  <a:cubicBezTo>
                    <a:pt x="44" y="47"/>
                    <a:pt x="103" y="58"/>
                    <a:pt x="89" y="29"/>
                  </a:cubicBezTo>
                  <a:cubicBezTo>
                    <a:pt x="75" y="2"/>
                    <a:pt x="58" y="0"/>
                    <a:pt x="49" y="0"/>
                  </a:cubicBezTo>
                  <a:cubicBezTo>
                    <a:pt x="40" y="0"/>
                    <a:pt x="28" y="4"/>
                    <a:pt x="21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7"/>
            <p:cNvSpPr>
              <a:spLocks/>
            </p:cNvSpPr>
            <p:nvPr/>
          </p:nvSpPr>
          <p:spPr bwMode="auto">
            <a:xfrm>
              <a:off x="12596813" y="13981113"/>
              <a:ext cx="385763" cy="219075"/>
            </a:xfrm>
            <a:custGeom>
              <a:avLst/>
              <a:gdLst>
                <a:gd name="T0" fmla="*/ 82 w 103"/>
                <a:gd name="T1" fmla="*/ 12 h 58"/>
                <a:gd name="T2" fmla="*/ 80 w 103"/>
                <a:gd name="T3" fmla="*/ 45 h 58"/>
                <a:gd name="T4" fmla="*/ 15 w 103"/>
                <a:gd name="T5" fmla="*/ 29 h 58"/>
                <a:gd name="T6" fmla="*/ 54 w 103"/>
                <a:gd name="T7" fmla="*/ 0 h 58"/>
                <a:gd name="T8" fmla="*/ 82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82" y="12"/>
                  </a:moveTo>
                  <a:cubicBezTo>
                    <a:pt x="96" y="26"/>
                    <a:pt x="103" y="42"/>
                    <a:pt x="80" y="45"/>
                  </a:cubicBezTo>
                  <a:cubicBezTo>
                    <a:pt x="59" y="47"/>
                    <a:pt x="0" y="58"/>
                    <a:pt x="15" y="29"/>
                  </a:cubicBezTo>
                  <a:cubicBezTo>
                    <a:pt x="29" y="2"/>
                    <a:pt x="45" y="0"/>
                    <a:pt x="54" y="0"/>
                  </a:cubicBezTo>
                  <a:cubicBezTo>
                    <a:pt x="63" y="0"/>
                    <a:pt x="75" y="4"/>
                    <a:pt x="82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328"/>
            <p:cNvSpPr>
              <a:spLocks noChangeArrowheads="1"/>
            </p:cNvSpPr>
            <p:nvPr/>
          </p:nvSpPr>
          <p:spPr bwMode="auto">
            <a:xfrm>
              <a:off x="12822238" y="11553826"/>
              <a:ext cx="360363" cy="987425"/>
            </a:xfrm>
            <a:prstGeom prst="rect">
              <a:avLst/>
            </a:prstGeom>
            <a:solidFill>
              <a:srgbClr val="F9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329"/>
            <p:cNvSpPr>
              <a:spLocks noChangeArrowheads="1"/>
            </p:cNvSpPr>
            <p:nvPr/>
          </p:nvSpPr>
          <p:spPr bwMode="auto">
            <a:xfrm>
              <a:off x="12963526" y="11703051"/>
              <a:ext cx="68263" cy="6826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330"/>
            <p:cNvSpPr>
              <a:spLocks noChangeArrowheads="1"/>
            </p:cNvSpPr>
            <p:nvPr/>
          </p:nvSpPr>
          <p:spPr bwMode="auto">
            <a:xfrm>
              <a:off x="12963526" y="118570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331"/>
            <p:cNvSpPr>
              <a:spLocks noChangeArrowheads="1"/>
            </p:cNvSpPr>
            <p:nvPr/>
          </p:nvSpPr>
          <p:spPr bwMode="auto">
            <a:xfrm>
              <a:off x="12963526" y="12015788"/>
              <a:ext cx="68263" cy="69850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332"/>
            <p:cNvSpPr>
              <a:spLocks noChangeArrowheads="1"/>
            </p:cNvSpPr>
            <p:nvPr/>
          </p:nvSpPr>
          <p:spPr bwMode="auto">
            <a:xfrm>
              <a:off x="12963526" y="12172951"/>
              <a:ext cx="68263" cy="66675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333"/>
            <p:cNvSpPr>
              <a:spLocks noChangeArrowheads="1"/>
            </p:cNvSpPr>
            <p:nvPr/>
          </p:nvSpPr>
          <p:spPr bwMode="auto">
            <a:xfrm>
              <a:off x="12963526" y="123269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34"/>
            <p:cNvSpPr>
              <a:spLocks/>
            </p:cNvSpPr>
            <p:nvPr/>
          </p:nvSpPr>
          <p:spPr bwMode="auto">
            <a:xfrm>
              <a:off x="12776201" y="11568113"/>
              <a:ext cx="447675" cy="161925"/>
            </a:xfrm>
            <a:custGeom>
              <a:avLst/>
              <a:gdLst>
                <a:gd name="T0" fmla="*/ 83 w 282"/>
                <a:gd name="T1" fmla="*/ 102 h 102"/>
                <a:gd name="T2" fmla="*/ 140 w 282"/>
                <a:gd name="T3" fmla="*/ 29 h 102"/>
                <a:gd name="T4" fmla="*/ 197 w 282"/>
                <a:gd name="T5" fmla="*/ 102 h 102"/>
                <a:gd name="T6" fmla="*/ 282 w 282"/>
                <a:gd name="T7" fmla="*/ 0 h 102"/>
                <a:gd name="T8" fmla="*/ 0 w 282"/>
                <a:gd name="T9" fmla="*/ 0 h 102"/>
                <a:gd name="T10" fmla="*/ 83 w 28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02">
                  <a:moveTo>
                    <a:pt x="83" y="102"/>
                  </a:moveTo>
                  <a:lnTo>
                    <a:pt x="140" y="29"/>
                  </a:lnTo>
                  <a:lnTo>
                    <a:pt x="197" y="102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83" y="10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35"/>
            <p:cNvSpPr>
              <a:spLocks/>
            </p:cNvSpPr>
            <p:nvPr/>
          </p:nvSpPr>
          <p:spPr bwMode="auto">
            <a:xfrm>
              <a:off x="12490451" y="12439651"/>
              <a:ext cx="219075" cy="377825"/>
            </a:xfrm>
            <a:custGeom>
              <a:avLst/>
              <a:gdLst>
                <a:gd name="T0" fmla="*/ 8 w 58"/>
                <a:gd name="T1" fmla="*/ 0 h 101"/>
                <a:gd name="T2" fmla="*/ 11 w 58"/>
                <a:gd name="T3" fmla="*/ 63 h 101"/>
                <a:gd name="T4" fmla="*/ 45 w 58"/>
                <a:gd name="T5" fmla="*/ 96 h 101"/>
                <a:gd name="T6" fmla="*/ 37 w 58"/>
                <a:gd name="T7" fmla="*/ 65 h 101"/>
                <a:gd name="T8" fmla="*/ 45 w 58"/>
                <a:gd name="T9" fmla="*/ 64 h 101"/>
                <a:gd name="T10" fmla="*/ 44 w 58"/>
                <a:gd name="T11" fmla="*/ 8 h 101"/>
                <a:gd name="T12" fmla="*/ 8 w 5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1">
                  <a:moveTo>
                    <a:pt x="8" y="0"/>
                  </a:moveTo>
                  <a:cubicBezTo>
                    <a:pt x="8" y="0"/>
                    <a:pt x="0" y="40"/>
                    <a:pt x="11" y="63"/>
                  </a:cubicBezTo>
                  <a:cubicBezTo>
                    <a:pt x="22" y="87"/>
                    <a:pt x="33" y="101"/>
                    <a:pt x="45" y="96"/>
                  </a:cubicBezTo>
                  <a:cubicBezTo>
                    <a:pt x="58" y="91"/>
                    <a:pt x="38" y="67"/>
                    <a:pt x="37" y="65"/>
                  </a:cubicBezTo>
                  <a:cubicBezTo>
                    <a:pt x="37" y="65"/>
                    <a:pt x="42" y="68"/>
                    <a:pt x="45" y="64"/>
                  </a:cubicBezTo>
                  <a:cubicBezTo>
                    <a:pt x="47" y="60"/>
                    <a:pt x="48" y="27"/>
                    <a:pt x="44" y="8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6"/>
            <p:cNvSpPr>
              <a:spLocks/>
            </p:cNvSpPr>
            <p:nvPr/>
          </p:nvSpPr>
          <p:spPr bwMode="auto">
            <a:xfrm>
              <a:off x="12580938" y="12630151"/>
              <a:ext cx="63500" cy="76200"/>
            </a:xfrm>
            <a:custGeom>
              <a:avLst/>
              <a:gdLst>
                <a:gd name="T0" fmla="*/ 17 w 17"/>
                <a:gd name="T1" fmla="*/ 20 h 20"/>
                <a:gd name="T2" fmla="*/ 13 w 17"/>
                <a:gd name="T3" fmla="*/ 14 h 20"/>
                <a:gd name="T4" fmla="*/ 4 w 17"/>
                <a:gd name="T5" fmla="*/ 0 h 20"/>
                <a:gd name="T6" fmla="*/ 17 w 1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0"/>
                  </a:moveTo>
                  <a:cubicBezTo>
                    <a:pt x="15" y="17"/>
                    <a:pt x="13" y="15"/>
                    <a:pt x="13" y="14"/>
                  </a:cubicBezTo>
                  <a:cubicBezTo>
                    <a:pt x="13" y="14"/>
                    <a:pt x="6" y="12"/>
                    <a:pt x="4" y="0"/>
                  </a:cubicBezTo>
                  <a:cubicBezTo>
                    <a:pt x="4" y="0"/>
                    <a:pt x="0" y="18"/>
                    <a:pt x="17" y="2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37"/>
            <p:cNvSpPr>
              <a:spLocks/>
            </p:cNvSpPr>
            <p:nvPr/>
          </p:nvSpPr>
          <p:spPr bwMode="auto">
            <a:xfrm>
              <a:off x="12476163" y="11553826"/>
              <a:ext cx="363538" cy="1477963"/>
            </a:xfrm>
            <a:custGeom>
              <a:avLst/>
              <a:gdLst>
                <a:gd name="T0" fmla="*/ 95 w 97"/>
                <a:gd name="T1" fmla="*/ 9 h 394"/>
                <a:gd name="T2" fmla="*/ 96 w 97"/>
                <a:gd name="T3" fmla="*/ 285 h 394"/>
                <a:gd name="T4" fmla="*/ 51 w 97"/>
                <a:gd name="T5" fmla="*/ 378 h 394"/>
                <a:gd name="T6" fmla="*/ 52 w 97"/>
                <a:gd name="T7" fmla="*/ 245 h 394"/>
                <a:gd name="T8" fmla="*/ 5 w 97"/>
                <a:gd name="T9" fmla="*/ 245 h 394"/>
                <a:gd name="T10" fmla="*/ 15 w 97"/>
                <a:gd name="T11" fmla="*/ 94 h 394"/>
                <a:gd name="T12" fmla="*/ 95 w 97"/>
                <a:gd name="T13" fmla="*/ 0 h 394"/>
                <a:gd name="T14" fmla="*/ 95 w 97"/>
                <a:gd name="T15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94">
                  <a:moveTo>
                    <a:pt x="95" y="9"/>
                  </a:moveTo>
                  <a:cubicBezTo>
                    <a:pt x="95" y="9"/>
                    <a:pt x="95" y="176"/>
                    <a:pt x="96" y="285"/>
                  </a:cubicBezTo>
                  <a:cubicBezTo>
                    <a:pt x="97" y="394"/>
                    <a:pt x="51" y="378"/>
                    <a:pt x="51" y="378"/>
                  </a:cubicBezTo>
                  <a:cubicBezTo>
                    <a:pt x="43" y="352"/>
                    <a:pt x="52" y="245"/>
                    <a:pt x="52" y="245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5" y="245"/>
                    <a:pt x="0" y="202"/>
                    <a:pt x="15" y="94"/>
                  </a:cubicBezTo>
                  <a:cubicBezTo>
                    <a:pt x="26" y="22"/>
                    <a:pt x="67" y="4"/>
                    <a:pt x="95" y="0"/>
                  </a:cubicBezTo>
                  <a:lnTo>
                    <a:pt x="95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38"/>
            <p:cNvSpPr>
              <a:spLocks/>
            </p:cNvSpPr>
            <p:nvPr/>
          </p:nvSpPr>
          <p:spPr bwMode="auto">
            <a:xfrm>
              <a:off x="12622213" y="11890376"/>
              <a:ext cx="87313" cy="582613"/>
            </a:xfrm>
            <a:custGeom>
              <a:avLst/>
              <a:gdLst>
                <a:gd name="T0" fmla="*/ 31 w 55"/>
                <a:gd name="T1" fmla="*/ 367 h 367"/>
                <a:gd name="T2" fmla="*/ 55 w 55"/>
                <a:gd name="T3" fmla="*/ 0 h 367"/>
                <a:gd name="T4" fmla="*/ 0 w 55"/>
                <a:gd name="T5" fmla="*/ 367 h 367"/>
                <a:gd name="T6" fmla="*/ 31 w 55"/>
                <a:gd name="T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67">
                  <a:moveTo>
                    <a:pt x="31" y="367"/>
                  </a:moveTo>
                  <a:lnTo>
                    <a:pt x="55" y="0"/>
                  </a:lnTo>
                  <a:lnTo>
                    <a:pt x="0" y="367"/>
                  </a:lnTo>
                  <a:lnTo>
                    <a:pt x="31" y="367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39"/>
            <p:cNvSpPr>
              <a:spLocks/>
            </p:cNvSpPr>
            <p:nvPr/>
          </p:nvSpPr>
          <p:spPr bwMode="auto">
            <a:xfrm>
              <a:off x="13369926" y="11790363"/>
              <a:ext cx="808038" cy="709613"/>
            </a:xfrm>
            <a:custGeom>
              <a:avLst/>
              <a:gdLst>
                <a:gd name="T0" fmla="*/ 30 w 215"/>
                <a:gd name="T1" fmla="*/ 0 h 189"/>
                <a:gd name="T2" fmla="*/ 136 w 215"/>
                <a:gd name="T3" fmla="*/ 87 h 189"/>
                <a:gd name="T4" fmla="*/ 193 w 215"/>
                <a:gd name="T5" fmla="*/ 81 h 189"/>
                <a:gd name="T6" fmla="*/ 161 w 215"/>
                <a:gd name="T7" fmla="*/ 112 h 189"/>
                <a:gd name="T8" fmla="*/ 211 w 215"/>
                <a:gd name="T9" fmla="*/ 145 h 189"/>
                <a:gd name="T10" fmla="*/ 174 w 215"/>
                <a:gd name="T11" fmla="*/ 142 h 189"/>
                <a:gd name="T12" fmla="*/ 196 w 215"/>
                <a:gd name="T13" fmla="*/ 165 h 189"/>
                <a:gd name="T14" fmla="*/ 164 w 215"/>
                <a:gd name="T15" fmla="*/ 160 h 189"/>
                <a:gd name="T16" fmla="*/ 178 w 215"/>
                <a:gd name="T17" fmla="*/ 179 h 189"/>
                <a:gd name="T18" fmla="*/ 139 w 215"/>
                <a:gd name="T19" fmla="*/ 171 h 189"/>
                <a:gd name="T20" fmla="*/ 99 w 215"/>
                <a:gd name="T21" fmla="*/ 122 h 189"/>
                <a:gd name="T22" fmla="*/ 0 w 215"/>
                <a:gd name="T23" fmla="*/ 31 h 189"/>
                <a:gd name="T24" fmla="*/ 30 w 215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189">
                  <a:moveTo>
                    <a:pt x="30" y="0"/>
                  </a:moveTo>
                  <a:cubicBezTo>
                    <a:pt x="30" y="0"/>
                    <a:pt x="105" y="89"/>
                    <a:pt x="136" y="87"/>
                  </a:cubicBezTo>
                  <a:cubicBezTo>
                    <a:pt x="168" y="84"/>
                    <a:pt x="182" y="74"/>
                    <a:pt x="193" y="81"/>
                  </a:cubicBezTo>
                  <a:cubicBezTo>
                    <a:pt x="204" y="89"/>
                    <a:pt x="178" y="113"/>
                    <a:pt x="161" y="112"/>
                  </a:cubicBezTo>
                  <a:cubicBezTo>
                    <a:pt x="161" y="112"/>
                    <a:pt x="215" y="130"/>
                    <a:pt x="211" y="145"/>
                  </a:cubicBezTo>
                  <a:cubicBezTo>
                    <a:pt x="207" y="159"/>
                    <a:pt x="174" y="142"/>
                    <a:pt x="174" y="142"/>
                  </a:cubicBezTo>
                  <a:cubicBezTo>
                    <a:pt x="174" y="142"/>
                    <a:pt x="200" y="156"/>
                    <a:pt x="196" y="165"/>
                  </a:cubicBezTo>
                  <a:cubicBezTo>
                    <a:pt x="192" y="174"/>
                    <a:pt x="164" y="160"/>
                    <a:pt x="164" y="160"/>
                  </a:cubicBezTo>
                  <a:cubicBezTo>
                    <a:pt x="164" y="160"/>
                    <a:pt x="183" y="173"/>
                    <a:pt x="178" y="179"/>
                  </a:cubicBezTo>
                  <a:cubicBezTo>
                    <a:pt x="171" y="189"/>
                    <a:pt x="139" y="171"/>
                    <a:pt x="139" y="171"/>
                  </a:cubicBezTo>
                  <a:cubicBezTo>
                    <a:pt x="120" y="160"/>
                    <a:pt x="106" y="145"/>
                    <a:pt x="99" y="122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0"/>
            <p:cNvSpPr>
              <a:spLocks/>
            </p:cNvSpPr>
            <p:nvPr/>
          </p:nvSpPr>
          <p:spPr bwMode="auto">
            <a:xfrm>
              <a:off x="13881101" y="12217401"/>
              <a:ext cx="112713" cy="123825"/>
            </a:xfrm>
            <a:custGeom>
              <a:avLst/>
              <a:gdLst>
                <a:gd name="T0" fmla="*/ 23 w 30"/>
                <a:gd name="T1" fmla="*/ 0 h 33"/>
                <a:gd name="T2" fmla="*/ 0 w 30"/>
                <a:gd name="T3" fmla="*/ 33 h 33"/>
                <a:gd name="T4" fmla="*/ 23 w 30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3">
                  <a:moveTo>
                    <a:pt x="23" y="0"/>
                  </a:moveTo>
                  <a:cubicBezTo>
                    <a:pt x="23" y="0"/>
                    <a:pt x="23" y="20"/>
                    <a:pt x="0" y="33"/>
                  </a:cubicBezTo>
                  <a:cubicBezTo>
                    <a:pt x="0" y="33"/>
                    <a:pt x="30" y="27"/>
                    <a:pt x="23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41"/>
            <p:cNvSpPr>
              <a:spLocks/>
            </p:cNvSpPr>
            <p:nvPr/>
          </p:nvSpPr>
          <p:spPr bwMode="auto">
            <a:xfrm>
              <a:off x="13163551" y="11553826"/>
              <a:ext cx="684213" cy="1477963"/>
            </a:xfrm>
            <a:custGeom>
              <a:avLst/>
              <a:gdLst>
                <a:gd name="T0" fmla="*/ 2 w 182"/>
                <a:gd name="T1" fmla="*/ 9 h 394"/>
                <a:gd name="T2" fmla="*/ 1 w 182"/>
                <a:gd name="T3" fmla="*/ 285 h 394"/>
                <a:gd name="T4" fmla="*/ 47 w 182"/>
                <a:gd name="T5" fmla="*/ 378 h 394"/>
                <a:gd name="T6" fmla="*/ 46 w 182"/>
                <a:gd name="T7" fmla="*/ 245 h 394"/>
                <a:gd name="T8" fmla="*/ 35 w 182"/>
                <a:gd name="T9" fmla="*/ 84 h 394"/>
                <a:gd name="T10" fmla="*/ 150 w 182"/>
                <a:gd name="T11" fmla="*/ 190 h 394"/>
                <a:gd name="T12" fmla="*/ 182 w 182"/>
                <a:gd name="T13" fmla="*/ 143 h 394"/>
                <a:gd name="T14" fmla="*/ 43 w 182"/>
                <a:gd name="T15" fmla="*/ 17 h 394"/>
                <a:gd name="T16" fmla="*/ 2 w 182"/>
                <a:gd name="T17" fmla="*/ 0 h 394"/>
                <a:gd name="T18" fmla="*/ 2 w 182"/>
                <a:gd name="T19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94">
                  <a:moveTo>
                    <a:pt x="2" y="9"/>
                  </a:moveTo>
                  <a:cubicBezTo>
                    <a:pt x="2" y="9"/>
                    <a:pt x="2" y="176"/>
                    <a:pt x="1" y="285"/>
                  </a:cubicBezTo>
                  <a:cubicBezTo>
                    <a:pt x="0" y="394"/>
                    <a:pt x="47" y="378"/>
                    <a:pt x="47" y="378"/>
                  </a:cubicBezTo>
                  <a:cubicBezTo>
                    <a:pt x="54" y="352"/>
                    <a:pt x="46" y="245"/>
                    <a:pt x="46" y="24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137" y="177"/>
                    <a:pt x="150" y="190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60" y="124"/>
                    <a:pt x="60" y="30"/>
                    <a:pt x="43" y="17"/>
                  </a:cubicBezTo>
                  <a:cubicBezTo>
                    <a:pt x="29" y="6"/>
                    <a:pt x="14" y="2"/>
                    <a:pt x="2" y="0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42"/>
            <p:cNvSpPr>
              <a:spLocks/>
            </p:cNvSpPr>
            <p:nvPr/>
          </p:nvSpPr>
          <p:spPr bwMode="auto">
            <a:xfrm>
              <a:off x="12265026" y="11122026"/>
              <a:ext cx="285750" cy="269875"/>
            </a:xfrm>
            <a:custGeom>
              <a:avLst/>
              <a:gdLst>
                <a:gd name="T0" fmla="*/ 62 w 76"/>
                <a:gd name="T1" fmla="*/ 12 h 72"/>
                <a:gd name="T2" fmla="*/ 35 w 76"/>
                <a:gd name="T3" fmla="*/ 4 h 72"/>
                <a:gd name="T4" fmla="*/ 76 w 76"/>
                <a:gd name="T5" fmla="*/ 72 h 72"/>
                <a:gd name="T6" fmla="*/ 62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62" y="12"/>
                  </a:moveTo>
                  <a:cubicBezTo>
                    <a:pt x="62" y="12"/>
                    <a:pt x="52" y="0"/>
                    <a:pt x="35" y="4"/>
                  </a:cubicBezTo>
                  <a:cubicBezTo>
                    <a:pt x="20" y="8"/>
                    <a:pt x="0" y="51"/>
                    <a:pt x="76" y="72"/>
                  </a:cubicBezTo>
                  <a:lnTo>
                    <a:pt x="62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43"/>
            <p:cNvSpPr>
              <a:spLocks/>
            </p:cNvSpPr>
            <p:nvPr/>
          </p:nvSpPr>
          <p:spPr bwMode="auto">
            <a:xfrm>
              <a:off x="13455651" y="11122026"/>
              <a:ext cx="285750" cy="269875"/>
            </a:xfrm>
            <a:custGeom>
              <a:avLst/>
              <a:gdLst>
                <a:gd name="T0" fmla="*/ 14 w 76"/>
                <a:gd name="T1" fmla="*/ 12 h 72"/>
                <a:gd name="T2" fmla="*/ 41 w 76"/>
                <a:gd name="T3" fmla="*/ 4 h 72"/>
                <a:gd name="T4" fmla="*/ 0 w 76"/>
                <a:gd name="T5" fmla="*/ 72 h 72"/>
                <a:gd name="T6" fmla="*/ 14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14" y="12"/>
                  </a:moveTo>
                  <a:cubicBezTo>
                    <a:pt x="14" y="12"/>
                    <a:pt x="24" y="0"/>
                    <a:pt x="41" y="4"/>
                  </a:cubicBezTo>
                  <a:cubicBezTo>
                    <a:pt x="56" y="8"/>
                    <a:pt x="76" y="51"/>
                    <a:pt x="0" y="72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44"/>
            <p:cNvSpPr>
              <a:spLocks/>
            </p:cNvSpPr>
            <p:nvPr/>
          </p:nvSpPr>
          <p:spPr bwMode="auto">
            <a:xfrm>
              <a:off x="12465051" y="10764838"/>
              <a:ext cx="1077913" cy="855663"/>
            </a:xfrm>
            <a:custGeom>
              <a:avLst/>
              <a:gdLst>
                <a:gd name="T0" fmla="*/ 232 w 287"/>
                <a:gd name="T1" fmla="*/ 199 h 228"/>
                <a:gd name="T2" fmla="*/ 179 w 287"/>
                <a:gd name="T3" fmla="*/ 219 h 228"/>
                <a:gd name="T4" fmla="*/ 107 w 287"/>
                <a:gd name="T5" fmla="*/ 219 h 228"/>
                <a:gd name="T6" fmla="*/ 55 w 287"/>
                <a:gd name="T7" fmla="*/ 199 h 228"/>
                <a:gd name="T8" fmla="*/ 0 w 287"/>
                <a:gd name="T9" fmla="*/ 118 h 228"/>
                <a:gd name="T10" fmla="*/ 0 w 287"/>
                <a:gd name="T11" fmla="*/ 0 h 228"/>
                <a:gd name="T12" fmla="*/ 287 w 287"/>
                <a:gd name="T13" fmla="*/ 0 h 228"/>
                <a:gd name="T14" fmla="*/ 287 w 287"/>
                <a:gd name="T15" fmla="*/ 118 h 228"/>
                <a:gd name="T16" fmla="*/ 232 w 287"/>
                <a:gd name="T17" fmla="*/ 19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28">
                  <a:moveTo>
                    <a:pt x="232" y="199"/>
                  </a:moveTo>
                  <a:cubicBezTo>
                    <a:pt x="179" y="219"/>
                    <a:pt x="179" y="219"/>
                    <a:pt x="179" y="219"/>
                  </a:cubicBezTo>
                  <a:cubicBezTo>
                    <a:pt x="156" y="228"/>
                    <a:pt x="130" y="228"/>
                    <a:pt x="107" y="21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22" y="186"/>
                    <a:pt x="0" y="154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7" y="118"/>
                    <a:pt x="287" y="118"/>
                    <a:pt x="287" y="118"/>
                  </a:cubicBezTo>
                  <a:cubicBezTo>
                    <a:pt x="287" y="154"/>
                    <a:pt x="265" y="186"/>
                    <a:pt x="232" y="199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45"/>
            <p:cNvSpPr>
              <a:spLocks/>
            </p:cNvSpPr>
            <p:nvPr/>
          </p:nvSpPr>
          <p:spPr bwMode="auto">
            <a:xfrm>
              <a:off x="12896851" y="11395076"/>
              <a:ext cx="236538" cy="106363"/>
            </a:xfrm>
            <a:custGeom>
              <a:avLst/>
              <a:gdLst>
                <a:gd name="T0" fmla="*/ 0 w 63"/>
                <a:gd name="T1" fmla="*/ 12 h 28"/>
                <a:gd name="T2" fmla="*/ 17 w 63"/>
                <a:gd name="T3" fmla="*/ 0 h 28"/>
                <a:gd name="T4" fmla="*/ 31 w 63"/>
                <a:gd name="T5" fmla="*/ 10 h 28"/>
                <a:gd name="T6" fmla="*/ 49 w 63"/>
                <a:gd name="T7" fmla="*/ 1 h 28"/>
                <a:gd name="T8" fmla="*/ 63 w 63"/>
                <a:gd name="T9" fmla="*/ 13 h 28"/>
                <a:gd name="T10" fmla="*/ 30 w 63"/>
                <a:gd name="T11" fmla="*/ 28 h 28"/>
                <a:gd name="T12" fmla="*/ 0 w 63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8">
                  <a:moveTo>
                    <a:pt x="0" y="12"/>
                  </a:moveTo>
                  <a:cubicBezTo>
                    <a:pt x="0" y="12"/>
                    <a:pt x="8" y="0"/>
                    <a:pt x="17" y="0"/>
                  </a:cubicBezTo>
                  <a:cubicBezTo>
                    <a:pt x="26" y="1"/>
                    <a:pt x="31" y="10"/>
                    <a:pt x="31" y="10"/>
                  </a:cubicBezTo>
                  <a:cubicBezTo>
                    <a:pt x="31" y="10"/>
                    <a:pt x="39" y="0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3" y="28"/>
                    <a:pt x="30" y="28"/>
                  </a:cubicBezTo>
                  <a:cubicBezTo>
                    <a:pt x="7" y="28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46"/>
            <p:cNvSpPr>
              <a:spLocks/>
            </p:cNvSpPr>
            <p:nvPr/>
          </p:nvSpPr>
          <p:spPr bwMode="auto">
            <a:xfrm>
              <a:off x="12633326" y="11034713"/>
              <a:ext cx="188913" cy="117475"/>
            </a:xfrm>
            <a:custGeom>
              <a:avLst/>
              <a:gdLst>
                <a:gd name="T0" fmla="*/ 4 w 50"/>
                <a:gd name="T1" fmla="*/ 31 h 31"/>
                <a:gd name="T2" fmla="*/ 0 w 50"/>
                <a:gd name="T3" fmla="*/ 28 h 31"/>
                <a:gd name="T4" fmla="*/ 23 w 50"/>
                <a:gd name="T5" fmla="*/ 0 h 31"/>
                <a:gd name="T6" fmla="*/ 50 w 50"/>
                <a:gd name="T7" fmla="*/ 22 h 31"/>
                <a:gd name="T8" fmla="*/ 47 w 50"/>
                <a:gd name="T9" fmla="*/ 26 h 31"/>
                <a:gd name="T10" fmla="*/ 43 w 50"/>
                <a:gd name="T11" fmla="*/ 23 h 31"/>
                <a:gd name="T12" fmla="*/ 23 w 50"/>
                <a:gd name="T13" fmla="*/ 7 h 31"/>
                <a:gd name="T14" fmla="*/ 7 w 50"/>
                <a:gd name="T15" fmla="*/ 28 h 31"/>
                <a:gd name="T16" fmla="*/ 4 w 50"/>
                <a:gd name="T17" fmla="*/ 31 h 31"/>
                <a:gd name="T18" fmla="*/ 4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" y="31"/>
                  </a:moveTo>
                  <a:cubicBezTo>
                    <a:pt x="2" y="31"/>
                    <a:pt x="0" y="30"/>
                    <a:pt x="0" y="28"/>
                  </a:cubicBezTo>
                  <a:cubicBezTo>
                    <a:pt x="0" y="19"/>
                    <a:pt x="5" y="1"/>
                    <a:pt x="23" y="0"/>
                  </a:cubicBezTo>
                  <a:cubicBezTo>
                    <a:pt x="40" y="0"/>
                    <a:pt x="48" y="14"/>
                    <a:pt x="50" y="22"/>
                  </a:cubicBezTo>
                  <a:cubicBezTo>
                    <a:pt x="50" y="24"/>
                    <a:pt x="49" y="26"/>
                    <a:pt x="47" y="26"/>
                  </a:cubicBezTo>
                  <a:cubicBezTo>
                    <a:pt x="45" y="27"/>
                    <a:pt x="44" y="25"/>
                    <a:pt x="43" y="23"/>
                  </a:cubicBezTo>
                  <a:cubicBezTo>
                    <a:pt x="43" y="23"/>
                    <a:pt x="39" y="7"/>
                    <a:pt x="23" y="7"/>
                  </a:cubicBezTo>
                  <a:cubicBezTo>
                    <a:pt x="7" y="8"/>
                    <a:pt x="7" y="27"/>
                    <a:pt x="7" y="28"/>
                  </a:cubicBezTo>
                  <a:cubicBezTo>
                    <a:pt x="7" y="30"/>
                    <a:pt x="6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47"/>
            <p:cNvSpPr>
              <a:spLocks/>
            </p:cNvSpPr>
            <p:nvPr/>
          </p:nvSpPr>
          <p:spPr bwMode="auto">
            <a:xfrm>
              <a:off x="12558713" y="11114088"/>
              <a:ext cx="104775" cy="38100"/>
            </a:xfrm>
            <a:custGeom>
              <a:avLst/>
              <a:gdLst>
                <a:gd name="T0" fmla="*/ 18 w 28"/>
                <a:gd name="T1" fmla="*/ 10 h 10"/>
                <a:gd name="T2" fmla="*/ 3 w 28"/>
                <a:gd name="T3" fmla="*/ 7 h 10"/>
                <a:gd name="T4" fmla="*/ 1 w 28"/>
                <a:gd name="T5" fmla="*/ 3 h 10"/>
                <a:gd name="T6" fmla="*/ 5 w 28"/>
                <a:gd name="T7" fmla="*/ 1 h 10"/>
                <a:gd name="T8" fmla="*/ 23 w 28"/>
                <a:gd name="T9" fmla="*/ 3 h 10"/>
                <a:gd name="T10" fmla="*/ 27 w 28"/>
                <a:gd name="T11" fmla="*/ 5 h 10"/>
                <a:gd name="T12" fmla="*/ 25 w 28"/>
                <a:gd name="T13" fmla="*/ 9 h 10"/>
                <a:gd name="T14" fmla="*/ 18 w 2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18" y="10"/>
                  </a:moveTo>
                  <a:cubicBezTo>
                    <a:pt x="14" y="10"/>
                    <a:pt x="9" y="10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6" y="5"/>
                    <a:pt x="23" y="3"/>
                    <a:pt x="23" y="3"/>
                  </a:cubicBezTo>
                  <a:cubicBezTo>
                    <a:pt x="25" y="2"/>
                    <a:pt x="26" y="3"/>
                    <a:pt x="27" y="5"/>
                  </a:cubicBezTo>
                  <a:cubicBezTo>
                    <a:pt x="28" y="7"/>
                    <a:pt x="26" y="9"/>
                    <a:pt x="25" y="9"/>
                  </a:cubicBezTo>
                  <a:cubicBezTo>
                    <a:pt x="24" y="9"/>
                    <a:pt x="22" y="10"/>
                    <a:pt x="18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48"/>
            <p:cNvSpPr>
              <a:spLocks/>
            </p:cNvSpPr>
            <p:nvPr/>
          </p:nvSpPr>
          <p:spPr bwMode="auto">
            <a:xfrm>
              <a:off x="12558713" y="11061701"/>
              <a:ext cx="104775" cy="63500"/>
            </a:xfrm>
            <a:custGeom>
              <a:avLst/>
              <a:gdLst>
                <a:gd name="T0" fmla="*/ 24 w 28"/>
                <a:gd name="T1" fmla="*/ 17 h 17"/>
                <a:gd name="T2" fmla="*/ 2 w 28"/>
                <a:gd name="T3" fmla="*/ 7 h 17"/>
                <a:gd name="T4" fmla="*/ 1 w 28"/>
                <a:gd name="T5" fmla="*/ 2 h 17"/>
                <a:gd name="T6" fmla="*/ 6 w 28"/>
                <a:gd name="T7" fmla="*/ 2 h 17"/>
                <a:gd name="T8" fmla="*/ 6 w 28"/>
                <a:gd name="T9" fmla="*/ 2 h 17"/>
                <a:gd name="T10" fmla="*/ 24 w 28"/>
                <a:gd name="T11" fmla="*/ 10 h 17"/>
                <a:gd name="T12" fmla="*/ 24 w 28"/>
                <a:gd name="T13" fmla="*/ 10 h 17"/>
                <a:gd name="T14" fmla="*/ 28 w 28"/>
                <a:gd name="T15" fmla="*/ 13 h 17"/>
                <a:gd name="T16" fmla="*/ 24 w 28"/>
                <a:gd name="T17" fmla="*/ 17 h 17"/>
                <a:gd name="T18" fmla="*/ 24 w 28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7">
                  <a:moveTo>
                    <a:pt x="24" y="17"/>
                  </a:moveTo>
                  <a:cubicBezTo>
                    <a:pt x="14" y="1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4"/>
                    <a:pt x="18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6" y="10"/>
                    <a:pt x="28" y="11"/>
                    <a:pt x="28" y="13"/>
                  </a:cubicBezTo>
                  <a:cubicBezTo>
                    <a:pt x="28" y="15"/>
                    <a:pt x="26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49"/>
            <p:cNvSpPr>
              <a:spLocks/>
            </p:cNvSpPr>
            <p:nvPr/>
          </p:nvSpPr>
          <p:spPr bwMode="auto">
            <a:xfrm>
              <a:off x="13166726" y="11034713"/>
              <a:ext cx="188913" cy="117475"/>
            </a:xfrm>
            <a:custGeom>
              <a:avLst/>
              <a:gdLst>
                <a:gd name="T0" fmla="*/ 46 w 50"/>
                <a:gd name="T1" fmla="*/ 31 h 31"/>
                <a:gd name="T2" fmla="*/ 46 w 50"/>
                <a:gd name="T3" fmla="*/ 31 h 31"/>
                <a:gd name="T4" fmla="*/ 43 w 50"/>
                <a:gd name="T5" fmla="*/ 28 h 31"/>
                <a:gd name="T6" fmla="*/ 27 w 50"/>
                <a:gd name="T7" fmla="*/ 7 h 31"/>
                <a:gd name="T8" fmla="*/ 7 w 50"/>
                <a:gd name="T9" fmla="*/ 23 h 31"/>
                <a:gd name="T10" fmla="*/ 3 w 50"/>
                <a:gd name="T11" fmla="*/ 26 h 31"/>
                <a:gd name="T12" fmla="*/ 0 w 50"/>
                <a:gd name="T13" fmla="*/ 22 h 31"/>
                <a:gd name="T14" fmla="*/ 27 w 50"/>
                <a:gd name="T15" fmla="*/ 0 h 31"/>
                <a:gd name="T16" fmla="*/ 50 w 50"/>
                <a:gd name="T17" fmla="*/ 28 h 31"/>
                <a:gd name="T18" fmla="*/ 46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5" y="31"/>
                    <a:pt x="43" y="30"/>
                    <a:pt x="43" y="28"/>
                  </a:cubicBezTo>
                  <a:cubicBezTo>
                    <a:pt x="43" y="27"/>
                    <a:pt x="43" y="8"/>
                    <a:pt x="27" y="7"/>
                  </a:cubicBezTo>
                  <a:cubicBezTo>
                    <a:pt x="11" y="7"/>
                    <a:pt x="7" y="23"/>
                    <a:pt x="7" y="23"/>
                  </a:cubicBezTo>
                  <a:cubicBezTo>
                    <a:pt x="7" y="25"/>
                    <a:pt x="5" y="27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2" y="14"/>
                    <a:pt x="10" y="0"/>
                    <a:pt x="27" y="0"/>
                  </a:cubicBezTo>
                  <a:cubicBezTo>
                    <a:pt x="45" y="1"/>
                    <a:pt x="50" y="19"/>
                    <a:pt x="50" y="28"/>
                  </a:cubicBezTo>
                  <a:cubicBezTo>
                    <a:pt x="50" y="30"/>
                    <a:pt x="48" y="31"/>
                    <a:pt x="46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50"/>
            <p:cNvSpPr>
              <a:spLocks/>
            </p:cNvSpPr>
            <p:nvPr/>
          </p:nvSpPr>
          <p:spPr bwMode="auto">
            <a:xfrm>
              <a:off x="13328651" y="11114088"/>
              <a:ext cx="101600" cy="38100"/>
            </a:xfrm>
            <a:custGeom>
              <a:avLst/>
              <a:gdLst>
                <a:gd name="T0" fmla="*/ 9 w 27"/>
                <a:gd name="T1" fmla="*/ 10 h 10"/>
                <a:gd name="T2" fmla="*/ 3 w 27"/>
                <a:gd name="T3" fmla="*/ 9 h 10"/>
                <a:gd name="T4" fmla="*/ 0 w 27"/>
                <a:gd name="T5" fmla="*/ 5 h 10"/>
                <a:gd name="T6" fmla="*/ 4 w 27"/>
                <a:gd name="T7" fmla="*/ 3 h 10"/>
                <a:gd name="T8" fmla="*/ 22 w 27"/>
                <a:gd name="T9" fmla="*/ 1 h 10"/>
                <a:gd name="T10" fmla="*/ 26 w 27"/>
                <a:gd name="T11" fmla="*/ 3 h 10"/>
                <a:gd name="T12" fmla="*/ 24 w 27"/>
                <a:gd name="T13" fmla="*/ 7 h 10"/>
                <a:gd name="T14" fmla="*/ 9 w 27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0">
                  <a:moveTo>
                    <a:pt x="9" y="10"/>
                  </a:moveTo>
                  <a:cubicBezTo>
                    <a:pt x="5" y="10"/>
                    <a:pt x="3" y="9"/>
                    <a:pt x="3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1" y="3"/>
                    <a:pt x="3" y="2"/>
                    <a:pt x="4" y="3"/>
                  </a:cubicBezTo>
                  <a:cubicBezTo>
                    <a:pt x="5" y="3"/>
                    <a:pt x="12" y="5"/>
                    <a:pt x="22" y="1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18" y="10"/>
                    <a:pt x="13" y="10"/>
                    <a:pt x="9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51"/>
            <p:cNvSpPr>
              <a:spLocks/>
            </p:cNvSpPr>
            <p:nvPr/>
          </p:nvSpPr>
          <p:spPr bwMode="auto">
            <a:xfrm>
              <a:off x="13325476" y="11061701"/>
              <a:ext cx="104775" cy="63500"/>
            </a:xfrm>
            <a:custGeom>
              <a:avLst/>
              <a:gdLst>
                <a:gd name="T0" fmla="*/ 4 w 28"/>
                <a:gd name="T1" fmla="*/ 17 h 17"/>
                <a:gd name="T2" fmla="*/ 4 w 28"/>
                <a:gd name="T3" fmla="*/ 17 h 17"/>
                <a:gd name="T4" fmla="*/ 0 w 28"/>
                <a:gd name="T5" fmla="*/ 13 h 17"/>
                <a:gd name="T6" fmla="*/ 4 w 28"/>
                <a:gd name="T7" fmla="*/ 10 h 17"/>
                <a:gd name="T8" fmla="*/ 4 w 28"/>
                <a:gd name="T9" fmla="*/ 10 h 17"/>
                <a:gd name="T10" fmla="*/ 22 w 28"/>
                <a:gd name="T11" fmla="*/ 2 h 17"/>
                <a:gd name="T12" fmla="*/ 27 w 28"/>
                <a:gd name="T13" fmla="*/ 2 h 17"/>
                <a:gd name="T14" fmla="*/ 26 w 28"/>
                <a:gd name="T15" fmla="*/ 7 h 17"/>
                <a:gd name="T16" fmla="*/ 4 w 2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11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0" y="10"/>
                    <a:pt x="19" y="4"/>
                    <a:pt x="22" y="2"/>
                  </a:cubicBezTo>
                  <a:cubicBezTo>
                    <a:pt x="23" y="0"/>
                    <a:pt x="26" y="1"/>
                    <a:pt x="27" y="2"/>
                  </a:cubicBezTo>
                  <a:cubicBezTo>
                    <a:pt x="28" y="4"/>
                    <a:pt x="28" y="6"/>
                    <a:pt x="26" y="7"/>
                  </a:cubicBezTo>
                  <a:cubicBezTo>
                    <a:pt x="26" y="7"/>
                    <a:pt x="14" y="17"/>
                    <a:pt x="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52"/>
            <p:cNvSpPr>
              <a:spLocks/>
            </p:cNvSpPr>
            <p:nvPr/>
          </p:nvSpPr>
          <p:spPr bwMode="auto">
            <a:xfrm>
              <a:off x="12441238" y="10566401"/>
              <a:ext cx="1109663" cy="574675"/>
            </a:xfrm>
            <a:custGeom>
              <a:avLst/>
              <a:gdLst>
                <a:gd name="T0" fmla="*/ 6 w 295"/>
                <a:gd name="T1" fmla="*/ 153 h 153"/>
                <a:gd name="T2" fmla="*/ 90 w 295"/>
                <a:gd name="T3" fmla="*/ 66 h 153"/>
                <a:gd name="T4" fmla="*/ 295 w 295"/>
                <a:gd name="T5" fmla="*/ 125 h 153"/>
                <a:gd name="T6" fmla="*/ 295 w 295"/>
                <a:gd name="T7" fmla="*/ 0 h 153"/>
                <a:gd name="T8" fmla="*/ 5 w 295"/>
                <a:gd name="T9" fmla="*/ 0 h 153"/>
                <a:gd name="T10" fmla="*/ 0 w 295"/>
                <a:gd name="T11" fmla="*/ 141 h 153"/>
                <a:gd name="T12" fmla="*/ 6 w 295"/>
                <a:gd name="T1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3">
                  <a:moveTo>
                    <a:pt x="6" y="153"/>
                  </a:moveTo>
                  <a:cubicBezTo>
                    <a:pt x="6" y="153"/>
                    <a:pt x="68" y="131"/>
                    <a:pt x="90" y="66"/>
                  </a:cubicBezTo>
                  <a:cubicBezTo>
                    <a:pt x="90" y="66"/>
                    <a:pt x="150" y="137"/>
                    <a:pt x="295" y="125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6" y="153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5" name="圓角矩形圖說文字 64"/>
          <p:cNvSpPr/>
          <p:nvPr/>
        </p:nvSpPr>
        <p:spPr>
          <a:xfrm>
            <a:off x="2553363" y="2841085"/>
            <a:ext cx="8520133" cy="3069604"/>
          </a:xfrm>
          <a:prstGeom prst="wedgeRoundRectCallout">
            <a:avLst>
              <a:gd name="adj1" fmla="val -54158"/>
              <a:gd name="adj2" fmla="val -179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800"/>
              </a:spcBef>
            </a:pPr>
            <a:r>
              <a:rPr lang="en-US" altLang="zh-TW" sz="2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AACSB</a:t>
            </a:r>
            <a:r>
              <a:rPr lang="zh-TW" altLang="en-US" sz="2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認證的內容有  </a:t>
            </a:r>
            <a:r>
              <a:rPr lang="en-US" altLang="zh-TW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The contents are..</a:t>
            </a:r>
          </a:p>
          <a:p>
            <a:pPr>
              <a:spcBef>
                <a:spcPts val="1800"/>
              </a:spcBef>
            </a:pPr>
            <a:r>
              <a:rPr lang="zh-TW" alt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三大品質支柱 </a:t>
            </a:r>
            <a:r>
              <a:rPr lang="en-US" altLang="zh-TW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Three Pillars</a:t>
            </a:r>
            <a:endParaRPr lang="en-US" altLang="zh-TW" sz="36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r>
              <a:rPr lang="zh-TW" alt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四大認證面向 </a:t>
            </a:r>
            <a:r>
              <a:rPr lang="en-US" altLang="zh-TW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Four Dimensions</a:t>
            </a:r>
            <a:r>
              <a:rPr lang="en-US" altLang="zh-TW" sz="2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 </a:t>
            </a:r>
            <a:endParaRPr lang="en-US" altLang="zh-TW" sz="3600" dirty="0" smtClean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6" name="组合 203"/>
          <p:cNvGrpSpPr>
            <a:grpSpLocks noChangeAspect="1"/>
          </p:cNvGrpSpPr>
          <p:nvPr/>
        </p:nvGrpSpPr>
        <p:grpSpPr>
          <a:xfrm>
            <a:off x="4046204" y="979849"/>
            <a:ext cx="576064" cy="1561014"/>
            <a:chOff x="806665" y="11091044"/>
            <a:chExt cx="1312863" cy="3557587"/>
          </a:xfrm>
        </p:grpSpPr>
        <p:sp>
          <p:nvSpPr>
            <p:cNvPr id="7" name="Freeform 118"/>
            <p:cNvSpPr>
              <a:spLocks/>
            </p:cNvSpPr>
            <p:nvPr/>
          </p:nvSpPr>
          <p:spPr bwMode="auto">
            <a:xfrm>
              <a:off x="1540090" y="11800656"/>
              <a:ext cx="304800" cy="363538"/>
            </a:xfrm>
            <a:custGeom>
              <a:avLst/>
              <a:gdLst>
                <a:gd name="T0" fmla="*/ 46 w 81"/>
                <a:gd name="T1" fmla="*/ 97 h 97"/>
                <a:gd name="T2" fmla="*/ 43 w 81"/>
                <a:gd name="T3" fmla="*/ 92 h 97"/>
                <a:gd name="T4" fmla="*/ 9 w 81"/>
                <a:gd name="T5" fmla="*/ 41 h 97"/>
                <a:gd name="T6" fmla="*/ 14 w 81"/>
                <a:gd name="T7" fmla="*/ 15 h 97"/>
                <a:gd name="T8" fmla="*/ 45 w 81"/>
                <a:gd name="T9" fmla="*/ 16 h 97"/>
                <a:gd name="T10" fmla="*/ 81 w 81"/>
                <a:gd name="T11" fmla="*/ 67 h 97"/>
                <a:gd name="T12" fmla="*/ 46 w 81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97">
                  <a:moveTo>
                    <a:pt x="46" y="97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0" y="26"/>
                    <a:pt x="14" y="15"/>
                  </a:cubicBezTo>
                  <a:cubicBezTo>
                    <a:pt x="31" y="0"/>
                    <a:pt x="45" y="16"/>
                    <a:pt x="45" y="16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46" y="97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19"/>
            <p:cNvSpPr>
              <a:spLocks/>
            </p:cNvSpPr>
            <p:nvPr/>
          </p:nvSpPr>
          <p:spPr bwMode="auto">
            <a:xfrm>
              <a:off x="1540090" y="11800656"/>
              <a:ext cx="173038" cy="233363"/>
            </a:xfrm>
            <a:custGeom>
              <a:avLst/>
              <a:gdLst>
                <a:gd name="T0" fmla="*/ 46 w 46"/>
                <a:gd name="T1" fmla="*/ 39 h 62"/>
                <a:gd name="T2" fmla="*/ 45 w 46"/>
                <a:gd name="T3" fmla="*/ 16 h 62"/>
                <a:gd name="T4" fmla="*/ 45 w 46"/>
                <a:gd name="T5" fmla="*/ 16 h 62"/>
                <a:gd name="T6" fmla="*/ 14 w 46"/>
                <a:gd name="T7" fmla="*/ 15 h 62"/>
                <a:gd name="T8" fmla="*/ 9 w 46"/>
                <a:gd name="T9" fmla="*/ 41 h 62"/>
                <a:gd name="T10" fmla="*/ 23 w 46"/>
                <a:gd name="T11" fmla="*/ 62 h 62"/>
                <a:gd name="T12" fmla="*/ 46 w 46"/>
                <a:gd name="T13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2">
                  <a:moveTo>
                    <a:pt x="46" y="39"/>
                  </a:moveTo>
                  <a:cubicBezTo>
                    <a:pt x="46" y="32"/>
                    <a:pt x="44" y="24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31" y="0"/>
                    <a:pt x="14" y="15"/>
                  </a:cubicBezTo>
                  <a:cubicBezTo>
                    <a:pt x="0" y="26"/>
                    <a:pt x="9" y="41"/>
                    <a:pt x="9" y="41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5" y="59"/>
                    <a:pt x="45" y="54"/>
                    <a:pt x="46" y="39"/>
                  </a:cubicBez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20"/>
            <p:cNvSpPr>
              <a:spLocks/>
            </p:cNvSpPr>
            <p:nvPr/>
          </p:nvSpPr>
          <p:spPr bwMode="auto">
            <a:xfrm>
              <a:off x="859052" y="13072244"/>
              <a:ext cx="173038" cy="192088"/>
            </a:xfrm>
            <a:custGeom>
              <a:avLst/>
              <a:gdLst>
                <a:gd name="T0" fmla="*/ 46 w 46"/>
                <a:gd name="T1" fmla="*/ 0 h 51"/>
                <a:gd name="T2" fmla="*/ 45 w 46"/>
                <a:gd name="T3" fmla="*/ 6 h 51"/>
                <a:gd name="T4" fmla="*/ 44 w 46"/>
                <a:gd name="T5" fmla="*/ 32 h 51"/>
                <a:gd name="T6" fmla="*/ 24 w 46"/>
                <a:gd name="T7" fmla="*/ 51 h 51"/>
                <a:gd name="T8" fmla="*/ 0 w 46"/>
                <a:gd name="T9" fmla="*/ 31 h 51"/>
                <a:gd name="T10" fmla="*/ 0 w 46"/>
                <a:gd name="T11" fmla="*/ 2 h 51"/>
                <a:gd name="T12" fmla="*/ 46 w 46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1">
                  <a:moveTo>
                    <a:pt x="46" y="0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1" y="50"/>
                    <a:pt x="24" y="51"/>
                  </a:cubicBezTo>
                  <a:cubicBezTo>
                    <a:pt x="1" y="51"/>
                    <a:pt x="0" y="31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21"/>
            <p:cNvSpPr>
              <a:spLocks/>
            </p:cNvSpPr>
            <p:nvPr/>
          </p:nvSpPr>
          <p:spPr bwMode="auto">
            <a:xfrm>
              <a:off x="878102" y="14566081"/>
              <a:ext cx="346075" cy="82550"/>
            </a:xfrm>
            <a:custGeom>
              <a:avLst/>
              <a:gdLst>
                <a:gd name="T0" fmla="*/ 14 w 92"/>
                <a:gd name="T1" fmla="*/ 1 h 22"/>
                <a:gd name="T2" fmla="*/ 2 w 92"/>
                <a:gd name="T3" fmla="*/ 9 h 22"/>
                <a:gd name="T4" fmla="*/ 7 w 92"/>
                <a:gd name="T5" fmla="*/ 22 h 22"/>
                <a:gd name="T6" fmla="*/ 85 w 92"/>
                <a:gd name="T7" fmla="*/ 17 h 22"/>
                <a:gd name="T8" fmla="*/ 83 w 92"/>
                <a:gd name="T9" fmla="*/ 0 h 22"/>
                <a:gd name="T10" fmla="*/ 14 w 92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2">
                  <a:moveTo>
                    <a:pt x="14" y="1"/>
                  </a:moveTo>
                  <a:cubicBezTo>
                    <a:pt x="14" y="1"/>
                    <a:pt x="3" y="7"/>
                    <a:pt x="2" y="9"/>
                  </a:cubicBezTo>
                  <a:cubicBezTo>
                    <a:pt x="2" y="11"/>
                    <a:pt x="0" y="21"/>
                    <a:pt x="7" y="22"/>
                  </a:cubicBezTo>
                  <a:cubicBezTo>
                    <a:pt x="13" y="22"/>
                    <a:pt x="77" y="20"/>
                    <a:pt x="85" y="17"/>
                  </a:cubicBezTo>
                  <a:cubicBezTo>
                    <a:pt x="92" y="13"/>
                    <a:pt x="86" y="1"/>
                    <a:pt x="83" y="0"/>
                  </a:cubicBezTo>
                  <a:cubicBezTo>
                    <a:pt x="80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22"/>
            <p:cNvSpPr>
              <a:spLocks/>
            </p:cNvSpPr>
            <p:nvPr/>
          </p:nvSpPr>
          <p:spPr bwMode="auto">
            <a:xfrm>
              <a:off x="874927" y="13718356"/>
              <a:ext cx="346075" cy="882650"/>
            </a:xfrm>
            <a:custGeom>
              <a:avLst/>
              <a:gdLst>
                <a:gd name="T0" fmla="*/ 53 w 92"/>
                <a:gd name="T1" fmla="*/ 0 h 235"/>
                <a:gd name="T2" fmla="*/ 40 w 92"/>
                <a:gd name="T3" fmla="*/ 183 h 235"/>
                <a:gd name="T4" fmla="*/ 2 w 92"/>
                <a:gd name="T5" fmla="*/ 221 h 235"/>
                <a:gd name="T6" fmla="*/ 21 w 92"/>
                <a:gd name="T7" fmla="*/ 234 h 235"/>
                <a:gd name="T8" fmla="*/ 90 w 92"/>
                <a:gd name="T9" fmla="*/ 221 h 235"/>
                <a:gd name="T10" fmla="*/ 65 w 92"/>
                <a:gd name="T11" fmla="*/ 180 h 235"/>
                <a:gd name="T12" fmla="*/ 75 w 92"/>
                <a:gd name="T13" fmla="*/ 5 h 235"/>
                <a:gd name="T14" fmla="*/ 53 w 92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235">
                  <a:moveTo>
                    <a:pt x="53" y="0"/>
                  </a:moveTo>
                  <a:cubicBezTo>
                    <a:pt x="53" y="0"/>
                    <a:pt x="45" y="174"/>
                    <a:pt x="40" y="183"/>
                  </a:cubicBezTo>
                  <a:cubicBezTo>
                    <a:pt x="36" y="192"/>
                    <a:pt x="2" y="214"/>
                    <a:pt x="2" y="221"/>
                  </a:cubicBezTo>
                  <a:cubicBezTo>
                    <a:pt x="3" y="228"/>
                    <a:pt x="0" y="235"/>
                    <a:pt x="21" y="234"/>
                  </a:cubicBezTo>
                  <a:cubicBezTo>
                    <a:pt x="41" y="232"/>
                    <a:pt x="92" y="230"/>
                    <a:pt x="90" y="221"/>
                  </a:cubicBezTo>
                  <a:cubicBezTo>
                    <a:pt x="89" y="213"/>
                    <a:pt x="69" y="191"/>
                    <a:pt x="65" y="180"/>
                  </a:cubicBezTo>
                  <a:cubicBezTo>
                    <a:pt x="60" y="170"/>
                    <a:pt x="75" y="5"/>
                    <a:pt x="75" y="5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3"/>
            <p:cNvSpPr>
              <a:spLocks/>
            </p:cNvSpPr>
            <p:nvPr/>
          </p:nvSpPr>
          <p:spPr bwMode="auto">
            <a:xfrm>
              <a:off x="930490" y="14450194"/>
              <a:ext cx="241300" cy="153988"/>
            </a:xfrm>
            <a:custGeom>
              <a:avLst/>
              <a:gdLst>
                <a:gd name="T0" fmla="*/ 0 w 64"/>
                <a:gd name="T1" fmla="*/ 12 h 41"/>
                <a:gd name="T2" fmla="*/ 28 w 64"/>
                <a:gd name="T3" fmla="*/ 37 h 41"/>
                <a:gd name="T4" fmla="*/ 31 w 64"/>
                <a:gd name="T5" fmla="*/ 41 h 41"/>
                <a:gd name="T6" fmla="*/ 34 w 64"/>
                <a:gd name="T7" fmla="*/ 37 h 41"/>
                <a:gd name="T8" fmla="*/ 45 w 64"/>
                <a:gd name="T9" fmla="*/ 14 h 41"/>
                <a:gd name="T10" fmla="*/ 64 w 64"/>
                <a:gd name="T11" fmla="*/ 7 h 41"/>
                <a:gd name="T12" fmla="*/ 59 w 64"/>
                <a:gd name="T13" fmla="*/ 0 h 41"/>
                <a:gd name="T14" fmla="*/ 32 w 64"/>
                <a:gd name="T15" fmla="*/ 15 h 41"/>
                <a:gd name="T16" fmla="*/ 10 w 64"/>
                <a:gd name="T17" fmla="*/ 4 h 41"/>
                <a:gd name="T18" fmla="*/ 0 w 64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1">
                  <a:moveTo>
                    <a:pt x="0" y="12"/>
                  </a:moveTo>
                  <a:cubicBezTo>
                    <a:pt x="0" y="12"/>
                    <a:pt x="23" y="4"/>
                    <a:pt x="28" y="37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24"/>
                    <a:pt x="45" y="14"/>
                  </a:cubicBezTo>
                  <a:cubicBezTo>
                    <a:pt x="56" y="4"/>
                    <a:pt x="64" y="7"/>
                    <a:pt x="64" y="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39" y="2"/>
                    <a:pt x="32" y="15"/>
                  </a:cubicBezTo>
                  <a:cubicBezTo>
                    <a:pt x="32" y="15"/>
                    <a:pt x="24" y="3"/>
                    <a:pt x="10" y="4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24"/>
            <p:cNvSpPr>
              <a:spLocks/>
            </p:cNvSpPr>
            <p:nvPr/>
          </p:nvSpPr>
          <p:spPr bwMode="auto">
            <a:xfrm>
              <a:off x="1370227" y="14566081"/>
              <a:ext cx="350838" cy="82550"/>
            </a:xfrm>
            <a:custGeom>
              <a:avLst/>
              <a:gdLst>
                <a:gd name="T0" fmla="*/ 79 w 93"/>
                <a:gd name="T1" fmla="*/ 1 h 22"/>
                <a:gd name="T2" fmla="*/ 90 w 93"/>
                <a:gd name="T3" fmla="*/ 9 h 22"/>
                <a:gd name="T4" fmla="*/ 86 w 93"/>
                <a:gd name="T5" fmla="*/ 22 h 22"/>
                <a:gd name="T6" fmla="*/ 8 w 93"/>
                <a:gd name="T7" fmla="*/ 17 h 22"/>
                <a:gd name="T8" fmla="*/ 10 w 93"/>
                <a:gd name="T9" fmla="*/ 0 h 22"/>
                <a:gd name="T10" fmla="*/ 79 w 93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2">
                  <a:moveTo>
                    <a:pt x="79" y="1"/>
                  </a:moveTo>
                  <a:cubicBezTo>
                    <a:pt x="79" y="1"/>
                    <a:pt x="90" y="7"/>
                    <a:pt x="90" y="9"/>
                  </a:cubicBezTo>
                  <a:cubicBezTo>
                    <a:pt x="90" y="11"/>
                    <a:pt x="93" y="21"/>
                    <a:pt x="86" y="22"/>
                  </a:cubicBezTo>
                  <a:cubicBezTo>
                    <a:pt x="79" y="22"/>
                    <a:pt x="16" y="20"/>
                    <a:pt x="8" y="17"/>
                  </a:cubicBezTo>
                  <a:cubicBezTo>
                    <a:pt x="0" y="13"/>
                    <a:pt x="6" y="1"/>
                    <a:pt x="10" y="0"/>
                  </a:cubicBezTo>
                  <a:cubicBezTo>
                    <a:pt x="13" y="0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5"/>
            <p:cNvSpPr>
              <a:spLocks/>
            </p:cNvSpPr>
            <p:nvPr/>
          </p:nvSpPr>
          <p:spPr bwMode="auto">
            <a:xfrm>
              <a:off x="1378165" y="13718356"/>
              <a:ext cx="342900" cy="882650"/>
            </a:xfrm>
            <a:custGeom>
              <a:avLst/>
              <a:gdLst>
                <a:gd name="T0" fmla="*/ 39 w 91"/>
                <a:gd name="T1" fmla="*/ 0 h 235"/>
                <a:gd name="T2" fmla="*/ 51 w 91"/>
                <a:gd name="T3" fmla="*/ 183 h 235"/>
                <a:gd name="T4" fmla="*/ 89 w 91"/>
                <a:gd name="T5" fmla="*/ 221 h 235"/>
                <a:gd name="T6" fmla="*/ 71 w 91"/>
                <a:gd name="T7" fmla="*/ 234 h 235"/>
                <a:gd name="T8" fmla="*/ 1 w 91"/>
                <a:gd name="T9" fmla="*/ 221 h 235"/>
                <a:gd name="T10" fmla="*/ 27 w 91"/>
                <a:gd name="T11" fmla="*/ 180 h 235"/>
                <a:gd name="T12" fmla="*/ 16 w 91"/>
                <a:gd name="T13" fmla="*/ 5 h 235"/>
                <a:gd name="T14" fmla="*/ 39 w 91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235">
                  <a:moveTo>
                    <a:pt x="39" y="0"/>
                  </a:moveTo>
                  <a:cubicBezTo>
                    <a:pt x="39" y="0"/>
                    <a:pt x="47" y="174"/>
                    <a:pt x="51" y="183"/>
                  </a:cubicBezTo>
                  <a:cubicBezTo>
                    <a:pt x="55" y="192"/>
                    <a:pt x="90" y="214"/>
                    <a:pt x="89" y="221"/>
                  </a:cubicBezTo>
                  <a:cubicBezTo>
                    <a:pt x="89" y="228"/>
                    <a:pt x="91" y="235"/>
                    <a:pt x="71" y="234"/>
                  </a:cubicBezTo>
                  <a:cubicBezTo>
                    <a:pt x="50" y="232"/>
                    <a:pt x="0" y="230"/>
                    <a:pt x="1" y="221"/>
                  </a:cubicBezTo>
                  <a:cubicBezTo>
                    <a:pt x="3" y="213"/>
                    <a:pt x="22" y="191"/>
                    <a:pt x="27" y="180"/>
                  </a:cubicBezTo>
                  <a:cubicBezTo>
                    <a:pt x="31" y="170"/>
                    <a:pt x="16" y="5"/>
                    <a:pt x="16" y="5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6"/>
            <p:cNvSpPr>
              <a:spLocks/>
            </p:cNvSpPr>
            <p:nvPr/>
          </p:nvSpPr>
          <p:spPr bwMode="auto">
            <a:xfrm>
              <a:off x="1427377" y="14450194"/>
              <a:ext cx="241300" cy="153988"/>
            </a:xfrm>
            <a:custGeom>
              <a:avLst/>
              <a:gdLst>
                <a:gd name="T0" fmla="*/ 64 w 64"/>
                <a:gd name="T1" fmla="*/ 12 h 41"/>
                <a:gd name="T2" fmla="*/ 36 w 64"/>
                <a:gd name="T3" fmla="*/ 37 h 41"/>
                <a:gd name="T4" fmla="*/ 32 w 64"/>
                <a:gd name="T5" fmla="*/ 41 h 41"/>
                <a:gd name="T6" fmla="*/ 29 w 64"/>
                <a:gd name="T7" fmla="*/ 37 h 41"/>
                <a:gd name="T8" fmla="*/ 18 w 64"/>
                <a:gd name="T9" fmla="*/ 14 h 41"/>
                <a:gd name="T10" fmla="*/ 0 w 64"/>
                <a:gd name="T11" fmla="*/ 7 h 41"/>
                <a:gd name="T12" fmla="*/ 4 w 64"/>
                <a:gd name="T13" fmla="*/ 0 h 41"/>
                <a:gd name="T14" fmla="*/ 31 w 64"/>
                <a:gd name="T15" fmla="*/ 15 h 41"/>
                <a:gd name="T16" fmla="*/ 54 w 64"/>
                <a:gd name="T17" fmla="*/ 4 h 41"/>
                <a:gd name="T18" fmla="*/ 64 w 64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1">
                  <a:moveTo>
                    <a:pt x="64" y="12"/>
                  </a:moveTo>
                  <a:cubicBezTo>
                    <a:pt x="64" y="12"/>
                    <a:pt x="40" y="4"/>
                    <a:pt x="36" y="37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24"/>
                    <a:pt x="18" y="14"/>
                  </a:cubicBezTo>
                  <a:cubicBezTo>
                    <a:pt x="8" y="4"/>
                    <a:pt x="0" y="7"/>
                    <a:pt x="0" y="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5" y="2"/>
                    <a:pt x="31" y="15"/>
                  </a:cubicBezTo>
                  <a:cubicBezTo>
                    <a:pt x="31" y="15"/>
                    <a:pt x="40" y="3"/>
                    <a:pt x="54" y="4"/>
                  </a:cubicBezTo>
                  <a:lnTo>
                    <a:pt x="64" y="12"/>
                  </a:ln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27"/>
            <p:cNvSpPr>
              <a:spLocks/>
            </p:cNvSpPr>
            <p:nvPr/>
          </p:nvSpPr>
          <p:spPr bwMode="auto">
            <a:xfrm>
              <a:off x="952715" y="13173844"/>
              <a:ext cx="685800" cy="593725"/>
            </a:xfrm>
            <a:custGeom>
              <a:avLst/>
              <a:gdLst>
                <a:gd name="T0" fmla="*/ 53 w 432"/>
                <a:gd name="T1" fmla="*/ 0 h 374"/>
                <a:gd name="T2" fmla="*/ 12 w 432"/>
                <a:gd name="T3" fmla="*/ 31 h 374"/>
                <a:gd name="T4" fmla="*/ 0 w 432"/>
                <a:gd name="T5" fmla="*/ 362 h 374"/>
                <a:gd name="T6" fmla="*/ 178 w 432"/>
                <a:gd name="T7" fmla="*/ 374 h 374"/>
                <a:gd name="T8" fmla="*/ 192 w 432"/>
                <a:gd name="T9" fmla="*/ 142 h 374"/>
                <a:gd name="T10" fmla="*/ 223 w 432"/>
                <a:gd name="T11" fmla="*/ 142 h 374"/>
                <a:gd name="T12" fmla="*/ 249 w 432"/>
                <a:gd name="T13" fmla="*/ 374 h 374"/>
                <a:gd name="T14" fmla="*/ 432 w 432"/>
                <a:gd name="T15" fmla="*/ 362 h 374"/>
                <a:gd name="T16" fmla="*/ 399 w 432"/>
                <a:gd name="T17" fmla="*/ 24 h 374"/>
                <a:gd name="T18" fmla="*/ 370 w 432"/>
                <a:gd name="T19" fmla="*/ 5 h 374"/>
                <a:gd name="T20" fmla="*/ 53 w 432"/>
                <a:gd name="T2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2" h="374">
                  <a:moveTo>
                    <a:pt x="53" y="0"/>
                  </a:moveTo>
                  <a:lnTo>
                    <a:pt x="12" y="31"/>
                  </a:lnTo>
                  <a:lnTo>
                    <a:pt x="0" y="362"/>
                  </a:lnTo>
                  <a:lnTo>
                    <a:pt x="178" y="374"/>
                  </a:lnTo>
                  <a:lnTo>
                    <a:pt x="192" y="142"/>
                  </a:lnTo>
                  <a:lnTo>
                    <a:pt x="223" y="142"/>
                  </a:lnTo>
                  <a:lnTo>
                    <a:pt x="249" y="374"/>
                  </a:lnTo>
                  <a:lnTo>
                    <a:pt x="432" y="362"/>
                  </a:lnTo>
                  <a:lnTo>
                    <a:pt x="399" y="24"/>
                  </a:lnTo>
                  <a:lnTo>
                    <a:pt x="370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30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28"/>
            <p:cNvSpPr>
              <a:spLocks/>
            </p:cNvSpPr>
            <p:nvPr/>
          </p:nvSpPr>
          <p:spPr bwMode="auto">
            <a:xfrm>
              <a:off x="1517865" y="11976869"/>
              <a:ext cx="601663" cy="615950"/>
            </a:xfrm>
            <a:custGeom>
              <a:avLst/>
              <a:gdLst>
                <a:gd name="T0" fmla="*/ 0 w 160"/>
                <a:gd name="T1" fmla="*/ 124 h 164"/>
                <a:gd name="T2" fmla="*/ 18 w 160"/>
                <a:gd name="T3" fmla="*/ 117 h 164"/>
                <a:gd name="T4" fmla="*/ 82 w 160"/>
                <a:gd name="T5" fmla="*/ 114 h 164"/>
                <a:gd name="T6" fmla="*/ 82 w 160"/>
                <a:gd name="T7" fmla="*/ 93 h 164"/>
                <a:gd name="T8" fmla="*/ 39 w 160"/>
                <a:gd name="T9" fmla="*/ 33 h 164"/>
                <a:gd name="T10" fmla="*/ 78 w 160"/>
                <a:gd name="T11" fmla="*/ 0 h 164"/>
                <a:gd name="T12" fmla="*/ 140 w 160"/>
                <a:gd name="T13" fmla="*/ 93 h 164"/>
                <a:gd name="T14" fmla="*/ 128 w 160"/>
                <a:gd name="T15" fmla="*/ 153 h 164"/>
                <a:gd name="T16" fmla="*/ 0 w 160"/>
                <a:gd name="T17" fmla="*/ 164 h 164"/>
                <a:gd name="T18" fmla="*/ 0 w 160"/>
                <a:gd name="T19" fmla="*/ 12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64">
                  <a:moveTo>
                    <a:pt x="0" y="124"/>
                  </a:move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72" y="118"/>
                    <a:pt x="82" y="114"/>
                  </a:cubicBezTo>
                  <a:cubicBezTo>
                    <a:pt x="92" y="109"/>
                    <a:pt x="88" y="102"/>
                    <a:pt x="82" y="93"/>
                  </a:cubicBezTo>
                  <a:cubicBezTo>
                    <a:pt x="75" y="84"/>
                    <a:pt x="39" y="33"/>
                    <a:pt x="39" y="33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129" y="74"/>
                    <a:pt x="140" y="93"/>
                  </a:cubicBezTo>
                  <a:cubicBezTo>
                    <a:pt x="151" y="112"/>
                    <a:pt x="160" y="136"/>
                    <a:pt x="128" y="153"/>
                  </a:cubicBezTo>
                  <a:cubicBezTo>
                    <a:pt x="106" y="164"/>
                    <a:pt x="0" y="164"/>
                    <a:pt x="0" y="164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29"/>
            <p:cNvSpPr>
              <a:spLocks/>
            </p:cNvSpPr>
            <p:nvPr/>
          </p:nvSpPr>
          <p:spPr bwMode="auto">
            <a:xfrm>
              <a:off x="844765" y="12416606"/>
              <a:ext cx="192088" cy="701675"/>
            </a:xfrm>
            <a:custGeom>
              <a:avLst/>
              <a:gdLst>
                <a:gd name="T0" fmla="*/ 46 w 51"/>
                <a:gd name="T1" fmla="*/ 28 h 187"/>
                <a:gd name="T2" fmla="*/ 34 w 51"/>
                <a:gd name="T3" fmla="*/ 0 h 187"/>
                <a:gd name="T4" fmla="*/ 12 w 51"/>
                <a:gd name="T5" fmla="*/ 11 h 187"/>
                <a:gd name="T6" fmla="*/ 0 w 51"/>
                <a:gd name="T7" fmla="*/ 183 h 187"/>
                <a:gd name="T8" fmla="*/ 51 w 51"/>
                <a:gd name="T9" fmla="*/ 187 h 187"/>
                <a:gd name="T10" fmla="*/ 46 w 51"/>
                <a:gd name="T11" fmla="*/ 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87">
                  <a:moveTo>
                    <a:pt x="46" y="28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16" y="2"/>
                    <a:pt x="12" y="11"/>
                  </a:cubicBezTo>
                  <a:cubicBezTo>
                    <a:pt x="9" y="20"/>
                    <a:pt x="0" y="183"/>
                    <a:pt x="0" y="183"/>
                  </a:cubicBezTo>
                  <a:cubicBezTo>
                    <a:pt x="51" y="187"/>
                    <a:pt x="51" y="187"/>
                    <a:pt x="51" y="187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30"/>
            <p:cNvSpPr>
              <a:spLocks/>
            </p:cNvSpPr>
            <p:nvPr/>
          </p:nvSpPr>
          <p:spPr bwMode="auto">
            <a:xfrm>
              <a:off x="946365" y="12622981"/>
              <a:ext cx="90488" cy="495300"/>
            </a:xfrm>
            <a:custGeom>
              <a:avLst/>
              <a:gdLst>
                <a:gd name="T0" fmla="*/ 3 w 24"/>
                <a:gd name="T1" fmla="*/ 23 h 132"/>
                <a:gd name="T2" fmla="*/ 1 w 24"/>
                <a:gd name="T3" fmla="*/ 61 h 132"/>
                <a:gd name="T4" fmla="*/ 2 w 24"/>
                <a:gd name="T5" fmla="*/ 130 h 132"/>
                <a:gd name="T6" fmla="*/ 24 w 24"/>
                <a:gd name="T7" fmla="*/ 132 h 132"/>
                <a:gd name="T8" fmla="*/ 20 w 24"/>
                <a:gd name="T9" fmla="*/ 0 h 132"/>
                <a:gd name="T10" fmla="*/ 3 w 24"/>
                <a:gd name="T1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32">
                  <a:moveTo>
                    <a:pt x="3" y="23"/>
                  </a:moveTo>
                  <a:cubicBezTo>
                    <a:pt x="1" y="36"/>
                    <a:pt x="1" y="48"/>
                    <a:pt x="1" y="61"/>
                  </a:cubicBezTo>
                  <a:cubicBezTo>
                    <a:pt x="2" y="84"/>
                    <a:pt x="0" y="107"/>
                    <a:pt x="2" y="130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6"/>
                    <a:pt x="4" y="13"/>
                    <a:pt x="3" y="23"/>
                  </a:cubicBezTo>
                  <a:close/>
                </a:path>
              </a:pathLst>
            </a:custGeom>
            <a:solidFill>
              <a:srgbClr val="E25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31"/>
            <p:cNvSpPr>
              <a:spLocks/>
            </p:cNvSpPr>
            <p:nvPr/>
          </p:nvSpPr>
          <p:spPr bwMode="auto">
            <a:xfrm>
              <a:off x="971765" y="12389619"/>
              <a:ext cx="614363" cy="833438"/>
            </a:xfrm>
            <a:custGeom>
              <a:avLst/>
              <a:gdLst>
                <a:gd name="T0" fmla="*/ 0 w 387"/>
                <a:gd name="T1" fmla="*/ 17 h 525"/>
                <a:gd name="T2" fmla="*/ 204 w 387"/>
                <a:gd name="T3" fmla="*/ 0 h 525"/>
                <a:gd name="T4" fmla="*/ 387 w 387"/>
                <a:gd name="T5" fmla="*/ 17 h 525"/>
                <a:gd name="T6" fmla="*/ 387 w 387"/>
                <a:gd name="T7" fmla="*/ 518 h 525"/>
                <a:gd name="T8" fmla="*/ 0 w 387"/>
                <a:gd name="T9" fmla="*/ 525 h 525"/>
                <a:gd name="T10" fmla="*/ 0 w 387"/>
                <a:gd name="T11" fmla="*/ 1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525">
                  <a:moveTo>
                    <a:pt x="0" y="17"/>
                  </a:moveTo>
                  <a:lnTo>
                    <a:pt x="204" y="0"/>
                  </a:lnTo>
                  <a:lnTo>
                    <a:pt x="387" y="17"/>
                  </a:lnTo>
                  <a:lnTo>
                    <a:pt x="387" y="518"/>
                  </a:lnTo>
                  <a:lnTo>
                    <a:pt x="0" y="5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32"/>
            <p:cNvSpPr>
              <a:spLocks/>
            </p:cNvSpPr>
            <p:nvPr/>
          </p:nvSpPr>
          <p:spPr bwMode="auto">
            <a:xfrm>
              <a:off x="878102" y="12416606"/>
              <a:ext cx="146050" cy="333375"/>
            </a:xfrm>
            <a:custGeom>
              <a:avLst/>
              <a:gdLst>
                <a:gd name="T0" fmla="*/ 39 w 39"/>
                <a:gd name="T1" fmla="*/ 89 h 89"/>
                <a:gd name="T2" fmla="*/ 37 w 39"/>
                <a:gd name="T3" fmla="*/ 28 h 89"/>
                <a:gd name="T4" fmla="*/ 25 w 39"/>
                <a:gd name="T5" fmla="*/ 0 h 89"/>
                <a:gd name="T6" fmla="*/ 3 w 39"/>
                <a:gd name="T7" fmla="*/ 11 h 89"/>
                <a:gd name="T8" fmla="*/ 0 w 39"/>
                <a:gd name="T9" fmla="*/ 36 h 89"/>
                <a:gd name="T10" fmla="*/ 39 w 39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89">
                  <a:moveTo>
                    <a:pt x="39" y="8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7" y="2"/>
                    <a:pt x="3" y="11"/>
                  </a:cubicBezTo>
                  <a:cubicBezTo>
                    <a:pt x="2" y="13"/>
                    <a:pt x="1" y="22"/>
                    <a:pt x="0" y="36"/>
                  </a:cubicBezTo>
                  <a:cubicBezTo>
                    <a:pt x="12" y="54"/>
                    <a:pt x="26" y="72"/>
                    <a:pt x="39" y="89"/>
                  </a:cubicBezTo>
                  <a:close/>
                </a:path>
              </a:pathLst>
            </a:custGeom>
            <a:solidFill>
              <a:srgbClr val="F1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33"/>
            <p:cNvSpPr>
              <a:spLocks/>
            </p:cNvSpPr>
            <p:nvPr/>
          </p:nvSpPr>
          <p:spPr bwMode="auto">
            <a:xfrm>
              <a:off x="971765" y="12411844"/>
              <a:ext cx="614363" cy="803275"/>
            </a:xfrm>
            <a:custGeom>
              <a:avLst/>
              <a:gdLst>
                <a:gd name="T0" fmla="*/ 134 w 163"/>
                <a:gd name="T1" fmla="*/ 173 h 214"/>
                <a:gd name="T2" fmla="*/ 86 w 163"/>
                <a:gd name="T3" fmla="*/ 114 h 214"/>
                <a:gd name="T4" fmla="*/ 37 w 163"/>
                <a:gd name="T5" fmla="*/ 44 h 214"/>
                <a:gd name="T6" fmla="*/ 12 w 163"/>
                <a:gd name="T7" fmla="*/ 0 h 214"/>
                <a:gd name="T8" fmla="*/ 0 w 163"/>
                <a:gd name="T9" fmla="*/ 1 h 214"/>
                <a:gd name="T10" fmla="*/ 0 w 163"/>
                <a:gd name="T11" fmla="*/ 72 h 214"/>
                <a:gd name="T12" fmla="*/ 51 w 163"/>
                <a:gd name="T13" fmla="*/ 136 h 214"/>
                <a:gd name="T14" fmla="*/ 93 w 163"/>
                <a:gd name="T15" fmla="*/ 191 h 214"/>
                <a:gd name="T16" fmla="*/ 110 w 163"/>
                <a:gd name="T17" fmla="*/ 214 h 214"/>
                <a:gd name="T18" fmla="*/ 163 w 163"/>
                <a:gd name="T19" fmla="*/ 213 h 214"/>
                <a:gd name="T20" fmla="*/ 163 w 163"/>
                <a:gd name="T21" fmla="*/ 202 h 214"/>
                <a:gd name="T22" fmla="*/ 134 w 163"/>
                <a:gd name="T23" fmla="*/ 17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214">
                  <a:moveTo>
                    <a:pt x="134" y="173"/>
                  </a:moveTo>
                  <a:cubicBezTo>
                    <a:pt x="117" y="154"/>
                    <a:pt x="101" y="134"/>
                    <a:pt x="86" y="114"/>
                  </a:cubicBezTo>
                  <a:cubicBezTo>
                    <a:pt x="69" y="91"/>
                    <a:pt x="53" y="68"/>
                    <a:pt x="37" y="44"/>
                  </a:cubicBezTo>
                  <a:cubicBezTo>
                    <a:pt x="29" y="30"/>
                    <a:pt x="22" y="13"/>
                    <a:pt x="1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6" y="94"/>
                    <a:pt x="34" y="115"/>
                    <a:pt x="51" y="136"/>
                  </a:cubicBezTo>
                  <a:cubicBezTo>
                    <a:pt x="65" y="155"/>
                    <a:pt x="79" y="173"/>
                    <a:pt x="93" y="191"/>
                  </a:cubicBezTo>
                  <a:cubicBezTo>
                    <a:pt x="98" y="198"/>
                    <a:pt x="104" y="206"/>
                    <a:pt x="110" y="214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53" y="193"/>
                    <a:pt x="143" y="183"/>
                    <a:pt x="134" y="173"/>
                  </a:cubicBezTo>
                  <a:close/>
                </a:path>
              </a:pathLst>
            </a:custGeom>
            <a:solidFill>
              <a:srgbClr val="F1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34"/>
            <p:cNvSpPr>
              <a:spLocks/>
            </p:cNvSpPr>
            <p:nvPr/>
          </p:nvSpPr>
          <p:spPr bwMode="auto">
            <a:xfrm>
              <a:off x="1213065" y="12262619"/>
              <a:ext cx="146050" cy="195263"/>
            </a:xfrm>
            <a:custGeom>
              <a:avLst/>
              <a:gdLst>
                <a:gd name="T0" fmla="*/ 0 w 39"/>
                <a:gd name="T1" fmla="*/ 2 h 52"/>
                <a:gd name="T2" fmla="*/ 0 w 39"/>
                <a:gd name="T3" fmla="*/ 38 h 52"/>
                <a:gd name="T4" fmla="*/ 19 w 39"/>
                <a:gd name="T5" fmla="*/ 52 h 52"/>
                <a:gd name="T6" fmla="*/ 38 w 39"/>
                <a:gd name="T7" fmla="*/ 38 h 52"/>
                <a:gd name="T8" fmla="*/ 39 w 39"/>
                <a:gd name="T9" fmla="*/ 0 h 52"/>
                <a:gd name="T10" fmla="*/ 0 w 39"/>
                <a:gd name="T11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2">
                  <a:moveTo>
                    <a:pt x="0" y="2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52"/>
                    <a:pt x="19" y="52"/>
                  </a:cubicBezTo>
                  <a:cubicBezTo>
                    <a:pt x="39" y="52"/>
                    <a:pt x="38" y="38"/>
                    <a:pt x="38" y="38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35"/>
            <p:cNvSpPr>
              <a:spLocks/>
            </p:cNvSpPr>
            <p:nvPr/>
          </p:nvSpPr>
          <p:spPr bwMode="auto">
            <a:xfrm>
              <a:off x="1213065" y="12262619"/>
              <a:ext cx="146050" cy="71438"/>
            </a:xfrm>
            <a:custGeom>
              <a:avLst/>
              <a:gdLst>
                <a:gd name="T0" fmla="*/ 39 w 39"/>
                <a:gd name="T1" fmla="*/ 14 h 19"/>
                <a:gd name="T2" fmla="*/ 39 w 39"/>
                <a:gd name="T3" fmla="*/ 0 h 19"/>
                <a:gd name="T4" fmla="*/ 0 w 39"/>
                <a:gd name="T5" fmla="*/ 2 h 19"/>
                <a:gd name="T6" fmla="*/ 0 w 39"/>
                <a:gd name="T7" fmla="*/ 15 h 19"/>
                <a:gd name="T8" fmla="*/ 39 w 39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9">
                  <a:moveTo>
                    <a:pt x="39" y="14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3" y="19"/>
                    <a:pt x="26" y="16"/>
                    <a:pt x="39" y="14"/>
                  </a:cubicBez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36"/>
            <p:cNvSpPr>
              <a:spLocks/>
            </p:cNvSpPr>
            <p:nvPr/>
          </p:nvSpPr>
          <p:spPr bwMode="auto">
            <a:xfrm>
              <a:off x="806665" y="11091044"/>
              <a:ext cx="1012825" cy="1006475"/>
            </a:xfrm>
            <a:custGeom>
              <a:avLst/>
              <a:gdLst>
                <a:gd name="T0" fmla="*/ 34 w 269"/>
                <a:gd name="T1" fmla="*/ 211 h 268"/>
                <a:gd name="T2" fmla="*/ 2 w 269"/>
                <a:gd name="T3" fmla="*/ 138 h 268"/>
                <a:gd name="T4" fmla="*/ 31 w 269"/>
                <a:gd name="T5" fmla="*/ 93 h 268"/>
                <a:gd name="T6" fmla="*/ 44 w 269"/>
                <a:gd name="T7" fmla="*/ 43 h 268"/>
                <a:gd name="T8" fmla="*/ 188 w 269"/>
                <a:gd name="T9" fmla="*/ 35 h 268"/>
                <a:gd name="T10" fmla="*/ 228 w 269"/>
                <a:gd name="T11" fmla="*/ 211 h 268"/>
                <a:gd name="T12" fmla="*/ 34 w 269"/>
                <a:gd name="T13" fmla="*/ 21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68">
                  <a:moveTo>
                    <a:pt x="34" y="211"/>
                  </a:moveTo>
                  <a:cubicBezTo>
                    <a:pt x="34" y="211"/>
                    <a:pt x="4" y="189"/>
                    <a:pt x="2" y="138"/>
                  </a:cubicBezTo>
                  <a:cubicBezTo>
                    <a:pt x="0" y="87"/>
                    <a:pt x="31" y="93"/>
                    <a:pt x="31" y="93"/>
                  </a:cubicBezTo>
                  <a:cubicBezTo>
                    <a:pt x="31" y="93"/>
                    <a:pt x="23" y="65"/>
                    <a:pt x="44" y="43"/>
                  </a:cubicBezTo>
                  <a:cubicBezTo>
                    <a:pt x="66" y="20"/>
                    <a:pt x="135" y="0"/>
                    <a:pt x="188" y="35"/>
                  </a:cubicBezTo>
                  <a:cubicBezTo>
                    <a:pt x="240" y="70"/>
                    <a:pt x="269" y="153"/>
                    <a:pt x="228" y="211"/>
                  </a:cubicBezTo>
                  <a:cubicBezTo>
                    <a:pt x="187" y="268"/>
                    <a:pt x="34" y="211"/>
                    <a:pt x="34" y="21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37"/>
            <p:cNvSpPr>
              <a:spLocks/>
            </p:cNvSpPr>
            <p:nvPr/>
          </p:nvSpPr>
          <p:spPr bwMode="auto">
            <a:xfrm>
              <a:off x="949540" y="11519669"/>
              <a:ext cx="677863" cy="792163"/>
            </a:xfrm>
            <a:custGeom>
              <a:avLst/>
              <a:gdLst>
                <a:gd name="T0" fmla="*/ 4 w 180"/>
                <a:gd name="T1" fmla="*/ 61 h 211"/>
                <a:gd name="T2" fmla="*/ 4 w 180"/>
                <a:gd name="T3" fmla="*/ 160 h 211"/>
                <a:gd name="T4" fmla="*/ 77 w 180"/>
                <a:gd name="T5" fmla="*/ 210 h 211"/>
                <a:gd name="T6" fmla="*/ 177 w 180"/>
                <a:gd name="T7" fmla="*/ 155 h 211"/>
                <a:gd name="T8" fmla="*/ 177 w 180"/>
                <a:gd name="T9" fmla="*/ 92 h 211"/>
                <a:gd name="T10" fmla="*/ 143 w 180"/>
                <a:gd name="T11" fmla="*/ 61 h 211"/>
                <a:gd name="T12" fmla="*/ 117 w 180"/>
                <a:gd name="T13" fmla="*/ 35 h 211"/>
                <a:gd name="T14" fmla="*/ 90 w 180"/>
                <a:gd name="T15" fmla="*/ 6 h 211"/>
                <a:gd name="T16" fmla="*/ 67 w 180"/>
                <a:gd name="T17" fmla="*/ 0 h 211"/>
                <a:gd name="T18" fmla="*/ 58 w 180"/>
                <a:gd name="T19" fmla="*/ 27 h 211"/>
                <a:gd name="T20" fmla="*/ 32 w 180"/>
                <a:gd name="T21" fmla="*/ 32 h 211"/>
                <a:gd name="T22" fmla="*/ 4 w 180"/>
                <a:gd name="T23" fmla="*/ 6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0" h="211">
                  <a:moveTo>
                    <a:pt x="4" y="61"/>
                  </a:moveTo>
                  <a:cubicBezTo>
                    <a:pt x="4" y="61"/>
                    <a:pt x="0" y="146"/>
                    <a:pt x="4" y="160"/>
                  </a:cubicBezTo>
                  <a:cubicBezTo>
                    <a:pt x="7" y="174"/>
                    <a:pt x="19" y="211"/>
                    <a:pt x="77" y="210"/>
                  </a:cubicBezTo>
                  <a:cubicBezTo>
                    <a:pt x="135" y="210"/>
                    <a:pt x="174" y="188"/>
                    <a:pt x="177" y="155"/>
                  </a:cubicBezTo>
                  <a:cubicBezTo>
                    <a:pt x="180" y="121"/>
                    <a:pt x="177" y="92"/>
                    <a:pt x="177" y="92"/>
                  </a:cubicBezTo>
                  <a:cubicBezTo>
                    <a:pt x="177" y="92"/>
                    <a:pt x="143" y="97"/>
                    <a:pt x="143" y="61"/>
                  </a:cubicBezTo>
                  <a:cubicBezTo>
                    <a:pt x="143" y="61"/>
                    <a:pt x="115" y="62"/>
                    <a:pt x="117" y="35"/>
                  </a:cubicBezTo>
                  <a:cubicBezTo>
                    <a:pt x="117" y="35"/>
                    <a:pt x="87" y="38"/>
                    <a:pt x="90" y="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73" y="17"/>
                    <a:pt x="58" y="27"/>
                  </a:cubicBezTo>
                  <a:cubicBezTo>
                    <a:pt x="42" y="38"/>
                    <a:pt x="32" y="32"/>
                    <a:pt x="32" y="32"/>
                  </a:cubicBezTo>
                  <a:cubicBezTo>
                    <a:pt x="32" y="32"/>
                    <a:pt x="35" y="59"/>
                    <a:pt x="4" y="61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138"/>
            <p:cNvSpPr>
              <a:spLocks noChangeArrowheads="1"/>
            </p:cNvSpPr>
            <p:nvPr/>
          </p:nvSpPr>
          <p:spPr bwMode="auto">
            <a:xfrm>
              <a:off x="859052" y="11860981"/>
              <a:ext cx="158750" cy="15716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39"/>
            <p:cNvSpPr>
              <a:spLocks noChangeArrowheads="1"/>
            </p:cNvSpPr>
            <p:nvPr/>
          </p:nvSpPr>
          <p:spPr bwMode="auto">
            <a:xfrm>
              <a:off x="1540090" y="11860981"/>
              <a:ext cx="161925" cy="15716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0"/>
            <p:cNvSpPr>
              <a:spLocks/>
            </p:cNvSpPr>
            <p:nvPr/>
          </p:nvSpPr>
          <p:spPr bwMode="auto">
            <a:xfrm>
              <a:off x="1197190" y="11894319"/>
              <a:ext cx="150813" cy="104775"/>
            </a:xfrm>
            <a:custGeom>
              <a:avLst/>
              <a:gdLst>
                <a:gd name="T0" fmla="*/ 22 w 95"/>
                <a:gd name="T1" fmla="*/ 0 h 66"/>
                <a:gd name="T2" fmla="*/ 76 w 95"/>
                <a:gd name="T3" fmla="*/ 0 h 66"/>
                <a:gd name="T4" fmla="*/ 95 w 95"/>
                <a:gd name="T5" fmla="*/ 66 h 66"/>
                <a:gd name="T6" fmla="*/ 0 w 95"/>
                <a:gd name="T7" fmla="*/ 62 h 66"/>
                <a:gd name="T8" fmla="*/ 22 w 9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6">
                  <a:moveTo>
                    <a:pt x="22" y="0"/>
                  </a:moveTo>
                  <a:lnTo>
                    <a:pt x="76" y="0"/>
                  </a:lnTo>
                  <a:lnTo>
                    <a:pt x="95" y="66"/>
                  </a:lnTo>
                  <a:lnTo>
                    <a:pt x="0" y="6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141"/>
            <p:cNvSpPr>
              <a:spLocks noChangeArrowheads="1"/>
            </p:cNvSpPr>
            <p:nvPr/>
          </p:nvSpPr>
          <p:spPr bwMode="auto">
            <a:xfrm>
              <a:off x="1405152" y="11811769"/>
              <a:ext cx="82550" cy="82550"/>
            </a:xfrm>
            <a:prstGeom prst="ellipse">
              <a:avLst/>
            </a:pr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42"/>
            <p:cNvSpPr>
              <a:spLocks noChangeArrowheads="1"/>
            </p:cNvSpPr>
            <p:nvPr/>
          </p:nvSpPr>
          <p:spPr bwMode="auto">
            <a:xfrm>
              <a:off x="1089240" y="11811769"/>
              <a:ext cx="82550" cy="82550"/>
            </a:xfrm>
            <a:prstGeom prst="ellipse">
              <a:avLst/>
            </a:pr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43"/>
            <p:cNvSpPr>
              <a:spLocks/>
            </p:cNvSpPr>
            <p:nvPr/>
          </p:nvSpPr>
          <p:spPr bwMode="auto">
            <a:xfrm>
              <a:off x="1092415" y="12064181"/>
              <a:ext cx="392113" cy="93663"/>
            </a:xfrm>
            <a:custGeom>
              <a:avLst/>
              <a:gdLst>
                <a:gd name="T0" fmla="*/ 2 w 104"/>
                <a:gd name="T1" fmla="*/ 24 h 25"/>
                <a:gd name="T2" fmla="*/ 1 w 104"/>
                <a:gd name="T3" fmla="*/ 24 h 25"/>
                <a:gd name="T4" fmla="*/ 1 w 104"/>
                <a:gd name="T5" fmla="*/ 20 h 25"/>
                <a:gd name="T6" fmla="*/ 56 w 104"/>
                <a:gd name="T7" fmla="*/ 1 h 25"/>
                <a:gd name="T8" fmla="*/ 103 w 104"/>
                <a:gd name="T9" fmla="*/ 21 h 25"/>
                <a:gd name="T10" fmla="*/ 103 w 104"/>
                <a:gd name="T11" fmla="*/ 24 h 25"/>
                <a:gd name="T12" fmla="*/ 100 w 104"/>
                <a:gd name="T13" fmla="*/ 24 h 25"/>
                <a:gd name="T14" fmla="*/ 56 w 104"/>
                <a:gd name="T15" fmla="*/ 5 h 25"/>
                <a:gd name="T16" fmla="*/ 4 w 104"/>
                <a:gd name="T17" fmla="*/ 24 h 25"/>
                <a:gd name="T18" fmla="*/ 2 w 104"/>
                <a:gd name="T1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25">
                  <a:moveTo>
                    <a:pt x="2" y="24"/>
                  </a:moveTo>
                  <a:cubicBezTo>
                    <a:pt x="2" y="24"/>
                    <a:pt x="1" y="24"/>
                    <a:pt x="1" y="24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2" y="20"/>
                    <a:pt x="31" y="0"/>
                    <a:pt x="56" y="1"/>
                  </a:cubicBezTo>
                  <a:cubicBezTo>
                    <a:pt x="81" y="1"/>
                    <a:pt x="102" y="20"/>
                    <a:pt x="103" y="21"/>
                  </a:cubicBezTo>
                  <a:cubicBezTo>
                    <a:pt x="104" y="21"/>
                    <a:pt x="104" y="23"/>
                    <a:pt x="103" y="24"/>
                  </a:cubicBezTo>
                  <a:cubicBezTo>
                    <a:pt x="103" y="25"/>
                    <a:pt x="101" y="25"/>
                    <a:pt x="100" y="24"/>
                  </a:cubicBezTo>
                  <a:cubicBezTo>
                    <a:pt x="100" y="24"/>
                    <a:pt x="79" y="6"/>
                    <a:pt x="56" y="5"/>
                  </a:cubicBezTo>
                  <a:cubicBezTo>
                    <a:pt x="32" y="4"/>
                    <a:pt x="4" y="24"/>
                    <a:pt x="4" y="24"/>
                  </a:cubicBezTo>
                  <a:cubicBezTo>
                    <a:pt x="3" y="24"/>
                    <a:pt x="3" y="24"/>
                    <a:pt x="2" y="24"/>
                  </a:cubicBezTo>
                  <a:close/>
                </a:path>
              </a:pathLst>
            </a:cu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44"/>
            <p:cNvSpPr>
              <a:spLocks/>
            </p:cNvSpPr>
            <p:nvPr/>
          </p:nvSpPr>
          <p:spPr bwMode="auto">
            <a:xfrm>
              <a:off x="1186077" y="13373869"/>
              <a:ext cx="180975" cy="25400"/>
            </a:xfrm>
            <a:custGeom>
              <a:avLst/>
              <a:gdLst>
                <a:gd name="T0" fmla="*/ 29 w 48"/>
                <a:gd name="T1" fmla="*/ 7 h 7"/>
                <a:gd name="T2" fmla="*/ 25 w 48"/>
                <a:gd name="T3" fmla="*/ 7 h 7"/>
                <a:gd name="T4" fmla="*/ 21 w 48"/>
                <a:gd name="T5" fmla="*/ 7 h 7"/>
                <a:gd name="T6" fmla="*/ 2 w 48"/>
                <a:gd name="T7" fmla="*/ 5 h 7"/>
                <a:gd name="T8" fmla="*/ 1 w 48"/>
                <a:gd name="T9" fmla="*/ 2 h 7"/>
                <a:gd name="T10" fmla="*/ 3 w 48"/>
                <a:gd name="T11" fmla="*/ 1 h 7"/>
                <a:gd name="T12" fmla="*/ 21 w 48"/>
                <a:gd name="T13" fmla="*/ 3 h 7"/>
                <a:gd name="T14" fmla="*/ 25 w 48"/>
                <a:gd name="T15" fmla="*/ 3 h 7"/>
                <a:gd name="T16" fmla="*/ 45 w 48"/>
                <a:gd name="T17" fmla="*/ 1 h 7"/>
                <a:gd name="T18" fmla="*/ 48 w 48"/>
                <a:gd name="T19" fmla="*/ 2 h 7"/>
                <a:gd name="T20" fmla="*/ 47 w 48"/>
                <a:gd name="T21" fmla="*/ 5 h 7"/>
                <a:gd name="T22" fmla="*/ 29 w 48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7">
                  <a:moveTo>
                    <a:pt x="29" y="7"/>
                  </a:moveTo>
                  <a:cubicBezTo>
                    <a:pt x="28" y="7"/>
                    <a:pt x="27" y="7"/>
                    <a:pt x="25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0" y="7"/>
                    <a:pt x="3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11" y="3"/>
                    <a:pt x="21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4" y="3"/>
                    <a:pt x="41" y="3"/>
                    <a:pt x="45" y="1"/>
                  </a:cubicBezTo>
                  <a:cubicBezTo>
                    <a:pt x="46" y="0"/>
                    <a:pt x="47" y="1"/>
                    <a:pt x="48" y="2"/>
                  </a:cubicBezTo>
                  <a:cubicBezTo>
                    <a:pt x="48" y="3"/>
                    <a:pt x="48" y="4"/>
                    <a:pt x="47" y="5"/>
                  </a:cubicBezTo>
                  <a:cubicBezTo>
                    <a:pt x="43" y="7"/>
                    <a:pt x="36" y="7"/>
                    <a:pt x="29" y="7"/>
                  </a:cubicBezTo>
                  <a:close/>
                </a:path>
              </a:pathLst>
            </a:custGeom>
            <a:solidFill>
              <a:srgbClr val="262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圓角矩形圖說文字 33"/>
          <p:cNvSpPr/>
          <p:nvPr/>
        </p:nvSpPr>
        <p:spPr>
          <a:xfrm>
            <a:off x="4982308" y="1015939"/>
            <a:ext cx="3312368" cy="1200191"/>
          </a:xfrm>
          <a:prstGeom prst="wedgeRoundRectCallout">
            <a:avLst>
              <a:gd name="adj1" fmla="val -56286"/>
              <a:gd name="adj2" fmla="val -20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那它有哪些認證內容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</a:p>
          <a:p>
            <a:pPr algn="ctr">
              <a:spcBef>
                <a:spcPts val="600"/>
              </a:spcBef>
            </a:pP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What are the contents?</a:t>
            </a:r>
            <a:endParaRPr lang="en-US" altLang="zh-TW" sz="14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3287688" y="82955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？</a:t>
            </a:r>
            <a:endParaRPr lang="zh-TW" altLang="en-US" sz="24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3592609" y="6926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3663668" y="9932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/>
              <a:t>？</a:t>
            </a:r>
            <a:endParaRPr lang="zh-TW" altLang="en-US" sz="16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839137" y="2656419"/>
            <a:ext cx="160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你問得很好</a:t>
            </a:r>
            <a:r>
              <a:rPr lang="en-US" altLang="zh-TW" dirty="0" smtClean="0">
                <a:latin typeface="+mj-ea"/>
                <a:ea typeface="+mj-ea"/>
              </a:rPr>
              <a:t>…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72" name="圖片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4" y="696376"/>
            <a:ext cx="627759" cy="628932"/>
          </a:xfrm>
          <a:prstGeom prst="rect">
            <a:avLst/>
          </a:prstGeom>
        </p:spPr>
      </p:pic>
      <p:pic>
        <p:nvPicPr>
          <p:cNvPr id="73" name="圖片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87" y="709373"/>
            <a:ext cx="475492" cy="631725"/>
          </a:xfrm>
          <a:prstGeom prst="rect">
            <a:avLst/>
          </a:prstGeom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8" y="5923284"/>
            <a:ext cx="1058759" cy="2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509"/>
          <p:cNvGrpSpPr>
            <a:grpSpLocks noChangeAspect="1"/>
          </p:cNvGrpSpPr>
          <p:nvPr/>
        </p:nvGrpSpPr>
        <p:grpSpPr>
          <a:xfrm>
            <a:off x="1080000" y="3240000"/>
            <a:ext cx="1168797" cy="2408400"/>
            <a:chOff x="12265026" y="10258426"/>
            <a:chExt cx="1912938" cy="3941762"/>
          </a:xfrm>
        </p:grpSpPr>
        <p:sp>
          <p:nvSpPr>
            <p:cNvPr id="36" name="Freeform 324"/>
            <p:cNvSpPr>
              <a:spLocks/>
            </p:cNvSpPr>
            <p:nvPr/>
          </p:nvSpPr>
          <p:spPr bwMode="auto">
            <a:xfrm>
              <a:off x="12322176" y="10258426"/>
              <a:ext cx="1363663" cy="2143125"/>
            </a:xfrm>
            <a:custGeom>
              <a:avLst/>
              <a:gdLst>
                <a:gd name="T0" fmla="*/ 181 w 363"/>
                <a:gd name="T1" fmla="*/ 0 h 571"/>
                <a:gd name="T2" fmla="*/ 10 w 363"/>
                <a:gd name="T3" fmla="*/ 217 h 571"/>
                <a:gd name="T4" fmla="*/ 10 w 363"/>
                <a:gd name="T5" fmla="*/ 405 h 571"/>
                <a:gd name="T6" fmla="*/ 38 w 363"/>
                <a:gd name="T7" fmla="*/ 405 h 571"/>
                <a:gd name="T8" fmla="*/ 15 w 363"/>
                <a:gd name="T9" fmla="*/ 430 h 571"/>
                <a:gd name="T10" fmla="*/ 181 w 363"/>
                <a:gd name="T11" fmla="*/ 559 h 571"/>
                <a:gd name="T12" fmla="*/ 348 w 363"/>
                <a:gd name="T13" fmla="*/ 430 h 571"/>
                <a:gd name="T14" fmla="*/ 325 w 363"/>
                <a:gd name="T15" fmla="*/ 405 h 571"/>
                <a:gd name="T16" fmla="*/ 352 w 363"/>
                <a:gd name="T17" fmla="*/ 405 h 571"/>
                <a:gd name="T18" fmla="*/ 352 w 363"/>
                <a:gd name="T19" fmla="*/ 217 h 571"/>
                <a:gd name="T20" fmla="*/ 181 w 363"/>
                <a:gd name="T21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571">
                  <a:moveTo>
                    <a:pt x="181" y="0"/>
                  </a:moveTo>
                  <a:cubicBezTo>
                    <a:pt x="10" y="0"/>
                    <a:pt x="0" y="109"/>
                    <a:pt x="10" y="217"/>
                  </a:cubicBezTo>
                  <a:cubicBezTo>
                    <a:pt x="20" y="325"/>
                    <a:pt x="10" y="405"/>
                    <a:pt x="10" y="405"/>
                  </a:cubicBezTo>
                  <a:cubicBezTo>
                    <a:pt x="20" y="418"/>
                    <a:pt x="38" y="405"/>
                    <a:pt x="38" y="405"/>
                  </a:cubicBezTo>
                  <a:cubicBezTo>
                    <a:pt x="30" y="423"/>
                    <a:pt x="15" y="430"/>
                    <a:pt x="15" y="430"/>
                  </a:cubicBezTo>
                  <a:cubicBezTo>
                    <a:pt x="51" y="571"/>
                    <a:pt x="181" y="559"/>
                    <a:pt x="181" y="559"/>
                  </a:cubicBezTo>
                  <a:cubicBezTo>
                    <a:pt x="181" y="559"/>
                    <a:pt x="312" y="571"/>
                    <a:pt x="348" y="430"/>
                  </a:cubicBezTo>
                  <a:cubicBezTo>
                    <a:pt x="348" y="430"/>
                    <a:pt x="333" y="423"/>
                    <a:pt x="325" y="405"/>
                  </a:cubicBezTo>
                  <a:cubicBezTo>
                    <a:pt x="325" y="405"/>
                    <a:pt x="342" y="418"/>
                    <a:pt x="352" y="405"/>
                  </a:cubicBezTo>
                  <a:cubicBezTo>
                    <a:pt x="352" y="405"/>
                    <a:pt x="342" y="325"/>
                    <a:pt x="352" y="217"/>
                  </a:cubicBezTo>
                  <a:cubicBezTo>
                    <a:pt x="363" y="109"/>
                    <a:pt x="353" y="0"/>
                    <a:pt x="181" y="0"/>
                  </a:cubicBez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5"/>
            <p:cNvSpPr>
              <a:spLocks/>
            </p:cNvSpPr>
            <p:nvPr/>
          </p:nvSpPr>
          <p:spPr bwMode="auto">
            <a:xfrm>
              <a:off x="12679363" y="12514263"/>
              <a:ext cx="649288" cy="1590675"/>
            </a:xfrm>
            <a:custGeom>
              <a:avLst/>
              <a:gdLst>
                <a:gd name="T0" fmla="*/ 40 w 409"/>
                <a:gd name="T1" fmla="*/ 1002 h 1002"/>
                <a:gd name="T2" fmla="*/ 172 w 409"/>
                <a:gd name="T3" fmla="*/ 1002 h 1002"/>
                <a:gd name="T4" fmla="*/ 205 w 409"/>
                <a:gd name="T5" fmla="*/ 343 h 1002"/>
                <a:gd name="T6" fmla="*/ 236 w 409"/>
                <a:gd name="T7" fmla="*/ 1002 h 1002"/>
                <a:gd name="T8" fmla="*/ 371 w 409"/>
                <a:gd name="T9" fmla="*/ 1002 h 1002"/>
                <a:gd name="T10" fmla="*/ 409 w 409"/>
                <a:gd name="T11" fmla="*/ 0 h 1002"/>
                <a:gd name="T12" fmla="*/ 0 w 409"/>
                <a:gd name="T13" fmla="*/ 0 h 1002"/>
                <a:gd name="T14" fmla="*/ 40 w 409"/>
                <a:gd name="T15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1002">
                  <a:moveTo>
                    <a:pt x="40" y="1002"/>
                  </a:moveTo>
                  <a:lnTo>
                    <a:pt x="172" y="1002"/>
                  </a:lnTo>
                  <a:lnTo>
                    <a:pt x="205" y="343"/>
                  </a:lnTo>
                  <a:lnTo>
                    <a:pt x="236" y="1002"/>
                  </a:lnTo>
                  <a:lnTo>
                    <a:pt x="371" y="1002"/>
                  </a:lnTo>
                  <a:lnTo>
                    <a:pt x="409" y="0"/>
                  </a:lnTo>
                  <a:lnTo>
                    <a:pt x="0" y="0"/>
                  </a:lnTo>
                  <a:lnTo>
                    <a:pt x="40" y="1002"/>
                  </a:ln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6"/>
            <p:cNvSpPr>
              <a:spLocks/>
            </p:cNvSpPr>
            <p:nvPr/>
          </p:nvSpPr>
          <p:spPr bwMode="auto">
            <a:xfrm>
              <a:off x="13023851" y="13981113"/>
              <a:ext cx="387350" cy="219075"/>
            </a:xfrm>
            <a:custGeom>
              <a:avLst/>
              <a:gdLst>
                <a:gd name="T0" fmla="*/ 21 w 103"/>
                <a:gd name="T1" fmla="*/ 12 h 58"/>
                <a:gd name="T2" fmla="*/ 23 w 103"/>
                <a:gd name="T3" fmla="*/ 45 h 58"/>
                <a:gd name="T4" fmla="*/ 89 w 103"/>
                <a:gd name="T5" fmla="*/ 29 h 58"/>
                <a:gd name="T6" fmla="*/ 49 w 103"/>
                <a:gd name="T7" fmla="*/ 0 h 58"/>
                <a:gd name="T8" fmla="*/ 21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21" y="12"/>
                  </a:moveTo>
                  <a:cubicBezTo>
                    <a:pt x="7" y="26"/>
                    <a:pt x="0" y="42"/>
                    <a:pt x="23" y="45"/>
                  </a:cubicBezTo>
                  <a:cubicBezTo>
                    <a:pt x="44" y="47"/>
                    <a:pt x="103" y="58"/>
                    <a:pt x="89" y="29"/>
                  </a:cubicBezTo>
                  <a:cubicBezTo>
                    <a:pt x="75" y="2"/>
                    <a:pt x="58" y="0"/>
                    <a:pt x="49" y="0"/>
                  </a:cubicBezTo>
                  <a:cubicBezTo>
                    <a:pt x="40" y="0"/>
                    <a:pt x="28" y="4"/>
                    <a:pt x="21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7"/>
            <p:cNvSpPr>
              <a:spLocks/>
            </p:cNvSpPr>
            <p:nvPr/>
          </p:nvSpPr>
          <p:spPr bwMode="auto">
            <a:xfrm>
              <a:off x="12596813" y="13981113"/>
              <a:ext cx="385763" cy="219075"/>
            </a:xfrm>
            <a:custGeom>
              <a:avLst/>
              <a:gdLst>
                <a:gd name="T0" fmla="*/ 82 w 103"/>
                <a:gd name="T1" fmla="*/ 12 h 58"/>
                <a:gd name="T2" fmla="*/ 80 w 103"/>
                <a:gd name="T3" fmla="*/ 45 h 58"/>
                <a:gd name="T4" fmla="*/ 15 w 103"/>
                <a:gd name="T5" fmla="*/ 29 h 58"/>
                <a:gd name="T6" fmla="*/ 54 w 103"/>
                <a:gd name="T7" fmla="*/ 0 h 58"/>
                <a:gd name="T8" fmla="*/ 82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82" y="12"/>
                  </a:moveTo>
                  <a:cubicBezTo>
                    <a:pt x="96" y="26"/>
                    <a:pt x="103" y="42"/>
                    <a:pt x="80" y="45"/>
                  </a:cubicBezTo>
                  <a:cubicBezTo>
                    <a:pt x="59" y="47"/>
                    <a:pt x="0" y="58"/>
                    <a:pt x="15" y="29"/>
                  </a:cubicBezTo>
                  <a:cubicBezTo>
                    <a:pt x="29" y="2"/>
                    <a:pt x="45" y="0"/>
                    <a:pt x="54" y="0"/>
                  </a:cubicBezTo>
                  <a:cubicBezTo>
                    <a:pt x="63" y="0"/>
                    <a:pt x="75" y="4"/>
                    <a:pt x="82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328"/>
            <p:cNvSpPr>
              <a:spLocks noChangeArrowheads="1"/>
            </p:cNvSpPr>
            <p:nvPr/>
          </p:nvSpPr>
          <p:spPr bwMode="auto">
            <a:xfrm>
              <a:off x="12822238" y="11553826"/>
              <a:ext cx="360363" cy="987425"/>
            </a:xfrm>
            <a:prstGeom prst="rect">
              <a:avLst/>
            </a:prstGeom>
            <a:solidFill>
              <a:srgbClr val="F9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329"/>
            <p:cNvSpPr>
              <a:spLocks noChangeArrowheads="1"/>
            </p:cNvSpPr>
            <p:nvPr/>
          </p:nvSpPr>
          <p:spPr bwMode="auto">
            <a:xfrm>
              <a:off x="12963526" y="11703051"/>
              <a:ext cx="68263" cy="6826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330"/>
            <p:cNvSpPr>
              <a:spLocks noChangeArrowheads="1"/>
            </p:cNvSpPr>
            <p:nvPr/>
          </p:nvSpPr>
          <p:spPr bwMode="auto">
            <a:xfrm>
              <a:off x="12963526" y="118570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331"/>
            <p:cNvSpPr>
              <a:spLocks noChangeArrowheads="1"/>
            </p:cNvSpPr>
            <p:nvPr/>
          </p:nvSpPr>
          <p:spPr bwMode="auto">
            <a:xfrm>
              <a:off x="12963526" y="12015788"/>
              <a:ext cx="68263" cy="69850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332"/>
            <p:cNvSpPr>
              <a:spLocks noChangeArrowheads="1"/>
            </p:cNvSpPr>
            <p:nvPr/>
          </p:nvSpPr>
          <p:spPr bwMode="auto">
            <a:xfrm>
              <a:off x="12963526" y="12172951"/>
              <a:ext cx="68263" cy="66675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333"/>
            <p:cNvSpPr>
              <a:spLocks noChangeArrowheads="1"/>
            </p:cNvSpPr>
            <p:nvPr/>
          </p:nvSpPr>
          <p:spPr bwMode="auto">
            <a:xfrm>
              <a:off x="12963526" y="123269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34"/>
            <p:cNvSpPr>
              <a:spLocks/>
            </p:cNvSpPr>
            <p:nvPr/>
          </p:nvSpPr>
          <p:spPr bwMode="auto">
            <a:xfrm>
              <a:off x="12776201" y="11568113"/>
              <a:ext cx="447675" cy="161925"/>
            </a:xfrm>
            <a:custGeom>
              <a:avLst/>
              <a:gdLst>
                <a:gd name="T0" fmla="*/ 83 w 282"/>
                <a:gd name="T1" fmla="*/ 102 h 102"/>
                <a:gd name="T2" fmla="*/ 140 w 282"/>
                <a:gd name="T3" fmla="*/ 29 h 102"/>
                <a:gd name="T4" fmla="*/ 197 w 282"/>
                <a:gd name="T5" fmla="*/ 102 h 102"/>
                <a:gd name="T6" fmla="*/ 282 w 282"/>
                <a:gd name="T7" fmla="*/ 0 h 102"/>
                <a:gd name="T8" fmla="*/ 0 w 282"/>
                <a:gd name="T9" fmla="*/ 0 h 102"/>
                <a:gd name="T10" fmla="*/ 83 w 28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02">
                  <a:moveTo>
                    <a:pt x="83" y="102"/>
                  </a:moveTo>
                  <a:lnTo>
                    <a:pt x="140" y="29"/>
                  </a:lnTo>
                  <a:lnTo>
                    <a:pt x="197" y="102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83" y="10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35"/>
            <p:cNvSpPr>
              <a:spLocks/>
            </p:cNvSpPr>
            <p:nvPr/>
          </p:nvSpPr>
          <p:spPr bwMode="auto">
            <a:xfrm>
              <a:off x="12490451" y="12439651"/>
              <a:ext cx="219075" cy="377825"/>
            </a:xfrm>
            <a:custGeom>
              <a:avLst/>
              <a:gdLst>
                <a:gd name="T0" fmla="*/ 8 w 58"/>
                <a:gd name="T1" fmla="*/ 0 h 101"/>
                <a:gd name="T2" fmla="*/ 11 w 58"/>
                <a:gd name="T3" fmla="*/ 63 h 101"/>
                <a:gd name="T4" fmla="*/ 45 w 58"/>
                <a:gd name="T5" fmla="*/ 96 h 101"/>
                <a:gd name="T6" fmla="*/ 37 w 58"/>
                <a:gd name="T7" fmla="*/ 65 h 101"/>
                <a:gd name="T8" fmla="*/ 45 w 58"/>
                <a:gd name="T9" fmla="*/ 64 h 101"/>
                <a:gd name="T10" fmla="*/ 44 w 58"/>
                <a:gd name="T11" fmla="*/ 8 h 101"/>
                <a:gd name="T12" fmla="*/ 8 w 5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1">
                  <a:moveTo>
                    <a:pt x="8" y="0"/>
                  </a:moveTo>
                  <a:cubicBezTo>
                    <a:pt x="8" y="0"/>
                    <a:pt x="0" y="40"/>
                    <a:pt x="11" y="63"/>
                  </a:cubicBezTo>
                  <a:cubicBezTo>
                    <a:pt x="22" y="87"/>
                    <a:pt x="33" y="101"/>
                    <a:pt x="45" y="96"/>
                  </a:cubicBezTo>
                  <a:cubicBezTo>
                    <a:pt x="58" y="91"/>
                    <a:pt x="38" y="67"/>
                    <a:pt x="37" y="65"/>
                  </a:cubicBezTo>
                  <a:cubicBezTo>
                    <a:pt x="37" y="65"/>
                    <a:pt x="42" y="68"/>
                    <a:pt x="45" y="64"/>
                  </a:cubicBezTo>
                  <a:cubicBezTo>
                    <a:pt x="47" y="60"/>
                    <a:pt x="48" y="27"/>
                    <a:pt x="44" y="8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6"/>
            <p:cNvSpPr>
              <a:spLocks/>
            </p:cNvSpPr>
            <p:nvPr/>
          </p:nvSpPr>
          <p:spPr bwMode="auto">
            <a:xfrm>
              <a:off x="12580938" y="12630151"/>
              <a:ext cx="63500" cy="76200"/>
            </a:xfrm>
            <a:custGeom>
              <a:avLst/>
              <a:gdLst>
                <a:gd name="T0" fmla="*/ 17 w 17"/>
                <a:gd name="T1" fmla="*/ 20 h 20"/>
                <a:gd name="T2" fmla="*/ 13 w 17"/>
                <a:gd name="T3" fmla="*/ 14 h 20"/>
                <a:gd name="T4" fmla="*/ 4 w 17"/>
                <a:gd name="T5" fmla="*/ 0 h 20"/>
                <a:gd name="T6" fmla="*/ 17 w 1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0"/>
                  </a:moveTo>
                  <a:cubicBezTo>
                    <a:pt x="15" y="17"/>
                    <a:pt x="13" y="15"/>
                    <a:pt x="13" y="14"/>
                  </a:cubicBezTo>
                  <a:cubicBezTo>
                    <a:pt x="13" y="14"/>
                    <a:pt x="6" y="12"/>
                    <a:pt x="4" y="0"/>
                  </a:cubicBezTo>
                  <a:cubicBezTo>
                    <a:pt x="4" y="0"/>
                    <a:pt x="0" y="18"/>
                    <a:pt x="17" y="2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37"/>
            <p:cNvSpPr>
              <a:spLocks/>
            </p:cNvSpPr>
            <p:nvPr/>
          </p:nvSpPr>
          <p:spPr bwMode="auto">
            <a:xfrm>
              <a:off x="12476163" y="11553826"/>
              <a:ext cx="363538" cy="1477963"/>
            </a:xfrm>
            <a:custGeom>
              <a:avLst/>
              <a:gdLst>
                <a:gd name="T0" fmla="*/ 95 w 97"/>
                <a:gd name="T1" fmla="*/ 9 h 394"/>
                <a:gd name="T2" fmla="*/ 96 w 97"/>
                <a:gd name="T3" fmla="*/ 285 h 394"/>
                <a:gd name="T4" fmla="*/ 51 w 97"/>
                <a:gd name="T5" fmla="*/ 378 h 394"/>
                <a:gd name="T6" fmla="*/ 52 w 97"/>
                <a:gd name="T7" fmla="*/ 245 h 394"/>
                <a:gd name="T8" fmla="*/ 5 w 97"/>
                <a:gd name="T9" fmla="*/ 245 h 394"/>
                <a:gd name="T10" fmla="*/ 15 w 97"/>
                <a:gd name="T11" fmla="*/ 94 h 394"/>
                <a:gd name="T12" fmla="*/ 95 w 97"/>
                <a:gd name="T13" fmla="*/ 0 h 394"/>
                <a:gd name="T14" fmla="*/ 95 w 97"/>
                <a:gd name="T15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94">
                  <a:moveTo>
                    <a:pt x="95" y="9"/>
                  </a:moveTo>
                  <a:cubicBezTo>
                    <a:pt x="95" y="9"/>
                    <a:pt x="95" y="176"/>
                    <a:pt x="96" y="285"/>
                  </a:cubicBezTo>
                  <a:cubicBezTo>
                    <a:pt x="97" y="394"/>
                    <a:pt x="51" y="378"/>
                    <a:pt x="51" y="378"/>
                  </a:cubicBezTo>
                  <a:cubicBezTo>
                    <a:pt x="43" y="352"/>
                    <a:pt x="52" y="245"/>
                    <a:pt x="52" y="245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5" y="245"/>
                    <a:pt x="0" y="202"/>
                    <a:pt x="15" y="94"/>
                  </a:cubicBezTo>
                  <a:cubicBezTo>
                    <a:pt x="26" y="22"/>
                    <a:pt x="67" y="4"/>
                    <a:pt x="95" y="0"/>
                  </a:cubicBezTo>
                  <a:lnTo>
                    <a:pt x="95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38"/>
            <p:cNvSpPr>
              <a:spLocks/>
            </p:cNvSpPr>
            <p:nvPr/>
          </p:nvSpPr>
          <p:spPr bwMode="auto">
            <a:xfrm>
              <a:off x="12622213" y="11890376"/>
              <a:ext cx="87313" cy="582613"/>
            </a:xfrm>
            <a:custGeom>
              <a:avLst/>
              <a:gdLst>
                <a:gd name="T0" fmla="*/ 31 w 55"/>
                <a:gd name="T1" fmla="*/ 367 h 367"/>
                <a:gd name="T2" fmla="*/ 55 w 55"/>
                <a:gd name="T3" fmla="*/ 0 h 367"/>
                <a:gd name="T4" fmla="*/ 0 w 55"/>
                <a:gd name="T5" fmla="*/ 367 h 367"/>
                <a:gd name="T6" fmla="*/ 31 w 55"/>
                <a:gd name="T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67">
                  <a:moveTo>
                    <a:pt x="31" y="367"/>
                  </a:moveTo>
                  <a:lnTo>
                    <a:pt x="55" y="0"/>
                  </a:lnTo>
                  <a:lnTo>
                    <a:pt x="0" y="367"/>
                  </a:lnTo>
                  <a:lnTo>
                    <a:pt x="31" y="367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39"/>
            <p:cNvSpPr>
              <a:spLocks/>
            </p:cNvSpPr>
            <p:nvPr/>
          </p:nvSpPr>
          <p:spPr bwMode="auto">
            <a:xfrm>
              <a:off x="13369926" y="11790363"/>
              <a:ext cx="808038" cy="709613"/>
            </a:xfrm>
            <a:custGeom>
              <a:avLst/>
              <a:gdLst>
                <a:gd name="T0" fmla="*/ 30 w 215"/>
                <a:gd name="T1" fmla="*/ 0 h 189"/>
                <a:gd name="T2" fmla="*/ 136 w 215"/>
                <a:gd name="T3" fmla="*/ 87 h 189"/>
                <a:gd name="T4" fmla="*/ 193 w 215"/>
                <a:gd name="T5" fmla="*/ 81 h 189"/>
                <a:gd name="T6" fmla="*/ 161 w 215"/>
                <a:gd name="T7" fmla="*/ 112 h 189"/>
                <a:gd name="T8" fmla="*/ 211 w 215"/>
                <a:gd name="T9" fmla="*/ 145 h 189"/>
                <a:gd name="T10" fmla="*/ 174 w 215"/>
                <a:gd name="T11" fmla="*/ 142 h 189"/>
                <a:gd name="T12" fmla="*/ 196 w 215"/>
                <a:gd name="T13" fmla="*/ 165 h 189"/>
                <a:gd name="T14" fmla="*/ 164 w 215"/>
                <a:gd name="T15" fmla="*/ 160 h 189"/>
                <a:gd name="T16" fmla="*/ 178 w 215"/>
                <a:gd name="T17" fmla="*/ 179 h 189"/>
                <a:gd name="T18" fmla="*/ 139 w 215"/>
                <a:gd name="T19" fmla="*/ 171 h 189"/>
                <a:gd name="T20" fmla="*/ 99 w 215"/>
                <a:gd name="T21" fmla="*/ 122 h 189"/>
                <a:gd name="T22" fmla="*/ 0 w 215"/>
                <a:gd name="T23" fmla="*/ 31 h 189"/>
                <a:gd name="T24" fmla="*/ 30 w 215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189">
                  <a:moveTo>
                    <a:pt x="30" y="0"/>
                  </a:moveTo>
                  <a:cubicBezTo>
                    <a:pt x="30" y="0"/>
                    <a:pt x="105" y="89"/>
                    <a:pt x="136" y="87"/>
                  </a:cubicBezTo>
                  <a:cubicBezTo>
                    <a:pt x="168" y="84"/>
                    <a:pt x="182" y="74"/>
                    <a:pt x="193" y="81"/>
                  </a:cubicBezTo>
                  <a:cubicBezTo>
                    <a:pt x="204" y="89"/>
                    <a:pt x="178" y="113"/>
                    <a:pt x="161" y="112"/>
                  </a:cubicBezTo>
                  <a:cubicBezTo>
                    <a:pt x="161" y="112"/>
                    <a:pt x="215" y="130"/>
                    <a:pt x="211" y="145"/>
                  </a:cubicBezTo>
                  <a:cubicBezTo>
                    <a:pt x="207" y="159"/>
                    <a:pt x="174" y="142"/>
                    <a:pt x="174" y="142"/>
                  </a:cubicBezTo>
                  <a:cubicBezTo>
                    <a:pt x="174" y="142"/>
                    <a:pt x="200" y="156"/>
                    <a:pt x="196" y="165"/>
                  </a:cubicBezTo>
                  <a:cubicBezTo>
                    <a:pt x="192" y="174"/>
                    <a:pt x="164" y="160"/>
                    <a:pt x="164" y="160"/>
                  </a:cubicBezTo>
                  <a:cubicBezTo>
                    <a:pt x="164" y="160"/>
                    <a:pt x="183" y="173"/>
                    <a:pt x="178" y="179"/>
                  </a:cubicBezTo>
                  <a:cubicBezTo>
                    <a:pt x="171" y="189"/>
                    <a:pt x="139" y="171"/>
                    <a:pt x="139" y="171"/>
                  </a:cubicBezTo>
                  <a:cubicBezTo>
                    <a:pt x="120" y="160"/>
                    <a:pt x="106" y="145"/>
                    <a:pt x="99" y="122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0"/>
            <p:cNvSpPr>
              <a:spLocks/>
            </p:cNvSpPr>
            <p:nvPr/>
          </p:nvSpPr>
          <p:spPr bwMode="auto">
            <a:xfrm>
              <a:off x="13881101" y="12217401"/>
              <a:ext cx="112713" cy="123825"/>
            </a:xfrm>
            <a:custGeom>
              <a:avLst/>
              <a:gdLst>
                <a:gd name="T0" fmla="*/ 23 w 30"/>
                <a:gd name="T1" fmla="*/ 0 h 33"/>
                <a:gd name="T2" fmla="*/ 0 w 30"/>
                <a:gd name="T3" fmla="*/ 33 h 33"/>
                <a:gd name="T4" fmla="*/ 23 w 30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3">
                  <a:moveTo>
                    <a:pt x="23" y="0"/>
                  </a:moveTo>
                  <a:cubicBezTo>
                    <a:pt x="23" y="0"/>
                    <a:pt x="23" y="20"/>
                    <a:pt x="0" y="33"/>
                  </a:cubicBezTo>
                  <a:cubicBezTo>
                    <a:pt x="0" y="33"/>
                    <a:pt x="30" y="27"/>
                    <a:pt x="23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41"/>
            <p:cNvSpPr>
              <a:spLocks/>
            </p:cNvSpPr>
            <p:nvPr/>
          </p:nvSpPr>
          <p:spPr bwMode="auto">
            <a:xfrm>
              <a:off x="13163551" y="11553826"/>
              <a:ext cx="684213" cy="1477963"/>
            </a:xfrm>
            <a:custGeom>
              <a:avLst/>
              <a:gdLst>
                <a:gd name="T0" fmla="*/ 2 w 182"/>
                <a:gd name="T1" fmla="*/ 9 h 394"/>
                <a:gd name="T2" fmla="*/ 1 w 182"/>
                <a:gd name="T3" fmla="*/ 285 h 394"/>
                <a:gd name="T4" fmla="*/ 47 w 182"/>
                <a:gd name="T5" fmla="*/ 378 h 394"/>
                <a:gd name="T6" fmla="*/ 46 w 182"/>
                <a:gd name="T7" fmla="*/ 245 h 394"/>
                <a:gd name="T8" fmla="*/ 35 w 182"/>
                <a:gd name="T9" fmla="*/ 84 h 394"/>
                <a:gd name="T10" fmla="*/ 150 w 182"/>
                <a:gd name="T11" fmla="*/ 190 h 394"/>
                <a:gd name="T12" fmla="*/ 182 w 182"/>
                <a:gd name="T13" fmla="*/ 143 h 394"/>
                <a:gd name="T14" fmla="*/ 43 w 182"/>
                <a:gd name="T15" fmla="*/ 17 h 394"/>
                <a:gd name="T16" fmla="*/ 2 w 182"/>
                <a:gd name="T17" fmla="*/ 0 h 394"/>
                <a:gd name="T18" fmla="*/ 2 w 182"/>
                <a:gd name="T19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94">
                  <a:moveTo>
                    <a:pt x="2" y="9"/>
                  </a:moveTo>
                  <a:cubicBezTo>
                    <a:pt x="2" y="9"/>
                    <a:pt x="2" y="176"/>
                    <a:pt x="1" y="285"/>
                  </a:cubicBezTo>
                  <a:cubicBezTo>
                    <a:pt x="0" y="394"/>
                    <a:pt x="47" y="378"/>
                    <a:pt x="47" y="378"/>
                  </a:cubicBezTo>
                  <a:cubicBezTo>
                    <a:pt x="54" y="352"/>
                    <a:pt x="46" y="245"/>
                    <a:pt x="46" y="24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137" y="177"/>
                    <a:pt x="150" y="190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60" y="124"/>
                    <a:pt x="60" y="30"/>
                    <a:pt x="43" y="17"/>
                  </a:cubicBezTo>
                  <a:cubicBezTo>
                    <a:pt x="29" y="6"/>
                    <a:pt x="14" y="2"/>
                    <a:pt x="2" y="0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42"/>
            <p:cNvSpPr>
              <a:spLocks/>
            </p:cNvSpPr>
            <p:nvPr/>
          </p:nvSpPr>
          <p:spPr bwMode="auto">
            <a:xfrm>
              <a:off x="12265026" y="11122026"/>
              <a:ext cx="285750" cy="269875"/>
            </a:xfrm>
            <a:custGeom>
              <a:avLst/>
              <a:gdLst>
                <a:gd name="T0" fmla="*/ 62 w 76"/>
                <a:gd name="T1" fmla="*/ 12 h 72"/>
                <a:gd name="T2" fmla="*/ 35 w 76"/>
                <a:gd name="T3" fmla="*/ 4 h 72"/>
                <a:gd name="T4" fmla="*/ 76 w 76"/>
                <a:gd name="T5" fmla="*/ 72 h 72"/>
                <a:gd name="T6" fmla="*/ 62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62" y="12"/>
                  </a:moveTo>
                  <a:cubicBezTo>
                    <a:pt x="62" y="12"/>
                    <a:pt x="52" y="0"/>
                    <a:pt x="35" y="4"/>
                  </a:cubicBezTo>
                  <a:cubicBezTo>
                    <a:pt x="20" y="8"/>
                    <a:pt x="0" y="51"/>
                    <a:pt x="76" y="72"/>
                  </a:cubicBezTo>
                  <a:lnTo>
                    <a:pt x="62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43"/>
            <p:cNvSpPr>
              <a:spLocks/>
            </p:cNvSpPr>
            <p:nvPr/>
          </p:nvSpPr>
          <p:spPr bwMode="auto">
            <a:xfrm>
              <a:off x="13455651" y="11122026"/>
              <a:ext cx="285750" cy="269875"/>
            </a:xfrm>
            <a:custGeom>
              <a:avLst/>
              <a:gdLst>
                <a:gd name="T0" fmla="*/ 14 w 76"/>
                <a:gd name="T1" fmla="*/ 12 h 72"/>
                <a:gd name="T2" fmla="*/ 41 w 76"/>
                <a:gd name="T3" fmla="*/ 4 h 72"/>
                <a:gd name="T4" fmla="*/ 0 w 76"/>
                <a:gd name="T5" fmla="*/ 72 h 72"/>
                <a:gd name="T6" fmla="*/ 14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14" y="12"/>
                  </a:moveTo>
                  <a:cubicBezTo>
                    <a:pt x="14" y="12"/>
                    <a:pt x="24" y="0"/>
                    <a:pt x="41" y="4"/>
                  </a:cubicBezTo>
                  <a:cubicBezTo>
                    <a:pt x="56" y="8"/>
                    <a:pt x="76" y="51"/>
                    <a:pt x="0" y="72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44"/>
            <p:cNvSpPr>
              <a:spLocks/>
            </p:cNvSpPr>
            <p:nvPr/>
          </p:nvSpPr>
          <p:spPr bwMode="auto">
            <a:xfrm>
              <a:off x="12465051" y="10764838"/>
              <a:ext cx="1077913" cy="855663"/>
            </a:xfrm>
            <a:custGeom>
              <a:avLst/>
              <a:gdLst>
                <a:gd name="T0" fmla="*/ 232 w 287"/>
                <a:gd name="T1" fmla="*/ 199 h 228"/>
                <a:gd name="T2" fmla="*/ 179 w 287"/>
                <a:gd name="T3" fmla="*/ 219 h 228"/>
                <a:gd name="T4" fmla="*/ 107 w 287"/>
                <a:gd name="T5" fmla="*/ 219 h 228"/>
                <a:gd name="T6" fmla="*/ 55 w 287"/>
                <a:gd name="T7" fmla="*/ 199 h 228"/>
                <a:gd name="T8" fmla="*/ 0 w 287"/>
                <a:gd name="T9" fmla="*/ 118 h 228"/>
                <a:gd name="T10" fmla="*/ 0 w 287"/>
                <a:gd name="T11" fmla="*/ 0 h 228"/>
                <a:gd name="T12" fmla="*/ 287 w 287"/>
                <a:gd name="T13" fmla="*/ 0 h 228"/>
                <a:gd name="T14" fmla="*/ 287 w 287"/>
                <a:gd name="T15" fmla="*/ 118 h 228"/>
                <a:gd name="T16" fmla="*/ 232 w 287"/>
                <a:gd name="T17" fmla="*/ 19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28">
                  <a:moveTo>
                    <a:pt x="232" y="199"/>
                  </a:moveTo>
                  <a:cubicBezTo>
                    <a:pt x="179" y="219"/>
                    <a:pt x="179" y="219"/>
                    <a:pt x="179" y="219"/>
                  </a:cubicBezTo>
                  <a:cubicBezTo>
                    <a:pt x="156" y="228"/>
                    <a:pt x="130" y="228"/>
                    <a:pt x="107" y="21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22" y="186"/>
                    <a:pt x="0" y="154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7" y="118"/>
                    <a:pt x="287" y="118"/>
                    <a:pt x="287" y="118"/>
                  </a:cubicBezTo>
                  <a:cubicBezTo>
                    <a:pt x="287" y="154"/>
                    <a:pt x="265" y="186"/>
                    <a:pt x="232" y="199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45"/>
            <p:cNvSpPr>
              <a:spLocks/>
            </p:cNvSpPr>
            <p:nvPr/>
          </p:nvSpPr>
          <p:spPr bwMode="auto">
            <a:xfrm>
              <a:off x="12896851" y="11395076"/>
              <a:ext cx="236538" cy="106363"/>
            </a:xfrm>
            <a:custGeom>
              <a:avLst/>
              <a:gdLst>
                <a:gd name="T0" fmla="*/ 0 w 63"/>
                <a:gd name="T1" fmla="*/ 12 h 28"/>
                <a:gd name="T2" fmla="*/ 17 w 63"/>
                <a:gd name="T3" fmla="*/ 0 h 28"/>
                <a:gd name="T4" fmla="*/ 31 w 63"/>
                <a:gd name="T5" fmla="*/ 10 h 28"/>
                <a:gd name="T6" fmla="*/ 49 w 63"/>
                <a:gd name="T7" fmla="*/ 1 h 28"/>
                <a:gd name="T8" fmla="*/ 63 w 63"/>
                <a:gd name="T9" fmla="*/ 13 h 28"/>
                <a:gd name="T10" fmla="*/ 30 w 63"/>
                <a:gd name="T11" fmla="*/ 28 h 28"/>
                <a:gd name="T12" fmla="*/ 0 w 63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8">
                  <a:moveTo>
                    <a:pt x="0" y="12"/>
                  </a:moveTo>
                  <a:cubicBezTo>
                    <a:pt x="0" y="12"/>
                    <a:pt x="8" y="0"/>
                    <a:pt x="17" y="0"/>
                  </a:cubicBezTo>
                  <a:cubicBezTo>
                    <a:pt x="26" y="1"/>
                    <a:pt x="31" y="10"/>
                    <a:pt x="31" y="10"/>
                  </a:cubicBezTo>
                  <a:cubicBezTo>
                    <a:pt x="31" y="10"/>
                    <a:pt x="39" y="0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3" y="28"/>
                    <a:pt x="30" y="28"/>
                  </a:cubicBezTo>
                  <a:cubicBezTo>
                    <a:pt x="7" y="28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46"/>
            <p:cNvSpPr>
              <a:spLocks/>
            </p:cNvSpPr>
            <p:nvPr/>
          </p:nvSpPr>
          <p:spPr bwMode="auto">
            <a:xfrm>
              <a:off x="12633326" y="11034713"/>
              <a:ext cx="188913" cy="117475"/>
            </a:xfrm>
            <a:custGeom>
              <a:avLst/>
              <a:gdLst>
                <a:gd name="T0" fmla="*/ 4 w 50"/>
                <a:gd name="T1" fmla="*/ 31 h 31"/>
                <a:gd name="T2" fmla="*/ 0 w 50"/>
                <a:gd name="T3" fmla="*/ 28 h 31"/>
                <a:gd name="T4" fmla="*/ 23 w 50"/>
                <a:gd name="T5" fmla="*/ 0 h 31"/>
                <a:gd name="T6" fmla="*/ 50 w 50"/>
                <a:gd name="T7" fmla="*/ 22 h 31"/>
                <a:gd name="T8" fmla="*/ 47 w 50"/>
                <a:gd name="T9" fmla="*/ 26 h 31"/>
                <a:gd name="T10" fmla="*/ 43 w 50"/>
                <a:gd name="T11" fmla="*/ 23 h 31"/>
                <a:gd name="T12" fmla="*/ 23 w 50"/>
                <a:gd name="T13" fmla="*/ 7 h 31"/>
                <a:gd name="T14" fmla="*/ 7 w 50"/>
                <a:gd name="T15" fmla="*/ 28 h 31"/>
                <a:gd name="T16" fmla="*/ 4 w 50"/>
                <a:gd name="T17" fmla="*/ 31 h 31"/>
                <a:gd name="T18" fmla="*/ 4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" y="31"/>
                  </a:moveTo>
                  <a:cubicBezTo>
                    <a:pt x="2" y="31"/>
                    <a:pt x="0" y="30"/>
                    <a:pt x="0" y="28"/>
                  </a:cubicBezTo>
                  <a:cubicBezTo>
                    <a:pt x="0" y="19"/>
                    <a:pt x="5" y="1"/>
                    <a:pt x="23" y="0"/>
                  </a:cubicBezTo>
                  <a:cubicBezTo>
                    <a:pt x="40" y="0"/>
                    <a:pt x="48" y="14"/>
                    <a:pt x="50" y="22"/>
                  </a:cubicBezTo>
                  <a:cubicBezTo>
                    <a:pt x="50" y="24"/>
                    <a:pt x="49" y="26"/>
                    <a:pt x="47" y="26"/>
                  </a:cubicBezTo>
                  <a:cubicBezTo>
                    <a:pt x="45" y="27"/>
                    <a:pt x="44" y="25"/>
                    <a:pt x="43" y="23"/>
                  </a:cubicBezTo>
                  <a:cubicBezTo>
                    <a:pt x="43" y="23"/>
                    <a:pt x="39" y="7"/>
                    <a:pt x="23" y="7"/>
                  </a:cubicBezTo>
                  <a:cubicBezTo>
                    <a:pt x="7" y="8"/>
                    <a:pt x="7" y="27"/>
                    <a:pt x="7" y="28"/>
                  </a:cubicBezTo>
                  <a:cubicBezTo>
                    <a:pt x="7" y="30"/>
                    <a:pt x="6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47"/>
            <p:cNvSpPr>
              <a:spLocks/>
            </p:cNvSpPr>
            <p:nvPr/>
          </p:nvSpPr>
          <p:spPr bwMode="auto">
            <a:xfrm>
              <a:off x="12558713" y="11114088"/>
              <a:ext cx="104775" cy="38100"/>
            </a:xfrm>
            <a:custGeom>
              <a:avLst/>
              <a:gdLst>
                <a:gd name="T0" fmla="*/ 18 w 28"/>
                <a:gd name="T1" fmla="*/ 10 h 10"/>
                <a:gd name="T2" fmla="*/ 3 w 28"/>
                <a:gd name="T3" fmla="*/ 7 h 10"/>
                <a:gd name="T4" fmla="*/ 1 w 28"/>
                <a:gd name="T5" fmla="*/ 3 h 10"/>
                <a:gd name="T6" fmla="*/ 5 w 28"/>
                <a:gd name="T7" fmla="*/ 1 h 10"/>
                <a:gd name="T8" fmla="*/ 23 w 28"/>
                <a:gd name="T9" fmla="*/ 3 h 10"/>
                <a:gd name="T10" fmla="*/ 27 w 28"/>
                <a:gd name="T11" fmla="*/ 5 h 10"/>
                <a:gd name="T12" fmla="*/ 25 w 28"/>
                <a:gd name="T13" fmla="*/ 9 h 10"/>
                <a:gd name="T14" fmla="*/ 18 w 2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18" y="10"/>
                  </a:moveTo>
                  <a:cubicBezTo>
                    <a:pt x="14" y="10"/>
                    <a:pt x="9" y="10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6" y="5"/>
                    <a:pt x="23" y="3"/>
                    <a:pt x="23" y="3"/>
                  </a:cubicBezTo>
                  <a:cubicBezTo>
                    <a:pt x="25" y="2"/>
                    <a:pt x="26" y="3"/>
                    <a:pt x="27" y="5"/>
                  </a:cubicBezTo>
                  <a:cubicBezTo>
                    <a:pt x="28" y="7"/>
                    <a:pt x="26" y="9"/>
                    <a:pt x="25" y="9"/>
                  </a:cubicBezTo>
                  <a:cubicBezTo>
                    <a:pt x="24" y="9"/>
                    <a:pt x="22" y="10"/>
                    <a:pt x="18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48"/>
            <p:cNvSpPr>
              <a:spLocks/>
            </p:cNvSpPr>
            <p:nvPr/>
          </p:nvSpPr>
          <p:spPr bwMode="auto">
            <a:xfrm>
              <a:off x="12558713" y="11061701"/>
              <a:ext cx="104775" cy="63500"/>
            </a:xfrm>
            <a:custGeom>
              <a:avLst/>
              <a:gdLst>
                <a:gd name="T0" fmla="*/ 24 w 28"/>
                <a:gd name="T1" fmla="*/ 17 h 17"/>
                <a:gd name="T2" fmla="*/ 2 w 28"/>
                <a:gd name="T3" fmla="*/ 7 h 17"/>
                <a:gd name="T4" fmla="*/ 1 w 28"/>
                <a:gd name="T5" fmla="*/ 2 h 17"/>
                <a:gd name="T6" fmla="*/ 6 w 28"/>
                <a:gd name="T7" fmla="*/ 2 h 17"/>
                <a:gd name="T8" fmla="*/ 6 w 28"/>
                <a:gd name="T9" fmla="*/ 2 h 17"/>
                <a:gd name="T10" fmla="*/ 24 w 28"/>
                <a:gd name="T11" fmla="*/ 10 h 17"/>
                <a:gd name="T12" fmla="*/ 24 w 28"/>
                <a:gd name="T13" fmla="*/ 10 h 17"/>
                <a:gd name="T14" fmla="*/ 28 w 28"/>
                <a:gd name="T15" fmla="*/ 13 h 17"/>
                <a:gd name="T16" fmla="*/ 24 w 28"/>
                <a:gd name="T17" fmla="*/ 17 h 17"/>
                <a:gd name="T18" fmla="*/ 24 w 28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7">
                  <a:moveTo>
                    <a:pt x="24" y="17"/>
                  </a:moveTo>
                  <a:cubicBezTo>
                    <a:pt x="14" y="1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4"/>
                    <a:pt x="18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6" y="10"/>
                    <a:pt x="28" y="11"/>
                    <a:pt x="28" y="13"/>
                  </a:cubicBezTo>
                  <a:cubicBezTo>
                    <a:pt x="28" y="15"/>
                    <a:pt x="26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49"/>
            <p:cNvSpPr>
              <a:spLocks/>
            </p:cNvSpPr>
            <p:nvPr/>
          </p:nvSpPr>
          <p:spPr bwMode="auto">
            <a:xfrm>
              <a:off x="13166726" y="11034713"/>
              <a:ext cx="188913" cy="117475"/>
            </a:xfrm>
            <a:custGeom>
              <a:avLst/>
              <a:gdLst>
                <a:gd name="T0" fmla="*/ 46 w 50"/>
                <a:gd name="T1" fmla="*/ 31 h 31"/>
                <a:gd name="T2" fmla="*/ 46 w 50"/>
                <a:gd name="T3" fmla="*/ 31 h 31"/>
                <a:gd name="T4" fmla="*/ 43 w 50"/>
                <a:gd name="T5" fmla="*/ 28 h 31"/>
                <a:gd name="T6" fmla="*/ 27 w 50"/>
                <a:gd name="T7" fmla="*/ 7 h 31"/>
                <a:gd name="T8" fmla="*/ 7 w 50"/>
                <a:gd name="T9" fmla="*/ 23 h 31"/>
                <a:gd name="T10" fmla="*/ 3 w 50"/>
                <a:gd name="T11" fmla="*/ 26 h 31"/>
                <a:gd name="T12" fmla="*/ 0 w 50"/>
                <a:gd name="T13" fmla="*/ 22 h 31"/>
                <a:gd name="T14" fmla="*/ 27 w 50"/>
                <a:gd name="T15" fmla="*/ 0 h 31"/>
                <a:gd name="T16" fmla="*/ 50 w 50"/>
                <a:gd name="T17" fmla="*/ 28 h 31"/>
                <a:gd name="T18" fmla="*/ 46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5" y="31"/>
                    <a:pt x="43" y="30"/>
                    <a:pt x="43" y="28"/>
                  </a:cubicBezTo>
                  <a:cubicBezTo>
                    <a:pt x="43" y="27"/>
                    <a:pt x="43" y="8"/>
                    <a:pt x="27" y="7"/>
                  </a:cubicBezTo>
                  <a:cubicBezTo>
                    <a:pt x="11" y="7"/>
                    <a:pt x="7" y="23"/>
                    <a:pt x="7" y="23"/>
                  </a:cubicBezTo>
                  <a:cubicBezTo>
                    <a:pt x="7" y="25"/>
                    <a:pt x="5" y="27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2" y="14"/>
                    <a:pt x="10" y="0"/>
                    <a:pt x="27" y="0"/>
                  </a:cubicBezTo>
                  <a:cubicBezTo>
                    <a:pt x="45" y="1"/>
                    <a:pt x="50" y="19"/>
                    <a:pt x="50" y="28"/>
                  </a:cubicBezTo>
                  <a:cubicBezTo>
                    <a:pt x="50" y="30"/>
                    <a:pt x="48" y="31"/>
                    <a:pt x="46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50"/>
            <p:cNvSpPr>
              <a:spLocks/>
            </p:cNvSpPr>
            <p:nvPr/>
          </p:nvSpPr>
          <p:spPr bwMode="auto">
            <a:xfrm>
              <a:off x="13328651" y="11114088"/>
              <a:ext cx="101600" cy="38100"/>
            </a:xfrm>
            <a:custGeom>
              <a:avLst/>
              <a:gdLst>
                <a:gd name="T0" fmla="*/ 9 w 27"/>
                <a:gd name="T1" fmla="*/ 10 h 10"/>
                <a:gd name="T2" fmla="*/ 3 w 27"/>
                <a:gd name="T3" fmla="*/ 9 h 10"/>
                <a:gd name="T4" fmla="*/ 0 w 27"/>
                <a:gd name="T5" fmla="*/ 5 h 10"/>
                <a:gd name="T6" fmla="*/ 4 w 27"/>
                <a:gd name="T7" fmla="*/ 3 h 10"/>
                <a:gd name="T8" fmla="*/ 22 w 27"/>
                <a:gd name="T9" fmla="*/ 1 h 10"/>
                <a:gd name="T10" fmla="*/ 26 w 27"/>
                <a:gd name="T11" fmla="*/ 3 h 10"/>
                <a:gd name="T12" fmla="*/ 24 w 27"/>
                <a:gd name="T13" fmla="*/ 7 h 10"/>
                <a:gd name="T14" fmla="*/ 9 w 27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0">
                  <a:moveTo>
                    <a:pt x="9" y="10"/>
                  </a:moveTo>
                  <a:cubicBezTo>
                    <a:pt x="5" y="10"/>
                    <a:pt x="3" y="9"/>
                    <a:pt x="3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1" y="3"/>
                    <a:pt x="3" y="2"/>
                    <a:pt x="4" y="3"/>
                  </a:cubicBezTo>
                  <a:cubicBezTo>
                    <a:pt x="5" y="3"/>
                    <a:pt x="12" y="5"/>
                    <a:pt x="22" y="1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18" y="10"/>
                    <a:pt x="13" y="10"/>
                    <a:pt x="9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51"/>
            <p:cNvSpPr>
              <a:spLocks/>
            </p:cNvSpPr>
            <p:nvPr/>
          </p:nvSpPr>
          <p:spPr bwMode="auto">
            <a:xfrm>
              <a:off x="13325476" y="11061701"/>
              <a:ext cx="104775" cy="63500"/>
            </a:xfrm>
            <a:custGeom>
              <a:avLst/>
              <a:gdLst>
                <a:gd name="T0" fmla="*/ 4 w 28"/>
                <a:gd name="T1" fmla="*/ 17 h 17"/>
                <a:gd name="T2" fmla="*/ 4 w 28"/>
                <a:gd name="T3" fmla="*/ 17 h 17"/>
                <a:gd name="T4" fmla="*/ 0 w 28"/>
                <a:gd name="T5" fmla="*/ 13 h 17"/>
                <a:gd name="T6" fmla="*/ 4 w 28"/>
                <a:gd name="T7" fmla="*/ 10 h 17"/>
                <a:gd name="T8" fmla="*/ 4 w 28"/>
                <a:gd name="T9" fmla="*/ 10 h 17"/>
                <a:gd name="T10" fmla="*/ 22 w 28"/>
                <a:gd name="T11" fmla="*/ 2 h 17"/>
                <a:gd name="T12" fmla="*/ 27 w 28"/>
                <a:gd name="T13" fmla="*/ 2 h 17"/>
                <a:gd name="T14" fmla="*/ 26 w 28"/>
                <a:gd name="T15" fmla="*/ 7 h 17"/>
                <a:gd name="T16" fmla="*/ 4 w 2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11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0" y="10"/>
                    <a:pt x="19" y="4"/>
                    <a:pt x="22" y="2"/>
                  </a:cubicBezTo>
                  <a:cubicBezTo>
                    <a:pt x="23" y="0"/>
                    <a:pt x="26" y="1"/>
                    <a:pt x="27" y="2"/>
                  </a:cubicBezTo>
                  <a:cubicBezTo>
                    <a:pt x="28" y="4"/>
                    <a:pt x="28" y="6"/>
                    <a:pt x="26" y="7"/>
                  </a:cubicBezTo>
                  <a:cubicBezTo>
                    <a:pt x="26" y="7"/>
                    <a:pt x="14" y="17"/>
                    <a:pt x="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52"/>
            <p:cNvSpPr>
              <a:spLocks/>
            </p:cNvSpPr>
            <p:nvPr/>
          </p:nvSpPr>
          <p:spPr bwMode="auto">
            <a:xfrm>
              <a:off x="12441238" y="10566401"/>
              <a:ext cx="1109663" cy="574675"/>
            </a:xfrm>
            <a:custGeom>
              <a:avLst/>
              <a:gdLst>
                <a:gd name="T0" fmla="*/ 6 w 295"/>
                <a:gd name="T1" fmla="*/ 153 h 153"/>
                <a:gd name="T2" fmla="*/ 90 w 295"/>
                <a:gd name="T3" fmla="*/ 66 h 153"/>
                <a:gd name="T4" fmla="*/ 295 w 295"/>
                <a:gd name="T5" fmla="*/ 125 h 153"/>
                <a:gd name="T6" fmla="*/ 295 w 295"/>
                <a:gd name="T7" fmla="*/ 0 h 153"/>
                <a:gd name="T8" fmla="*/ 5 w 295"/>
                <a:gd name="T9" fmla="*/ 0 h 153"/>
                <a:gd name="T10" fmla="*/ 0 w 295"/>
                <a:gd name="T11" fmla="*/ 141 h 153"/>
                <a:gd name="T12" fmla="*/ 6 w 295"/>
                <a:gd name="T1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3">
                  <a:moveTo>
                    <a:pt x="6" y="153"/>
                  </a:moveTo>
                  <a:cubicBezTo>
                    <a:pt x="6" y="153"/>
                    <a:pt x="68" y="131"/>
                    <a:pt x="90" y="66"/>
                  </a:cubicBezTo>
                  <a:cubicBezTo>
                    <a:pt x="90" y="66"/>
                    <a:pt x="150" y="137"/>
                    <a:pt x="295" y="125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6" y="153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5" name="圓角矩形圖說文字 64"/>
          <p:cNvSpPr/>
          <p:nvPr/>
        </p:nvSpPr>
        <p:spPr>
          <a:xfrm>
            <a:off x="2984308" y="2882335"/>
            <a:ext cx="6856107" cy="3069604"/>
          </a:xfrm>
          <a:prstGeom prst="wedgeRoundRectCallout">
            <a:avLst>
              <a:gd name="adj1" fmla="val -61778"/>
              <a:gd name="adj2" fmla="val -111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TW" altLang="en-US" sz="2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三大品質支柱 </a:t>
            </a:r>
            <a:r>
              <a:rPr lang="en-US" altLang="zh-TW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Three Pillars</a:t>
            </a:r>
          </a:p>
          <a:p>
            <a:pPr>
              <a:spcBef>
                <a:spcPts val="1200"/>
              </a:spcBef>
            </a:pPr>
            <a:r>
              <a:rPr lang="zh-TW" altLang="en-US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 投入</a:t>
            </a:r>
            <a:r>
              <a:rPr lang="zh-TW" alt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E</a:t>
            </a:r>
            <a:r>
              <a:rPr lang="en-US" altLang="zh-TW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ngagement</a:t>
            </a:r>
            <a:endParaRPr lang="en-US" altLang="zh-TW" sz="24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r>
              <a:rPr lang="zh-TW" altLang="en-US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 創新</a:t>
            </a:r>
            <a:r>
              <a:rPr lang="zh-TW" alt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I</a:t>
            </a:r>
            <a:r>
              <a:rPr lang="en-US" altLang="zh-TW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nnovation</a:t>
            </a:r>
            <a:r>
              <a:rPr lang="zh-TW" alt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  </a:t>
            </a:r>
            <a:endParaRPr lang="en-US" altLang="zh-TW" sz="24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r>
              <a:rPr lang="zh-TW" altLang="en-US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 影響力</a:t>
            </a:r>
            <a:r>
              <a:rPr lang="zh-TW" alt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I</a:t>
            </a:r>
            <a:r>
              <a:rPr lang="en-US" altLang="zh-TW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mpact</a:t>
            </a:r>
            <a:r>
              <a:rPr lang="zh-TW" alt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 </a:t>
            </a:r>
            <a:endParaRPr lang="en-US" altLang="zh-TW" sz="2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6" name="组合 203"/>
          <p:cNvGrpSpPr>
            <a:grpSpLocks noChangeAspect="1"/>
          </p:cNvGrpSpPr>
          <p:nvPr/>
        </p:nvGrpSpPr>
        <p:grpSpPr>
          <a:xfrm>
            <a:off x="4046204" y="979849"/>
            <a:ext cx="576064" cy="1561014"/>
            <a:chOff x="806665" y="11091044"/>
            <a:chExt cx="1312863" cy="3557587"/>
          </a:xfrm>
        </p:grpSpPr>
        <p:sp>
          <p:nvSpPr>
            <p:cNvPr id="7" name="Freeform 118"/>
            <p:cNvSpPr>
              <a:spLocks/>
            </p:cNvSpPr>
            <p:nvPr/>
          </p:nvSpPr>
          <p:spPr bwMode="auto">
            <a:xfrm>
              <a:off x="1540090" y="11800656"/>
              <a:ext cx="304800" cy="363538"/>
            </a:xfrm>
            <a:custGeom>
              <a:avLst/>
              <a:gdLst>
                <a:gd name="T0" fmla="*/ 46 w 81"/>
                <a:gd name="T1" fmla="*/ 97 h 97"/>
                <a:gd name="T2" fmla="*/ 43 w 81"/>
                <a:gd name="T3" fmla="*/ 92 h 97"/>
                <a:gd name="T4" fmla="*/ 9 w 81"/>
                <a:gd name="T5" fmla="*/ 41 h 97"/>
                <a:gd name="T6" fmla="*/ 14 w 81"/>
                <a:gd name="T7" fmla="*/ 15 h 97"/>
                <a:gd name="T8" fmla="*/ 45 w 81"/>
                <a:gd name="T9" fmla="*/ 16 h 97"/>
                <a:gd name="T10" fmla="*/ 81 w 81"/>
                <a:gd name="T11" fmla="*/ 67 h 97"/>
                <a:gd name="T12" fmla="*/ 46 w 81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97">
                  <a:moveTo>
                    <a:pt x="46" y="97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0" y="26"/>
                    <a:pt x="14" y="15"/>
                  </a:cubicBezTo>
                  <a:cubicBezTo>
                    <a:pt x="31" y="0"/>
                    <a:pt x="45" y="16"/>
                    <a:pt x="45" y="16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46" y="97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19"/>
            <p:cNvSpPr>
              <a:spLocks/>
            </p:cNvSpPr>
            <p:nvPr/>
          </p:nvSpPr>
          <p:spPr bwMode="auto">
            <a:xfrm>
              <a:off x="1540090" y="11800656"/>
              <a:ext cx="173038" cy="233363"/>
            </a:xfrm>
            <a:custGeom>
              <a:avLst/>
              <a:gdLst>
                <a:gd name="T0" fmla="*/ 46 w 46"/>
                <a:gd name="T1" fmla="*/ 39 h 62"/>
                <a:gd name="T2" fmla="*/ 45 w 46"/>
                <a:gd name="T3" fmla="*/ 16 h 62"/>
                <a:gd name="T4" fmla="*/ 45 w 46"/>
                <a:gd name="T5" fmla="*/ 16 h 62"/>
                <a:gd name="T6" fmla="*/ 14 w 46"/>
                <a:gd name="T7" fmla="*/ 15 h 62"/>
                <a:gd name="T8" fmla="*/ 9 w 46"/>
                <a:gd name="T9" fmla="*/ 41 h 62"/>
                <a:gd name="T10" fmla="*/ 23 w 46"/>
                <a:gd name="T11" fmla="*/ 62 h 62"/>
                <a:gd name="T12" fmla="*/ 46 w 46"/>
                <a:gd name="T13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2">
                  <a:moveTo>
                    <a:pt x="46" y="39"/>
                  </a:moveTo>
                  <a:cubicBezTo>
                    <a:pt x="46" y="32"/>
                    <a:pt x="44" y="24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31" y="0"/>
                    <a:pt x="14" y="15"/>
                  </a:cubicBezTo>
                  <a:cubicBezTo>
                    <a:pt x="0" y="26"/>
                    <a:pt x="9" y="41"/>
                    <a:pt x="9" y="41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5" y="59"/>
                    <a:pt x="45" y="54"/>
                    <a:pt x="46" y="39"/>
                  </a:cubicBez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20"/>
            <p:cNvSpPr>
              <a:spLocks/>
            </p:cNvSpPr>
            <p:nvPr/>
          </p:nvSpPr>
          <p:spPr bwMode="auto">
            <a:xfrm>
              <a:off x="859052" y="13072244"/>
              <a:ext cx="173038" cy="192088"/>
            </a:xfrm>
            <a:custGeom>
              <a:avLst/>
              <a:gdLst>
                <a:gd name="T0" fmla="*/ 46 w 46"/>
                <a:gd name="T1" fmla="*/ 0 h 51"/>
                <a:gd name="T2" fmla="*/ 45 w 46"/>
                <a:gd name="T3" fmla="*/ 6 h 51"/>
                <a:gd name="T4" fmla="*/ 44 w 46"/>
                <a:gd name="T5" fmla="*/ 32 h 51"/>
                <a:gd name="T6" fmla="*/ 24 w 46"/>
                <a:gd name="T7" fmla="*/ 51 h 51"/>
                <a:gd name="T8" fmla="*/ 0 w 46"/>
                <a:gd name="T9" fmla="*/ 31 h 51"/>
                <a:gd name="T10" fmla="*/ 0 w 46"/>
                <a:gd name="T11" fmla="*/ 2 h 51"/>
                <a:gd name="T12" fmla="*/ 46 w 46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1">
                  <a:moveTo>
                    <a:pt x="46" y="0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1" y="50"/>
                    <a:pt x="24" y="51"/>
                  </a:cubicBezTo>
                  <a:cubicBezTo>
                    <a:pt x="1" y="51"/>
                    <a:pt x="0" y="31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21"/>
            <p:cNvSpPr>
              <a:spLocks/>
            </p:cNvSpPr>
            <p:nvPr/>
          </p:nvSpPr>
          <p:spPr bwMode="auto">
            <a:xfrm>
              <a:off x="878102" y="14566081"/>
              <a:ext cx="346075" cy="82550"/>
            </a:xfrm>
            <a:custGeom>
              <a:avLst/>
              <a:gdLst>
                <a:gd name="T0" fmla="*/ 14 w 92"/>
                <a:gd name="T1" fmla="*/ 1 h 22"/>
                <a:gd name="T2" fmla="*/ 2 w 92"/>
                <a:gd name="T3" fmla="*/ 9 h 22"/>
                <a:gd name="T4" fmla="*/ 7 w 92"/>
                <a:gd name="T5" fmla="*/ 22 h 22"/>
                <a:gd name="T6" fmla="*/ 85 w 92"/>
                <a:gd name="T7" fmla="*/ 17 h 22"/>
                <a:gd name="T8" fmla="*/ 83 w 92"/>
                <a:gd name="T9" fmla="*/ 0 h 22"/>
                <a:gd name="T10" fmla="*/ 14 w 92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2">
                  <a:moveTo>
                    <a:pt x="14" y="1"/>
                  </a:moveTo>
                  <a:cubicBezTo>
                    <a:pt x="14" y="1"/>
                    <a:pt x="3" y="7"/>
                    <a:pt x="2" y="9"/>
                  </a:cubicBezTo>
                  <a:cubicBezTo>
                    <a:pt x="2" y="11"/>
                    <a:pt x="0" y="21"/>
                    <a:pt x="7" y="22"/>
                  </a:cubicBezTo>
                  <a:cubicBezTo>
                    <a:pt x="13" y="22"/>
                    <a:pt x="77" y="20"/>
                    <a:pt x="85" y="17"/>
                  </a:cubicBezTo>
                  <a:cubicBezTo>
                    <a:pt x="92" y="13"/>
                    <a:pt x="86" y="1"/>
                    <a:pt x="83" y="0"/>
                  </a:cubicBezTo>
                  <a:cubicBezTo>
                    <a:pt x="80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22"/>
            <p:cNvSpPr>
              <a:spLocks/>
            </p:cNvSpPr>
            <p:nvPr/>
          </p:nvSpPr>
          <p:spPr bwMode="auto">
            <a:xfrm>
              <a:off x="874927" y="13718356"/>
              <a:ext cx="346075" cy="882650"/>
            </a:xfrm>
            <a:custGeom>
              <a:avLst/>
              <a:gdLst>
                <a:gd name="T0" fmla="*/ 53 w 92"/>
                <a:gd name="T1" fmla="*/ 0 h 235"/>
                <a:gd name="T2" fmla="*/ 40 w 92"/>
                <a:gd name="T3" fmla="*/ 183 h 235"/>
                <a:gd name="T4" fmla="*/ 2 w 92"/>
                <a:gd name="T5" fmla="*/ 221 h 235"/>
                <a:gd name="T6" fmla="*/ 21 w 92"/>
                <a:gd name="T7" fmla="*/ 234 h 235"/>
                <a:gd name="T8" fmla="*/ 90 w 92"/>
                <a:gd name="T9" fmla="*/ 221 h 235"/>
                <a:gd name="T10" fmla="*/ 65 w 92"/>
                <a:gd name="T11" fmla="*/ 180 h 235"/>
                <a:gd name="T12" fmla="*/ 75 w 92"/>
                <a:gd name="T13" fmla="*/ 5 h 235"/>
                <a:gd name="T14" fmla="*/ 53 w 92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235">
                  <a:moveTo>
                    <a:pt x="53" y="0"/>
                  </a:moveTo>
                  <a:cubicBezTo>
                    <a:pt x="53" y="0"/>
                    <a:pt x="45" y="174"/>
                    <a:pt x="40" y="183"/>
                  </a:cubicBezTo>
                  <a:cubicBezTo>
                    <a:pt x="36" y="192"/>
                    <a:pt x="2" y="214"/>
                    <a:pt x="2" y="221"/>
                  </a:cubicBezTo>
                  <a:cubicBezTo>
                    <a:pt x="3" y="228"/>
                    <a:pt x="0" y="235"/>
                    <a:pt x="21" y="234"/>
                  </a:cubicBezTo>
                  <a:cubicBezTo>
                    <a:pt x="41" y="232"/>
                    <a:pt x="92" y="230"/>
                    <a:pt x="90" y="221"/>
                  </a:cubicBezTo>
                  <a:cubicBezTo>
                    <a:pt x="89" y="213"/>
                    <a:pt x="69" y="191"/>
                    <a:pt x="65" y="180"/>
                  </a:cubicBezTo>
                  <a:cubicBezTo>
                    <a:pt x="60" y="170"/>
                    <a:pt x="75" y="5"/>
                    <a:pt x="75" y="5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3"/>
            <p:cNvSpPr>
              <a:spLocks/>
            </p:cNvSpPr>
            <p:nvPr/>
          </p:nvSpPr>
          <p:spPr bwMode="auto">
            <a:xfrm>
              <a:off x="930490" y="14450194"/>
              <a:ext cx="241300" cy="153988"/>
            </a:xfrm>
            <a:custGeom>
              <a:avLst/>
              <a:gdLst>
                <a:gd name="T0" fmla="*/ 0 w 64"/>
                <a:gd name="T1" fmla="*/ 12 h 41"/>
                <a:gd name="T2" fmla="*/ 28 w 64"/>
                <a:gd name="T3" fmla="*/ 37 h 41"/>
                <a:gd name="T4" fmla="*/ 31 w 64"/>
                <a:gd name="T5" fmla="*/ 41 h 41"/>
                <a:gd name="T6" fmla="*/ 34 w 64"/>
                <a:gd name="T7" fmla="*/ 37 h 41"/>
                <a:gd name="T8" fmla="*/ 45 w 64"/>
                <a:gd name="T9" fmla="*/ 14 h 41"/>
                <a:gd name="T10" fmla="*/ 64 w 64"/>
                <a:gd name="T11" fmla="*/ 7 h 41"/>
                <a:gd name="T12" fmla="*/ 59 w 64"/>
                <a:gd name="T13" fmla="*/ 0 h 41"/>
                <a:gd name="T14" fmla="*/ 32 w 64"/>
                <a:gd name="T15" fmla="*/ 15 h 41"/>
                <a:gd name="T16" fmla="*/ 10 w 64"/>
                <a:gd name="T17" fmla="*/ 4 h 41"/>
                <a:gd name="T18" fmla="*/ 0 w 64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1">
                  <a:moveTo>
                    <a:pt x="0" y="12"/>
                  </a:moveTo>
                  <a:cubicBezTo>
                    <a:pt x="0" y="12"/>
                    <a:pt x="23" y="4"/>
                    <a:pt x="28" y="37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24"/>
                    <a:pt x="45" y="14"/>
                  </a:cubicBezTo>
                  <a:cubicBezTo>
                    <a:pt x="56" y="4"/>
                    <a:pt x="64" y="7"/>
                    <a:pt x="64" y="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39" y="2"/>
                    <a:pt x="32" y="15"/>
                  </a:cubicBezTo>
                  <a:cubicBezTo>
                    <a:pt x="32" y="15"/>
                    <a:pt x="24" y="3"/>
                    <a:pt x="10" y="4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24"/>
            <p:cNvSpPr>
              <a:spLocks/>
            </p:cNvSpPr>
            <p:nvPr/>
          </p:nvSpPr>
          <p:spPr bwMode="auto">
            <a:xfrm>
              <a:off x="1370227" y="14566081"/>
              <a:ext cx="350838" cy="82550"/>
            </a:xfrm>
            <a:custGeom>
              <a:avLst/>
              <a:gdLst>
                <a:gd name="T0" fmla="*/ 79 w 93"/>
                <a:gd name="T1" fmla="*/ 1 h 22"/>
                <a:gd name="T2" fmla="*/ 90 w 93"/>
                <a:gd name="T3" fmla="*/ 9 h 22"/>
                <a:gd name="T4" fmla="*/ 86 w 93"/>
                <a:gd name="T5" fmla="*/ 22 h 22"/>
                <a:gd name="T6" fmla="*/ 8 w 93"/>
                <a:gd name="T7" fmla="*/ 17 h 22"/>
                <a:gd name="T8" fmla="*/ 10 w 93"/>
                <a:gd name="T9" fmla="*/ 0 h 22"/>
                <a:gd name="T10" fmla="*/ 79 w 93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2">
                  <a:moveTo>
                    <a:pt x="79" y="1"/>
                  </a:moveTo>
                  <a:cubicBezTo>
                    <a:pt x="79" y="1"/>
                    <a:pt x="90" y="7"/>
                    <a:pt x="90" y="9"/>
                  </a:cubicBezTo>
                  <a:cubicBezTo>
                    <a:pt x="90" y="11"/>
                    <a:pt x="93" y="21"/>
                    <a:pt x="86" y="22"/>
                  </a:cubicBezTo>
                  <a:cubicBezTo>
                    <a:pt x="79" y="22"/>
                    <a:pt x="16" y="20"/>
                    <a:pt x="8" y="17"/>
                  </a:cubicBezTo>
                  <a:cubicBezTo>
                    <a:pt x="0" y="13"/>
                    <a:pt x="6" y="1"/>
                    <a:pt x="10" y="0"/>
                  </a:cubicBezTo>
                  <a:cubicBezTo>
                    <a:pt x="13" y="0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5"/>
            <p:cNvSpPr>
              <a:spLocks/>
            </p:cNvSpPr>
            <p:nvPr/>
          </p:nvSpPr>
          <p:spPr bwMode="auto">
            <a:xfrm>
              <a:off x="1378165" y="13718356"/>
              <a:ext cx="342900" cy="882650"/>
            </a:xfrm>
            <a:custGeom>
              <a:avLst/>
              <a:gdLst>
                <a:gd name="T0" fmla="*/ 39 w 91"/>
                <a:gd name="T1" fmla="*/ 0 h 235"/>
                <a:gd name="T2" fmla="*/ 51 w 91"/>
                <a:gd name="T3" fmla="*/ 183 h 235"/>
                <a:gd name="T4" fmla="*/ 89 w 91"/>
                <a:gd name="T5" fmla="*/ 221 h 235"/>
                <a:gd name="T6" fmla="*/ 71 w 91"/>
                <a:gd name="T7" fmla="*/ 234 h 235"/>
                <a:gd name="T8" fmla="*/ 1 w 91"/>
                <a:gd name="T9" fmla="*/ 221 h 235"/>
                <a:gd name="T10" fmla="*/ 27 w 91"/>
                <a:gd name="T11" fmla="*/ 180 h 235"/>
                <a:gd name="T12" fmla="*/ 16 w 91"/>
                <a:gd name="T13" fmla="*/ 5 h 235"/>
                <a:gd name="T14" fmla="*/ 39 w 91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235">
                  <a:moveTo>
                    <a:pt x="39" y="0"/>
                  </a:moveTo>
                  <a:cubicBezTo>
                    <a:pt x="39" y="0"/>
                    <a:pt x="47" y="174"/>
                    <a:pt x="51" y="183"/>
                  </a:cubicBezTo>
                  <a:cubicBezTo>
                    <a:pt x="55" y="192"/>
                    <a:pt x="90" y="214"/>
                    <a:pt x="89" y="221"/>
                  </a:cubicBezTo>
                  <a:cubicBezTo>
                    <a:pt x="89" y="228"/>
                    <a:pt x="91" y="235"/>
                    <a:pt x="71" y="234"/>
                  </a:cubicBezTo>
                  <a:cubicBezTo>
                    <a:pt x="50" y="232"/>
                    <a:pt x="0" y="230"/>
                    <a:pt x="1" y="221"/>
                  </a:cubicBezTo>
                  <a:cubicBezTo>
                    <a:pt x="3" y="213"/>
                    <a:pt x="22" y="191"/>
                    <a:pt x="27" y="180"/>
                  </a:cubicBezTo>
                  <a:cubicBezTo>
                    <a:pt x="31" y="170"/>
                    <a:pt x="16" y="5"/>
                    <a:pt x="16" y="5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6"/>
            <p:cNvSpPr>
              <a:spLocks/>
            </p:cNvSpPr>
            <p:nvPr/>
          </p:nvSpPr>
          <p:spPr bwMode="auto">
            <a:xfrm>
              <a:off x="1427377" y="14450194"/>
              <a:ext cx="241300" cy="153988"/>
            </a:xfrm>
            <a:custGeom>
              <a:avLst/>
              <a:gdLst>
                <a:gd name="T0" fmla="*/ 64 w 64"/>
                <a:gd name="T1" fmla="*/ 12 h 41"/>
                <a:gd name="T2" fmla="*/ 36 w 64"/>
                <a:gd name="T3" fmla="*/ 37 h 41"/>
                <a:gd name="T4" fmla="*/ 32 w 64"/>
                <a:gd name="T5" fmla="*/ 41 h 41"/>
                <a:gd name="T6" fmla="*/ 29 w 64"/>
                <a:gd name="T7" fmla="*/ 37 h 41"/>
                <a:gd name="T8" fmla="*/ 18 w 64"/>
                <a:gd name="T9" fmla="*/ 14 h 41"/>
                <a:gd name="T10" fmla="*/ 0 w 64"/>
                <a:gd name="T11" fmla="*/ 7 h 41"/>
                <a:gd name="T12" fmla="*/ 4 w 64"/>
                <a:gd name="T13" fmla="*/ 0 h 41"/>
                <a:gd name="T14" fmla="*/ 31 w 64"/>
                <a:gd name="T15" fmla="*/ 15 h 41"/>
                <a:gd name="T16" fmla="*/ 54 w 64"/>
                <a:gd name="T17" fmla="*/ 4 h 41"/>
                <a:gd name="T18" fmla="*/ 64 w 64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1">
                  <a:moveTo>
                    <a:pt x="64" y="12"/>
                  </a:moveTo>
                  <a:cubicBezTo>
                    <a:pt x="64" y="12"/>
                    <a:pt x="40" y="4"/>
                    <a:pt x="36" y="37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24"/>
                    <a:pt x="18" y="14"/>
                  </a:cubicBezTo>
                  <a:cubicBezTo>
                    <a:pt x="8" y="4"/>
                    <a:pt x="0" y="7"/>
                    <a:pt x="0" y="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5" y="2"/>
                    <a:pt x="31" y="15"/>
                  </a:cubicBezTo>
                  <a:cubicBezTo>
                    <a:pt x="31" y="15"/>
                    <a:pt x="40" y="3"/>
                    <a:pt x="54" y="4"/>
                  </a:cubicBezTo>
                  <a:lnTo>
                    <a:pt x="64" y="12"/>
                  </a:ln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27"/>
            <p:cNvSpPr>
              <a:spLocks/>
            </p:cNvSpPr>
            <p:nvPr/>
          </p:nvSpPr>
          <p:spPr bwMode="auto">
            <a:xfrm>
              <a:off x="952715" y="13173844"/>
              <a:ext cx="685800" cy="593725"/>
            </a:xfrm>
            <a:custGeom>
              <a:avLst/>
              <a:gdLst>
                <a:gd name="T0" fmla="*/ 53 w 432"/>
                <a:gd name="T1" fmla="*/ 0 h 374"/>
                <a:gd name="T2" fmla="*/ 12 w 432"/>
                <a:gd name="T3" fmla="*/ 31 h 374"/>
                <a:gd name="T4" fmla="*/ 0 w 432"/>
                <a:gd name="T5" fmla="*/ 362 h 374"/>
                <a:gd name="T6" fmla="*/ 178 w 432"/>
                <a:gd name="T7" fmla="*/ 374 h 374"/>
                <a:gd name="T8" fmla="*/ 192 w 432"/>
                <a:gd name="T9" fmla="*/ 142 h 374"/>
                <a:gd name="T10" fmla="*/ 223 w 432"/>
                <a:gd name="T11" fmla="*/ 142 h 374"/>
                <a:gd name="T12" fmla="*/ 249 w 432"/>
                <a:gd name="T13" fmla="*/ 374 h 374"/>
                <a:gd name="T14" fmla="*/ 432 w 432"/>
                <a:gd name="T15" fmla="*/ 362 h 374"/>
                <a:gd name="T16" fmla="*/ 399 w 432"/>
                <a:gd name="T17" fmla="*/ 24 h 374"/>
                <a:gd name="T18" fmla="*/ 370 w 432"/>
                <a:gd name="T19" fmla="*/ 5 h 374"/>
                <a:gd name="T20" fmla="*/ 53 w 432"/>
                <a:gd name="T2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2" h="374">
                  <a:moveTo>
                    <a:pt x="53" y="0"/>
                  </a:moveTo>
                  <a:lnTo>
                    <a:pt x="12" y="31"/>
                  </a:lnTo>
                  <a:lnTo>
                    <a:pt x="0" y="362"/>
                  </a:lnTo>
                  <a:lnTo>
                    <a:pt x="178" y="374"/>
                  </a:lnTo>
                  <a:lnTo>
                    <a:pt x="192" y="142"/>
                  </a:lnTo>
                  <a:lnTo>
                    <a:pt x="223" y="142"/>
                  </a:lnTo>
                  <a:lnTo>
                    <a:pt x="249" y="374"/>
                  </a:lnTo>
                  <a:lnTo>
                    <a:pt x="432" y="362"/>
                  </a:lnTo>
                  <a:lnTo>
                    <a:pt x="399" y="24"/>
                  </a:lnTo>
                  <a:lnTo>
                    <a:pt x="370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30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28"/>
            <p:cNvSpPr>
              <a:spLocks/>
            </p:cNvSpPr>
            <p:nvPr/>
          </p:nvSpPr>
          <p:spPr bwMode="auto">
            <a:xfrm>
              <a:off x="1517865" y="11976869"/>
              <a:ext cx="601663" cy="615950"/>
            </a:xfrm>
            <a:custGeom>
              <a:avLst/>
              <a:gdLst>
                <a:gd name="T0" fmla="*/ 0 w 160"/>
                <a:gd name="T1" fmla="*/ 124 h 164"/>
                <a:gd name="T2" fmla="*/ 18 w 160"/>
                <a:gd name="T3" fmla="*/ 117 h 164"/>
                <a:gd name="T4" fmla="*/ 82 w 160"/>
                <a:gd name="T5" fmla="*/ 114 h 164"/>
                <a:gd name="T6" fmla="*/ 82 w 160"/>
                <a:gd name="T7" fmla="*/ 93 h 164"/>
                <a:gd name="T8" fmla="*/ 39 w 160"/>
                <a:gd name="T9" fmla="*/ 33 h 164"/>
                <a:gd name="T10" fmla="*/ 78 w 160"/>
                <a:gd name="T11" fmla="*/ 0 h 164"/>
                <a:gd name="T12" fmla="*/ 140 w 160"/>
                <a:gd name="T13" fmla="*/ 93 h 164"/>
                <a:gd name="T14" fmla="*/ 128 w 160"/>
                <a:gd name="T15" fmla="*/ 153 h 164"/>
                <a:gd name="T16" fmla="*/ 0 w 160"/>
                <a:gd name="T17" fmla="*/ 164 h 164"/>
                <a:gd name="T18" fmla="*/ 0 w 160"/>
                <a:gd name="T19" fmla="*/ 12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64">
                  <a:moveTo>
                    <a:pt x="0" y="124"/>
                  </a:move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72" y="118"/>
                    <a:pt x="82" y="114"/>
                  </a:cubicBezTo>
                  <a:cubicBezTo>
                    <a:pt x="92" y="109"/>
                    <a:pt x="88" y="102"/>
                    <a:pt x="82" y="93"/>
                  </a:cubicBezTo>
                  <a:cubicBezTo>
                    <a:pt x="75" y="84"/>
                    <a:pt x="39" y="33"/>
                    <a:pt x="39" y="33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129" y="74"/>
                    <a:pt x="140" y="93"/>
                  </a:cubicBezTo>
                  <a:cubicBezTo>
                    <a:pt x="151" y="112"/>
                    <a:pt x="160" y="136"/>
                    <a:pt x="128" y="153"/>
                  </a:cubicBezTo>
                  <a:cubicBezTo>
                    <a:pt x="106" y="164"/>
                    <a:pt x="0" y="164"/>
                    <a:pt x="0" y="164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29"/>
            <p:cNvSpPr>
              <a:spLocks/>
            </p:cNvSpPr>
            <p:nvPr/>
          </p:nvSpPr>
          <p:spPr bwMode="auto">
            <a:xfrm>
              <a:off x="844765" y="12416606"/>
              <a:ext cx="192088" cy="701675"/>
            </a:xfrm>
            <a:custGeom>
              <a:avLst/>
              <a:gdLst>
                <a:gd name="T0" fmla="*/ 46 w 51"/>
                <a:gd name="T1" fmla="*/ 28 h 187"/>
                <a:gd name="T2" fmla="*/ 34 w 51"/>
                <a:gd name="T3" fmla="*/ 0 h 187"/>
                <a:gd name="T4" fmla="*/ 12 w 51"/>
                <a:gd name="T5" fmla="*/ 11 h 187"/>
                <a:gd name="T6" fmla="*/ 0 w 51"/>
                <a:gd name="T7" fmla="*/ 183 h 187"/>
                <a:gd name="T8" fmla="*/ 51 w 51"/>
                <a:gd name="T9" fmla="*/ 187 h 187"/>
                <a:gd name="T10" fmla="*/ 46 w 51"/>
                <a:gd name="T11" fmla="*/ 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87">
                  <a:moveTo>
                    <a:pt x="46" y="28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16" y="2"/>
                    <a:pt x="12" y="11"/>
                  </a:cubicBezTo>
                  <a:cubicBezTo>
                    <a:pt x="9" y="20"/>
                    <a:pt x="0" y="183"/>
                    <a:pt x="0" y="183"/>
                  </a:cubicBezTo>
                  <a:cubicBezTo>
                    <a:pt x="51" y="187"/>
                    <a:pt x="51" y="187"/>
                    <a:pt x="51" y="187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30"/>
            <p:cNvSpPr>
              <a:spLocks/>
            </p:cNvSpPr>
            <p:nvPr/>
          </p:nvSpPr>
          <p:spPr bwMode="auto">
            <a:xfrm>
              <a:off x="946365" y="12622981"/>
              <a:ext cx="90488" cy="495300"/>
            </a:xfrm>
            <a:custGeom>
              <a:avLst/>
              <a:gdLst>
                <a:gd name="T0" fmla="*/ 3 w 24"/>
                <a:gd name="T1" fmla="*/ 23 h 132"/>
                <a:gd name="T2" fmla="*/ 1 w 24"/>
                <a:gd name="T3" fmla="*/ 61 h 132"/>
                <a:gd name="T4" fmla="*/ 2 w 24"/>
                <a:gd name="T5" fmla="*/ 130 h 132"/>
                <a:gd name="T6" fmla="*/ 24 w 24"/>
                <a:gd name="T7" fmla="*/ 132 h 132"/>
                <a:gd name="T8" fmla="*/ 20 w 24"/>
                <a:gd name="T9" fmla="*/ 0 h 132"/>
                <a:gd name="T10" fmla="*/ 3 w 24"/>
                <a:gd name="T1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32">
                  <a:moveTo>
                    <a:pt x="3" y="23"/>
                  </a:moveTo>
                  <a:cubicBezTo>
                    <a:pt x="1" y="36"/>
                    <a:pt x="1" y="48"/>
                    <a:pt x="1" y="61"/>
                  </a:cubicBezTo>
                  <a:cubicBezTo>
                    <a:pt x="2" y="84"/>
                    <a:pt x="0" y="107"/>
                    <a:pt x="2" y="130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6"/>
                    <a:pt x="4" y="13"/>
                    <a:pt x="3" y="23"/>
                  </a:cubicBezTo>
                  <a:close/>
                </a:path>
              </a:pathLst>
            </a:custGeom>
            <a:solidFill>
              <a:srgbClr val="E25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31"/>
            <p:cNvSpPr>
              <a:spLocks/>
            </p:cNvSpPr>
            <p:nvPr/>
          </p:nvSpPr>
          <p:spPr bwMode="auto">
            <a:xfrm>
              <a:off x="971765" y="12389619"/>
              <a:ext cx="614363" cy="833438"/>
            </a:xfrm>
            <a:custGeom>
              <a:avLst/>
              <a:gdLst>
                <a:gd name="T0" fmla="*/ 0 w 387"/>
                <a:gd name="T1" fmla="*/ 17 h 525"/>
                <a:gd name="T2" fmla="*/ 204 w 387"/>
                <a:gd name="T3" fmla="*/ 0 h 525"/>
                <a:gd name="T4" fmla="*/ 387 w 387"/>
                <a:gd name="T5" fmla="*/ 17 h 525"/>
                <a:gd name="T6" fmla="*/ 387 w 387"/>
                <a:gd name="T7" fmla="*/ 518 h 525"/>
                <a:gd name="T8" fmla="*/ 0 w 387"/>
                <a:gd name="T9" fmla="*/ 525 h 525"/>
                <a:gd name="T10" fmla="*/ 0 w 387"/>
                <a:gd name="T11" fmla="*/ 1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525">
                  <a:moveTo>
                    <a:pt x="0" y="17"/>
                  </a:moveTo>
                  <a:lnTo>
                    <a:pt x="204" y="0"/>
                  </a:lnTo>
                  <a:lnTo>
                    <a:pt x="387" y="17"/>
                  </a:lnTo>
                  <a:lnTo>
                    <a:pt x="387" y="518"/>
                  </a:lnTo>
                  <a:lnTo>
                    <a:pt x="0" y="5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32"/>
            <p:cNvSpPr>
              <a:spLocks/>
            </p:cNvSpPr>
            <p:nvPr/>
          </p:nvSpPr>
          <p:spPr bwMode="auto">
            <a:xfrm>
              <a:off x="878102" y="12416606"/>
              <a:ext cx="146050" cy="333375"/>
            </a:xfrm>
            <a:custGeom>
              <a:avLst/>
              <a:gdLst>
                <a:gd name="T0" fmla="*/ 39 w 39"/>
                <a:gd name="T1" fmla="*/ 89 h 89"/>
                <a:gd name="T2" fmla="*/ 37 w 39"/>
                <a:gd name="T3" fmla="*/ 28 h 89"/>
                <a:gd name="T4" fmla="*/ 25 w 39"/>
                <a:gd name="T5" fmla="*/ 0 h 89"/>
                <a:gd name="T6" fmla="*/ 3 w 39"/>
                <a:gd name="T7" fmla="*/ 11 h 89"/>
                <a:gd name="T8" fmla="*/ 0 w 39"/>
                <a:gd name="T9" fmla="*/ 36 h 89"/>
                <a:gd name="T10" fmla="*/ 39 w 39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89">
                  <a:moveTo>
                    <a:pt x="39" y="8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7" y="2"/>
                    <a:pt x="3" y="11"/>
                  </a:cubicBezTo>
                  <a:cubicBezTo>
                    <a:pt x="2" y="13"/>
                    <a:pt x="1" y="22"/>
                    <a:pt x="0" y="36"/>
                  </a:cubicBezTo>
                  <a:cubicBezTo>
                    <a:pt x="12" y="54"/>
                    <a:pt x="26" y="72"/>
                    <a:pt x="39" y="89"/>
                  </a:cubicBezTo>
                  <a:close/>
                </a:path>
              </a:pathLst>
            </a:custGeom>
            <a:solidFill>
              <a:srgbClr val="F1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33"/>
            <p:cNvSpPr>
              <a:spLocks/>
            </p:cNvSpPr>
            <p:nvPr/>
          </p:nvSpPr>
          <p:spPr bwMode="auto">
            <a:xfrm>
              <a:off x="971765" y="12411844"/>
              <a:ext cx="614363" cy="803275"/>
            </a:xfrm>
            <a:custGeom>
              <a:avLst/>
              <a:gdLst>
                <a:gd name="T0" fmla="*/ 134 w 163"/>
                <a:gd name="T1" fmla="*/ 173 h 214"/>
                <a:gd name="T2" fmla="*/ 86 w 163"/>
                <a:gd name="T3" fmla="*/ 114 h 214"/>
                <a:gd name="T4" fmla="*/ 37 w 163"/>
                <a:gd name="T5" fmla="*/ 44 h 214"/>
                <a:gd name="T6" fmla="*/ 12 w 163"/>
                <a:gd name="T7" fmla="*/ 0 h 214"/>
                <a:gd name="T8" fmla="*/ 0 w 163"/>
                <a:gd name="T9" fmla="*/ 1 h 214"/>
                <a:gd name="T10" fmla="*/ 0 w 163"/>
                <a:gd name="T11" fmla="*/ 72 h 214"/>
                <a:gd name="T12" fmla="*/ 51 w 163"/>
                <a:gd name="T13" fmla="*/ 136 h 214"/>
                <a:gd name="T14" fmla="*/ 93 w 163"/>
                <a:gd name="T15" fmla="*/ 191 h 214"/>
                <a:gd name="T16" fmla="*/ 110 w 163"/>
                <a:gd name="T17" fmla="*/ 214 h 214"/>
                <a:gd name="T18" fmla="*/ 163 w 163"/>
                <a:gd name="T19" fmla="*/ 213 h 214"/>
                <a:gd name="T20" fmla="*/ 163 w 163"/>
                <a:gd name="T21" fmla="*/ 202 h 214"/>
                <a:gd name="T22" fmla="*/ 134 w 163"/>
                <a:gd name="T23" fmla="*/ 17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214">
                  <a:moveTo>
                    <a:pt x="134" y="173"/>
                  </a:moveTo>
                  <a:cubicBezTo>
                    <a:pt x="117" y="154"/>
                    <a:pt x="101" y="134"/>
                    <a:pt x="86" y="114"/>
                  </a:cubicBezTo>
                  <a:cubicBezTo>
                    <a:pt x="69" y="91"/>
                    <a:pt x="53" y="68"/>
                    <a:pt x="37" y="44"/>
                  </a:cubicBezTo>
                  <a:cubicBezTo>
                    <a:pt x="29" y="30"/>
                    <a:pt x="22" y="13"/>
                    <a:pt x="1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6" y="94"/>
                    <a:pt x="34" y="115"/>
                    <a:pt x="51" y="136"/>
                  </a:cubicBezTo>
                  <a:cubicBezTo>
                    <a:pt x="65" y="155"/>
                    <a:pt x="79" y="173"/>
                    <a:pt x="93" y="191"/>
                  </a:cubicBezTo>
                  <a:cubicBezTo>
                    <a:pt x="98" y="198"/>
                    <a:pt x="104" y="206"/>
                    <a:pt x="110" y="214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53" y="193"/>
                    <a:pt x="143" y="183"/>
                    <a:pt x="134" y="173"/>
                  </a:cubicBezTo>
                  <a:close/>
                </a:path>
              </a:pathLst>
            </a:custGeom>
            <a:solidFill>
              <a:srgbClr val="F1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34"/>
            <p:cNvSpPr>
              <a:spLocks/>
            </p:cNvSpPr>
            <p:nvPr/>
          </p:nvSpPr>
          <p:spPr bwMode="auto">
            <a:xfrm>
              <a:off x="1213065" y="12262619"/>
              <a:ext cx="146050" cy="195263"/>
            </a:xfrm>
            <a:custGeom>
              <a:avLst/>
              <a:gdLst>
                <a:gd name="T0" fmla="*/ 0 w 39"/>
                <a:gd name="T1" fmla="*/ 2 h 52"/>
                <a:gd name="T2" fmla="*/ 0 w 39"/>
                <a:gd name="T3" fmla="*/ 38 h 52"/>
                <a:gd name="T4" fmla="*/ 19 w 39"/>
                <a:gd name="T5" fmla="*/ 52 h 52"/>
                <a:gd name="T6" fmla="*/ 38 w 39"/>
                <a:gd name="T7" fmla="*/ 38 h 52"/>
                <a:gd name="T8" fmla="*/ 39 w 39"/>
                <a:gd name="T9" fmla="*/ 0 h 52"/>
                <a:gd name="T10" fmla="*/ 0 w 39"/>
                <a:gd name="T11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2">
                  <a:moveTo>
                    <a:pt x="0" y="2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52"/>
                    <a:pt x="19" y="52"/>
                  </a:cubicBezTo>
                  <a:cubicBezTo>
                    <a:pt x="39" y="52"/>
                    <a:pt x="38" y="38"/>
                    <a:pt x="38" y="38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35"/>
            <p:cNvSpPr>
              <a:spLocks/>
            </p:cNvSpPr>
            <p:nvPr/>
          </p:nvSpPr>
          <p:spPr bwMode="auto">
            <a:xfrm>
              <a:off x="1213065" y="12262619"/>
              <a:ext cx="146050" cy="71438"/>
            </a:xfrm>
            <a:custGeom>
              <a:avLst/>
              <a:gdLst>
                <a:gd name="T0" fmla="*/ 39 w 39"/>
                <a:gd name="T1" fmla="*/ 14 h 19"/>
                <a:gd name="T2" fmla="*/ 39 w 39"/>
                <a:gd name="T3" fmla="*/ 0 h 19"/>
                <a:gd name="T4" fmla="*/ 0 w 39"/>
                <a:gd name="T5" fmla="*/ 2 h 19"/>
                <a:gd name="T6" fmla="*/ 0 w 39"/>
                <a:gd name="T7" fmla="*/ 15 h 19"/>
                <a:gd name="T8" fmla="*/ 39 w 39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9">
                  <a:moveTo>
                    <a:pt x="39" y="14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3" y="19"/>
                    <a:pt x="26" y="16"/>
                    <a:pt x="39" y="14"/>
                  </a:cubicBez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36"/>
            <p:cNvSpPr>
              <a:spLocks/>
            </p:cNvSpPr>
            <p:nvPr/>
          </p:nvSpPr>
          <p:spPr bwMode="auto">
            <a:xfrm>
              <a:off x="806665" y="11091044"/>
              <a:ext cx="1012825" cy="1006475"/>
            </a:xfrm>
            <a:custGeom>
              <a:avLst/>
              <a:gdLst>
                <a:gd name="T0" fmla="*/ 34 w 269"/>
                <a:gd name="T1" fmla="*/ 211 h 268"/>
                <a:gd name="T2" fmla="*/ 2 w 269"/>
                <a:gd name="T3" fmla="*/ 138 h 268"/>
                <a:gd name="T4" fmla="*/ 31 w 269"/>
                <a:gd name="T5" fmla="*/ 93 h 268"/>
                <a:gd name="T6" fmla="*/ 44 w 269"/>
                <a:gd name="T7" fmla="*/ 43 h 268"/>
                <a:gd name="T8" fmla="*/ 188 w 269"/>
                <a:gd name="T9" fmla="*/ 35 h 268"/>
                <a:gd name="T10" fmla="*/ 228 w 269"/>
                <a:gd name="T11" fmla="*/ 211 h 268"/>
                <a:gd name="T12" fmla="*/ 34 w 269"/>
                <a:gd name="T13" fmla="*/ 21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68">
                  <a:moveTo>
                    <a:pt x="34" y="211"/>
                  </a:moveTo>
                  <a:cubicBezTo>
                    <a:pt x="34" y="211"/>
                    <a:pt x="4" y="189"/>
                    <a:pt x="2" y="138"/>
                  </a:cubicBezTo>
                  <a:cubicBezTo>
                    <a:pt x="0" y="87"/>
                    <a:pt x="31" y="93"/>
                    <a:pt x="31" y="93"/>
                  </a:cubicBezTo>
                  <a:cubicBezTo>
                    <a:pt x="31" y="93"/>
                    <a:pt x="23" y="65"/>
                    <a:pt x="44" y="43"/>
                  </a:cubicBezTo>
                  <a:cubicBezTo>
                    <a:pt x="66" y="20"/>
                    <a:pt x="135" y="0"/>
                    <a:pt x="188" y="35"/>
                  </a:cubicBezTo>
                  <a:cubicBezTo>
                    <a:pt x="240" y="70"/>
                    <a:pt x="269" y="153"/>
                    <a:pt x="228" y="211"/>
                  </a:cubicBezTo>
                  <a:cubicBezTo>
                    <a:pt x="187" y="268"/>
                    <a:pt x="34" y="211"/>
                    <a:pt x="34" y="21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37"/>
            <p:cNvSpPr>
              <a:spLocks/>
            </p:cNvSpPr>
            <p:nvPr/>
          </p:nvSpPr>
          <p:spPr bwMode="auto">
            <a:xfrm>
              <a:off x="949540" y="11519669"/>
              <a:ext cx="677863" cy="792163"/>
            </a:xfrm>
            <a:custGeom>
              <a:avLst/>
              <a:gdLst>
                <a:gd name="T0" fmla="*/ 4 w 180"/>
                <a:gd name="T1" fmla="*/ 61 h 211"/>
                <a:gd name="T2" fmla="*/ 4 w 180"/>
                <a:gd name="T3" fmla="*/ 160 h 211"/>
                <a:gd name="T4" fmla="*/ 77 w 180"/>
                <a:gd name="T5" fmla="*/ 210 h 211"/>
                <a:gd name="T6" fmla="*/ 177 w 180"/>
                <a:gd name="T7" fmla="*/ 155 h 211"/>
                <a:gd name="T8" fmla="*/ 177 w 180"/>
                <a:gd name="T9" fmla="*/ 92 h 211"/>
                <a:gd name="T10" fmla="*/ 143 w 180"/>
                <a:gd name="T11" fmla="*/ 61 h 211"/>
                <a:gd name="T12" fmla="*/ 117 w 180"/>
                <a:gd name="T13" fmla="*/ 35 h 211"/>
                <a:gd name="T14" fmla="*/ 90 w 180"/>
                <a:gd name="T15" fmla="*/ 6 h 211"/>
                <a:gd name="T16" fmla="*/ 67 w 180"/>
                <a:gd name="T17" fmla="*/ 0 h 211"/>
                <a:gd name="T18" fmla="*/ 58 w 180"/>
                <a:gd name="T19" fmla="*/ 27 h 211"/>
                <a:gd name="T20" fmla="*/ 32 w 180"/>
                <a:gd name="T21" fmla="*/ 32 h 211"/>
                <a:gd name="T22" fmla="*/ 4 w 180"/>
                <a:gd name="T23" fmla="*/ 6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0" h="211">
                  <a:moveTo>
                    <a:pt x="4" y="61"/>
                  </a:moveTo>
                  <a:cubicBezTo>
                    <a:pt x="4" y="61"/>
                    <a:pt x="0" y="146"/>
                    <a:pt x="4" y="160"/>
                  </a:cubicBezTo>
                  <a:cubicBezTo>
                    <a:pt x="7" y="174"/>
                    <a:pt x="19" y="211"/>
                    <a:pt x="77" y="210"/>
                  </a:cubicBezTo>
                  <a:cubicBezTo>
                    <a:pt x="135" y="210"/>
                    <a:pt x="174" y="188"/>
                    <a:pt x="177" y="155"/>
                  </a:cubicBezTo>
                  <a:cubicBezTo>
                    <a:pt x="180" y="121"/>
                    <a:pt x="177" y="92"/>
                    <a:pt x="177" y="92"/>
                  </a:cubicBezTo>
                  <a:cubicBezTo>
                    <a:pt x="177" y="92"/>
                    <a:pt x="143" y="97"/>
                    <a:pt x="143" y="61"/>
                  </a:cubicBezTo>
                  <a:cubicBezTo>
                    <a:pt x="143" y="61"/>
                    <a:pt x="115" y="62"/>
                    <a:pt x="117" y="35"/>
                  </a:cubicBezTo>
                  <a:cubicBezTo>
                    <a:pt x="117" y="35"/>
                    <a:pt x="87" y="38"/>
                    <a:pt x="90" y="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73" y="17"/>
                    <a:pt x="58" y="27"/>
                  </a:cubicBezTo>
                  <a:cubicBezTo>
                    <a:pt x="42" y="38"/>
                    <a:pt x="32" y="32"/>
                    <a:pt x="32" y="32"/>
                  </a:cubicBezTo>
                  <a:cubicBezTo>
                    <a:pt x="32" y="32"/>
                    <a:pt x="35" y="59"/>
                    <a:pt x="4" y="61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138"/>
            <p:cNvSpPr>
              <a:spLocks noChangeArrowheads="1"/>
            </p:cNvSpPr>
            <p:nvPr/>
          </p:nvSpPr>
          <p:spPr bwMode="auto">
            <a:xfrm>
              <a:off x="859052" y="11860981"/>
              <a:ext cx="158750" cy="15716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39"/>
            <p:cNvSpPr>
              <a:spLocks noChangeArrowheads="1"/>
            </p:cNvSpPr>
            <p:nvPr/>
          </p:nvSpPr>
          <p:spPr bwMode="auto">
            <a:xfrm>
              <a:off x="1540090" y="11860981"/>
              <a:ext cx="161925" cy="15716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0"/>
            <p:cNvSpPr>
              <a:spLocks/>
            </p:cNvSpPr>
            <p:nvPr/>
          </p:nvSpPr>
          <p:spPr bwMode="auto">
            <a:xfrm>
              <a:off x="1197190" y="11894319"/>
              <a:ext cx="150813" cy="104775"/>
            </a:xfrm>
            <a:custGeom>
              <a:avLst/>
              <a:gdLst>
                <a:gd name="T0" fmla="*/ 22 w 95"/>
                <a:gd name="T1" fmla="*/ 0 h 66"/>
                <a:gd name="T2" fmla="*/ 76 w 95"/>
                <a:gd name="T3" fmla="*/ 0 h 66"/>
                <a:gd name="T4" fmla="*/ 95 w 95"/>
                <a:gd name="T5" fmla="*/ 66 h 66"/>
                <a:gd name="T6" fmla="*/ 0 w 95"/>
                <a:gd name="T7" fmla="*/ 62 h 66"/>
                <a:gd name="T8" fmla="*/ 22 w 9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6">
                  <a:moveTo>
                    <a:pt x="22" y="0"/>
                  </a:moveTo>
                  <a:lnTo>
                    <a:pt x="76" y="0"/>
                  </a:lnTo>
                  <a:lnTo>
                    <a:pt x="95" y="66"/>
                  </a:lnTo>
                  <a:lnTo>
                    <a:pt x="0" y="6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141"/>
            <p:cNvSpPr>
              <a:spLocks noChangeArrowheads="1"/>
            </p:cNvSpPr>
            <p:nvPr/>
          </p:nvSpPr>
          <p:spPr bwMode="auto">
            <a:xfrm>
              <a:off x="1405152" y="11811769"/>
              <a:ext cx="82550" cy="82550"/>
            </a:xfrm>
            <a:prstGeom prst="ellipse">
              <a:avLst/>
            </a:pr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42"/>
            <p:cNvSpPr>
              <a:spLocks noChangeArrowheads="1"/>
            </p:cNvSpPr>
            <p:nvPr/>
          </p:nvSpPr>
          <p:spPr bwMode="auto">
            <a:xfrm>
              <a:off x="1089240" y="11811769"/>
              <a:ext cx="82550" cy="82550"/>
            </a:xfrm>
            <a:prstGeom prst="ellipse">
              <a:avLst/>
            </a:pr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43"/>
            <p:cNvSpPr>
              <a:spLocks/>
            </p:cNvSpPr>
            <p:nvPr/>
          </p:nvSpPr>
          <p:spPr bwMode="auto">
            <a:xfrm>
              <a:off x="1092415" y="12064181"/>
              <a:ext cx="392113" cy="93663"/>
            </a:xfrm>
            <a:custGeom>
              <a:avLst/>
              <a:gdLst>
                <a:gd name="T0" fmla="*/ 2 w 104"/>
                <a:gd name="T1" fmla="*/ 24 h 25"/>
                <a:gd name="T2" fmla="*/ 1 w 104"/>
                <a:gd name="T3" fmla="*/ 24 h 25"/>
                <a:gd name="T4" fmla="*/ 1 w 104"/>
                <a:gd name="T5" fmla="*/ 20 h 25"/>
                <a:gd name="T6" fmla="*/ 56 w 104"/>
                <a:gd name="T7" fmla="*/ 1 h 25"/>
                <a:gd name="T8" fmla="*/ 103 w 104"/>
                <a:gd name="T9" fmla="*/ 21 h 25"/>
                <a:gd name="T10" fmla="*/ 103 w 104"/>
                <a:gd name="T11" fmla="*/ 24 h 25"/>
                <a:gd name="T12" fmla="*/ 100 w 104"/>
                <a:gd name="T13" fmla="*/ 24 h 25"/>
                <a:gd name="T14" fmla="*/ 56 w 104"/>
                <a:gd name="T15" fmla="*/ 5 h 25"/>
                <a:gd name="T16" fmla="*/ 4 w 104"/>
                <a:gd name="T17" fmla="*/ 24 h 25"/>
                <a:gd name="T18" fmla="*/ 2 w 104"/>
                <a:gd name="T1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25">
                  <a:moveTo>
                    <a:pt x="2" y="24"/>
                  </a:moveTo>
                  <a:cubicBezTo>
                    <a:pt x="2" y="24"/>
                    <a:pt x="1" y="24"/>
                    <a:pt x="1" y="24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2" y="20"/>
                    <a:pt x="31" y="0"/>
                    <a:pt x="56" y="1"/>
                  </a:cubicBezTo>
                  <a:cubicBezTo>
                    <a:pt x="81" y="1"/>
                    <a:pt x="102" y="20"/>
                    <a:pt x="103" y="21"/>
                  </a:cubicBezTo>
                  <a:cubicBezTo>
                    <a:pt x="104" y="21"/>
                    <a:pt x="104" y="23"/>
                    <a:pt x="103" y="24"/>
                  </a:cubicBezTo>
                  <a:cubicBezTo>
                    <a:pt x="103" y="25"/>
                    <a:pt x="101" y="25"/>
                    <a:pt x="100" y="24"/>
                  </a:cubicBezTo>
                  <a:cubicBezTo>
                    <a:pt x="100" y="24"/>
                    <a:pt x="79" y="6"/>
                    <a:pt x="56" y="5"/>
                  </a:cubicBezTo>
                  <a:cubicBezTo>
                    <a:pt x="32" y="4"/>
                    <a:pt x="4" y="24"/>
                    <a:pt x="4" y="24"/>
                  </a:cubicBezTo>
                  <a:cubicBezTo>
                    <a:pt x="3" y="24"/>
                    <a:pt x="3" y="24"/>
                    <a:pt x="2" y="24"/>
                  </a:cubicBezTo>
                  <a:close/>
                </a:path>
              </a:pathLst>
            </a:cu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44"/>
            <p:cNvSpPr>
              <a:spLocks/>
            </p:cNvSpPr>
            <p:nvPr/>
          </p:nvSpPr>
          <p:spPr bwMode="auto">
            <a:xfrm>
              <a:off x="1186077" y="13373869"/>
              <a:ext cx="180975" cy="25400"/>
            </a:xfrm>
            <a:custGeom>
              <a:avLst/>
              <a:gdLst>
                <a:gd name="T0" fmla="*/ 29 w 48"/>
                <a:gd name="T1" fmla="*/ 7 h 7"/>
                <a:gd name="T2" fmla="*/ 25 w 48"/>
                <a:gd name="T3" fmla="*/ 7 h 7"/>
                <a:gd name="T4" fmla="*/ 21 w 48"/>
                <a:gd name="T5" fmla="*/ 7 h 7"/>
                <a:gd name="T6" fmla="*/ 2 w 48"/>
                <a:gd name="T7" fmla="*/ 5 h 7"/>
                <a:gd name="T8" fmla="*/ 1 w 48"/>
                <a:gd name="T9" fmla="*/ 2 h 7"/>
                <a:gd name="T10" fmla="*/ 3 w 48"/>
                <a:gd name="T11" fmla="*/ 1 h 7"/>
                <a:gd name="T12" fmla="*/ 21 w 48"/>
                <a:gd name="T13" fmla="*/ 3 h 7"/>
                <a:gd name="T14" fmla="*/ 25 w 48"/>
                <a:gd name="T15" fmla="*/ 3 h 7"/>
                <a:gd name="T16" fmla="*/ 45 w 48"/>
                <a:gd name="T17" fmla="*/ 1 h 7"/>
                <a:gd name="T18" fmla="*/ 48 w 48"/>
                <a:gd name="T19" fmla="*/ 2 h 7"/>
                <a:gd name="T20" fmla="*/ 47 w 48"/>
                <a:gd name="T21" fmla="*/ 5 h 7"/>
                <a:gd name="T22" fmla="*/ 29 w 48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7">
                  <a:moveTo>
                    <a:pt x="29" y="7"/>
                  </a:moveTo>
                  <a:cubicBezTo>
                    <a:pt x="28" y="7"/>
                    <a:pt x="27" y="7"/>
                    <a:pt x="25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0" y="7"/>
                    <a:pt x="3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11" y="3"/>
                    <a:pt x="21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4" y="3"/>
                    <a:pt x="41" y="3"/>
                    <a:pt x="45" y="1"/>
                  </a:cubicBezTo>
                  <a:cubicBezTo>
                    <a:pt x="46" y="0"/>
                    <a:pt x="47" y="1"/>
                    <a:pt x="48" y="2"/>
                  </a:cubicBezTo>
                  <a:cubicBezTo>
                    <a:pt x="48" y="3"/>
                    <a:pt x="48" y="4"/>
                    <a:pt x="47" y="5"/>
                  </a:cubicBezTo>
                  <a:cubicBezTo>
                    <a:pt x="43" y="7"/>
                    <a:pt x="36" y="7"/>
                    <a:pt x="29" y="7"/>
                  </a:cubicBezTo>
                  <a:close/>
                </a:path>
              </a:pathLst>
            </a:custGeom>
            <a:solidFill>
              <a:srgbClr val="262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圓角矩形圖說文字 33"/>
          <p:cNvSpPr/>
          <p:nvPr/>
        </p:nvSpPr>
        <p:spPr>
          <a:xfrm>
            <a:off x="4982308" y="1015939"/>
            <a:ext cx="2841884" cy="976723"/>
          </a:xfrm>
          <a:prstGeom prst="wedgeRoundRectCallout">
            <a:avLst>
              <a:gd name="adj1" fmla="val -56286"/>
              <a:gd name="adj2" fmla="val -20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支柱</a:t>
            </a:r>
            <a:r>
              <a:rPr lang="en-US" altLang="zh-TW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面向</a:t>
            </a:r>
            <a:r>
              <a:rPr lang="en-US" altLang="zh-TW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endParaRPr lang="en-US" altLang="zh-TW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>
              <a:spcBef>
                <a:spcPts val="600"/>
              </a:spcBef>
            </a:pP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Pillars? Dimensions?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3287688" y="82955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？</a:t>
            </a:r>
            <a:endParaRPr lang="zh-TW" altLang="en-US" sz="24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3592609" y="6926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3663668" y="9932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/>
              <a:t>？</a:t>
            </a:r>
            <a:endParaRPr lang="zh-TW" altLang="en-US" sz="16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862884" y="2667573"/>
            <a:ext cx="149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我們簡稱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E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I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+mj-ea"/>
                <a:ea typeface="+mj-ea"/>
              </a:rPr>
              <a:t>I</a:t>
            </a:r>
            <a:endParaRPr lang="zh-TW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519936" y="39061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pic>
        <p:nvPicPr>
          <p:cNvPr id="72" name="圖片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4" y="696376"/>
            <a:ext cx="627759" cy="628932"/>
          </a:xfrm>
          <a:prstGeom prst="rect">
            <a:avLst/>
          </a:prstGeom>
        </p:spPr>
      </p:pic>
      <p:pic>
        <p:nvPicPr>
          <p:cNvPr id="73" name="圖片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87" y="709373"/>
            <a:ext cx="475492" cy="631725"/>
          </a:xfrm>
          <a:prstGeom prst="rect">
            <a:avLst/>
          </a:prstGeom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8" y="5923284"/>
            <a:ext cx="1058759" cy="27089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497831" y="384681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ex</a:t>
            </a:r>
            <a:r>
              <a:rPr lang="zh-TW" alt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 </a:t>
            </a:r>
            <a:r>
              <a:rPr lang="en-US" altLang="zh-TW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:</a:t>
            </a:r>
            <a:r>
              <a:rPr lang="zh-TW" altLang="en-US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 產</a:t>
            </a:r>
            <a:r>
              <a:rPr lang="zh-TW" alt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學</a:t>
            </a:r>
            <a:endParaRPr lang="zh-TW" altLang="en-US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6497831" y="4557622"/>
            <a:ext cx="204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ex</a:t>
            </a:r>
            <a:r>
              <a:rPr lang="zh-TW" alt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 </a:t>
            </a:r>
            <a:r>
              <a:rPr lang="en-US" altLang="zh-TW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: </a:t>
            </a:r>
            <a:r>
              <a:rPr lang="zh-TW" altLang="en-US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企業領袖班</a:t>
            </a:r>
            <a:endParaRPr lang="zh-TW" altLang="en-US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6501069" y="5268426"/>
            <a:ext cx="204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ex</a:t>
            </a:r>
            <a:r>
              <a:rPr lang="zh-TW" alt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 </a:t>
            </a:r>
            <a:r>
              <a:rPr lang="en-US" altLang="zh-TW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: </a:t>
            </a:r>
            <a:r>
              <a:rPr lang="zh-TW" altLang="en-US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就業率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58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509"/>
          <p:cNvGrpSpPr>
            <a:grpSpLocks noChangeAspect="1"/>
          </p:cNvGrpSpPr>
          <p:nvPr/>
        </p:nvGrpSpPr>
        <p:grpSpPr>
          <a:xfrm>
            <a:off x="1080000" y="3240000"/>
            <a:ext cx="1168797" cy="2408400"/>
            <a:chOff x="12265026" y="10258426"/>
            <a:chExt cx="1912938" cy="3941762"/>
          </a:xfrm>
        </p:grpSpPr>
        <p:sp>
          <p:nvSpPr>
            <p:cNvPr id="36" name="Freeform 324"/>
            <p:cNvSpPr>
              <a:spLocks/>
            </p:cNvSpPr>
            <p:nvPr/>
          </p:nvSpPr>
          <p:spPr bwMode="auto">
            <a:xfrm>
              <a:off x="12322176" y="10258426"/>
              <a:ext cx="1363663" cy="2143125"/>
            </a:xfrm>
            <a:custGeom>
              <a:avLst/>
              <a:gdLst>
                <a:gd name="T0" fmla="*/ 181 w 363"/>
                <a:gd name="T1" fmla="*/ 0 h 571"/>
                <a:gd name="T2" fmla="*/ 10 w 363"/>
                <a:gd name="T3" fmla="*/ 217 h 571"/>
                <a:gd name="T4" fmla="*/ 10 w 363"/>
                <a:gd name="T5" fmla="*/ 405 h 571"/>
                <a:gd name="T6" fmla="*/ 38 w 363"/>
                <a:gd name="T7" fmla="*/ 405 h 571"/>
                <a:gd name="T8" fmla="*/ 15 w 363"/>
                <a:gd name="T9" fmla="*/ 430 h 571"/>
                <a:gd name="T10" fmla="*/ 181 w 363"/>
                <a:gd name="T11" fmla="*/ 559 h 571"/>
                <a:gd name="T12" fmla="*/ 348 w 363"/>
                <a:gd name="T13" fmla="*/ 430 h 571"/>
                <a:gd name="T14" fmla="*/ 325 w 363"/>
                <a:gd name="T15" fmla="*/ 405 h 571"/>
                <a:gd name="T16" fmla="*/ 352 w 363"/>
                <a:gd name="T17" fmla="*/ 405 h 571"/>
                <a:gd name="T18" fmla="*/ 352 w 363"/>
                <a:gd name="T19" fmla="*/ 217 h 571"/>
                <a:gd name="T20" fmla="*/ 181 w 363"/>
                <a:gd name="T21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571">
                  <a:moveTo>
                    <a:pt x="181" y="0"/>
                  </a:moveTo>
                  <a:cubicBezTo>
                    <a:pt x="10" y="0"/>
                    <a:pt x="0" y="109"/>
                    <a:pt x="10" y="217"/>
                  </a:cubicBezTo>
                  <a:cubicBezTo>
                    <a:pt x="20" y="325"/>
                    <a:pt x="10" y="405"/>
                    <a:pt x="10" y="405"/>
                  </a:cubicBezTo>
                  <a:cubicBezTo>
                    <a:pt x="20" y="418"/>
                    <a:pt x="38" y="405"/>
                    <a:pt x="38" y="405"/>
                  </a:cubicBezTo>
                  <a:cubicBezTo>
                    <a:pt x="30" y="423"/>
                    <a:pt x="15" y="430"/>
                    <a:pt x="15" y="430"/>
                  </a:cubicBezTo>
                  <a:cubicBezTo>
                    <a:pt x="51" y="571"/>
                    <a:pt x="181" y="559"/>
                    <a:pt x="181" y="559"/>
                  </a:cubicBezTo>
                  <a:cubicBezTo>
                    <a:pt x="181" y="559"/>
                    <a:pt x="312" y="571"/>
                    <a:pt x="348" y="430"/>
                  </a:cubicBezTo>
                  <a:cubicBezTo>
                    <a:pt x="348" y="430"/>
                    <a:pt x="333" y="423"/>
                    <a:pt x="325" y="405"/>
                  </a:cubicBezTo>
                  <a:cubicBezTo>
                    <a:pt x="325" y="405"/>
                    <a:pt x="342" y="418"/>
                    <a:pt x="352" y="405"/>
                  </a:cubicBezTo>
                  <a:cubicBezTo>
                    <a:pt x="352" y="405"/>
                    <a:pt x="342" y="325"/>
                    <a:pt x="352" y="217"/>
                  </a:cubicBezTo>
                  <a:cubicBezTo>
                    <a:pt x="363" y="109"/>
                    <a:pt x="353" y="0"/>
                    <a:pt x="181" y="0"/>
                  </a:cubicBez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5"/>
            <p:cNvSpPr>
              <a:spLocks/>
            </p:cNvSpPr>
            <p:nvPr/>
          </p:nvSpPr>
          <p:spPr bwMode="auto">
            <a:xfrm>
              <a:off x="12679363" y="12514263"/>
              <a:ext cx="649288" cy="1590675"/>
            </a:xfrm>
            <a:custGeom>
              <a:avLst/>
              <a:gdLst>
                <a:gd name="T0" fmla="*/ 40 w 409"/>
                <a:gd name="T1" fmla="*/ 1002 h 1002"/>
                <a:gd name="T2" fmla="*/ 172 w 409"/>
                <a:gd name="T3" fmla="*/ 1002 h 1002"/>
                <a:gd name="T4" fmla="*/ 205 w 409"/>
                <a:gd name="T5" fmla="*/ 343 h 1002"/>
                <a:gd name="T6" fmla="*/ 236 w 409"/>
                <a:gd name="T7" fmla="*/ 1002 h 1002"/>
                <a:gd name="T8" fmla="*/ 371 w 409"/>
                <a:gd name="T9" fmla="*/ 1002 h 1002"/>
                <a:gd name="T10" fmla="*/ 409 w 409"/>
                <a:gd name="T11" fmla="*/ 0 h 1002"/>
                <a:gd name="T12" fmla="*/ 0 w 409"/>
                <a:gd name="T13" fmla="*/ 0 h 1002"/>
                <a:gd name="T14" fmla="*/ 40 w 409"/>
                <a:gd name="T15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1002">
                  <a:moveTo>
                    <a:pt x="40" y="1002"/>
                  </a:moveTo>
                  <a:lnTo>
                    <a:pt x="172" y="1002"/>
                  </a:lnTo>
                  <a:lnTo>
                    <a:pt x="205" y="343"/>
                  </a:lnTo>
                  <a:lnTo>
                    <a:pt x="236" y="1002"/>
                  </a:lnTo>
                  <a:lnTo>
                    <a:pt x="371" y="1002"/>
                  </a:lnTo>
                  <a:lnTo>
                    <a:pt x="409" y="0"/>
                  </a:lnTo>
                  <a:lnTo>
                    <a:pt x="0" y="0"/>
                  </a:lnTo>
                  <a:lnTo>
                    <a:pt x="40" y="1002"/>
                  </a:ln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6"/>
            <p:cNvSpPr>
              <a:spLocks/>
            </p:cNvSpPr>
            <p:nvPr/>
          </p:nvSpPr>
          <p:spPr bwMode="auto">
            <a:xfrm>
              <a:off x="13023851" y="13981113"/>
              <a:ext cx="387350" cy="219075"/>
            </a:xfrm>
            <a:custGeom>
              <a:avLst/>
              <a:gdLst>
                <a:gd name="T0" fmla="*/ 21 w 103"/>
                <a:gd name="T1" fmla="*/ 12 h 58"/>
                <a:gd name="T2" fmla="*/ 23 w 103"/>
                <a:gd name="T3" fmla="*/ 45 h 58"/>
                <a:gd name="T4" fmla="*/ 89 w 103"/>
                <a:gd name="T5" fmla="*/ 29 h 58"/>
                <a:gd name="T6" fmla="*/ 49 w 103"/>
                <a:gd name="T7" fmla="*/ 0 h 58"/>
                <a:gd name="T8" fmla="*/ 21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21" y="12"/>
                  </a:moveTo>
                  <a:cubicBezTo>
                    <a:pt x="7" y="26"/>
                    <a:pt x="0" y="42"/>
                    <a:pt x="23" y="45"/>
                  </a:cubicBezTo>
                  <a:cubicBezTo>
                    <a:pt x="44" y="47"/>
                    <a:pt x="103" y="58"/>
                    <a:pt x="89" y="29"/>
                  </a:cubicBezTo>
                  <a:cubicBezTo>
                    <a:pt x="75" y="2"/>
                    <a:pt x="58" y="0"/>
                    <a:pt x="49" y="0"/>
                  </a:cubicBezTo>
                  <a:cubicBezTo>
                    <a:pt x="40" y="0"/>
                    <a:pt x="28" y="4"/>
                    <a:pt x="21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7"/>
            <p:cNvSpPr>
              <a:spLocks/>
            </p:cNvSpPr>
            <p:nvPr/>
          </p:nvSpPr>
          <p:spPr bwMode="auto">
            <a:xfrm>
              <a:off x="12596813" y="13981113"/>
              <a:ext cx="385763" cy="219075"/>
            </a:xfrm>
            <a:custGeom>
              <a:avLst/>
              <a:gdLst>
                <a:gd name="T0" fmla="*/ 82 w 103"/>
                <a:gd name="T1" fmla="*/ 12 h 58"/>
                <a:gd name="T2" fmla="*/ 80 w 103"/>
                <a:gd name="T3" fmla="*/ 45 h 58"/>
                <a:gd name="T4" fmla="*/ 15 w 103"/>
                <a:gd name="T5" fmla="*/ 29 h 58"/>
                <a:gd name="T6" fmla="*/ 54 w 103"/>
                <a:gd name="T7" fmla="*/ 0 h 58"/>
                <a:gd name="T8" fmla="*/ 82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82" y="12"/>
                  </a:moveTo>
                  <a:cubicBezTo>
                    <a:pt x="96" y="26"/>
                    <a:pt x="103" y="42"/>
                    <a:pt x="80" y="45"/>
                  </a:cubicBezTo>
                  <a:cubicBezTo>
                    <a:pt x="59" y="47"/>
                    <a:pt x="0" y="58"/>
                    <a:pt x="15" y="29"/>
                  </a:cubicBezTo>
                  <a:cubicBezTo>
                    <a:pt x="29" y="2"/>
                    <a:pt x="45" y="0"/>
                    <a:pt x="54" y="0"/>
                  </a:cubicBezTo>
                  <a:cubicBezTo>
                    <a:pt x="63" y="0"/>
                    <a:pt x="75" y="4"/>
                    <a:pt x="82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328"/>
            <p:cNvSpPr>
              <a:spLocks noChangeArrowheads="1"/>
            </p:cNvSpPr>
            <p:nvPr/>
          </p:nvSpPr>
          <p:spPr bwMode="auto">
            <a:xfrm>
              <a:off x="12822238" y="11553826"/>
              <a:ext cx="360363" cy="987425"/>
            </a:xfrm>
            <a:prstGeom prst="rect">
              <a:avLst/>
            </a:prstGeom>
            <a:solidFill>
              <a:srgbClr val="F9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329"/>
            <p:cNvSpPr>
              <a:spLocks noChangeArrowheads="1"/>
            </p:cNvSpPr>
            <p:nvPr/>
          </p:nvSpPr>
          <p:spPr bwMode="auto">
            <a:xfrm>
              <a:off x="12963526" y="11703051"/>
              <a:ext cx="68263" cy="6826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330"/>
            <p:cNvSpPr>
              <a:spLocks noChangeArrowheads="1"/>
            </p:cNvSpPr>
            <p:nvPr/>
          </p:nvSpPr>
          <p:spPr bwMode="auto">
            <a:xfrm>
              <a:off x="12963526" y="118570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331"/>
            <p:cNvSpPr>
              <a:spLocks noChangeArrowheads="1"/>
            </p:cNvSpPr>
            <p:nvPr/>
          </p:nvSpPr>
          <p:spPr bwMode="auto">
            <a:xfrm>
              <a:off x="12963526" y="12015788"/>
              <a:ext cx="68263" cy="69850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332"/>
            <p:cNvSpPr>
              <a:spLocks noChangeArrowheads="1"/>
            </p:cNvSpPr>
            <p:nvPr/>
          </p:nvSpPr>
          <p:spPr bwMode="auto">
            <a:xfrm>
              <a:off x="12963526" y="12172951"/>
              <a:ext cx="68263" cy="66675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333"/>
            <p:cNvSpPr>
              <a:spLocks noChangeArrowheads="1"/>
            </p:cNvSpPr>
            <p:nvPr/>
          </p:nvSpPr>
          <p:spPr bwMode="auto">
            <a:xfrm>
              <a:off x="12963526" y="123269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34"/>
            <p:cNvSpPr>
              <a:spLocks/>
            </p:cNvSpPr>
            <p:nvPr/>
          </p:nvSpPr>
          <p:spPr bwMode="auto">
            <a:xfrm>
              <a:off x="12776201" y="11568113"/>
              <a:ext cx="447675" cy="161925"/>
            </a:xfrm>
            <a:custGeom>
              <a:avLst/>
              <a:gdLst>
                <a:gd name="T0" fmla="*/ 83 w 282"/>
                <a:gd name="T1" fmla="*/ 102 h 102"/>
                <a:gd name="T2" fmla="*/ 140 w 282"/>
                <a:gd name="T3" fmla="*/ 29 h 102"/>
                <a:gd name="T4" fmla="*/ 197 w 282"/>
                <a:gd name="T5" fmla="*/ 102 h 102"/>
                <a:gd name="T6" fmla="*/ 282 w 282"/>
                <a:gd name="T7" fmla="*/ 0 h 102"/>
                <a:gd name="T8" fmla="*/ 0 w 282"/>
                <a:gd name="T9" fmla="*/ 0 h 102"/>
                <a:gd name="T10" fmla="*/ 83 w 28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02">
                  <a:moveTo>
                    <a:pt x="83" y="102"/>
                  </a:moveTo>
                  <a:lnTo>
                    <a:pt x="140" y="29"/>
                  </a:lnTo>
                  <a:lnTo>
                    <a:pt x="197" y="102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83" y="10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35"/>
            <p:cNvSpPr>
              <a:spLocks/>
            </p:cNvSpPr>
            <p:nvPr/>
          </p:nvSpPr>
          <p:spPr bwMode="auto">
            <a:xfrm>
              <a:off x="12490451" y="12439651"/>
              <a:ext cx="219075" cy="377825"/>
            </a:xfrm>
            <a:custGeom>
              <a:avLst/>
              <a:gdLst>
                <a:gd name="T0" fmla="*/ 8 w 58"/>
                <a:gd name="T1" fmla="*/ 0 h 101"/>
                <a:gd name="T2" fmla="*/ 11 w 58"/>
                <a:gd name="T3" fmla="*/ 63 h 101"/>
                <a:gd name="T4" fmla="*/ 45 w 58"/>
                <a:gd name="T5" fmla="*/ 96 h 101"/>
                <a:gd name="T6" fmla="*/ 37 w 58"/>
                <a:gd name="T7" fmla="*/ 65 h 101"/>
                <a:gd name="T8" fmla="*/ 45 w 58"/>
                <a:gd name="T9" fmla="*/ 64 h 101"/>
                <a:gd name="T10" fmla="*/ 44 w 58"/>
                <a:gd name="T11" fmla="*/ 8 h 101"/>
                <a:gd name="T12" fmla="*/ 8 w 5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1">
                  <a:moveTo>
                    <a:pt x="8" y="0"/>
                  </a:moveTo>
                  <a:cubicBezTo>
                    <a:pt x="8" y="0"/>
                    <a:pt x="0" y="40"/>
                    <a:pt x="11" y="63"/>
                  </a:cubicBezTo>
                  <a:cubicBezTo>
                    <a:pt x="22" y="87"/>
                    <a:pt x="33" y="101"/>
                    <a:pt x="45" y="96"/>
                  </a:cubicBezTo>
                  <a:cubicBezTo>
                    <a:pt x="58" y="91"/>
                    <a:pt x="38" y="67"/>
                    <a:pt x="37" y="65"/>
                  </a:cubicBezTo>
                  <a:cubicBezTo>
                    <a:pt x="37" y="65"/>
                    <a:pt x="42" y="68"/>
                    <a:pt x="45" y="64"/>
                  </a:cubicBezTo>
                  <a:cubicBezTo>
                    <a:pt x="47" y="60"/>
                    <a:pt x="48" y="27"/>
                    <a:pt x="44" y="8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6"/>
            <p:cNvSpPr>
              <a:spLocks/>
            </p:cNvSpPr>
            <p:nvPr/>
          </p:nvSpPr>
          <p:spPr bwMode="auto">
            <a:xfrm>
              <a:off x="12580938" y="12630151"/>
              <a:ext cx="63500" cy="76200"/>
            </a:xfrm>
            <a:custGeom>
              <a:avLst/>
              <a:gdLst>
                <a:gd name="T0" fmla="*/ 17 w 17"/>
                <a:gd name="T1" fmla="*/ 20 h 20"/>
                <a:gd name="T2" fmla="*/ 13 w 17"/>
                <a:gd name="T3" fmla="*/ 14 h 20"/>
                <a:gd name="T4" fmla="*/ 4 w 17"/>
                <a:gd name="T5" fmla="*/ 0 h 20"/>
                <a:gd name="T6" fmla="*/ 17 w 1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0"/>
                  </a:moveTo>
                  <a:cubicBezTo>
                    <a:pt x="15" y="17"/>
                    <a:pt x="13" y="15"/>
                    <a:pt x="13" y="14"/>
                  </a:cubicBezTo>
                  <a:cubicBezTo>
                    <a:pt x="13" y="14"/>
                    <a:pt x="6" y="12"/>
                    <a:pt x="4" y="0"/>
                  </a:cubicBezTo>
                  <a:cubicBezTo>
                    <a:pt x="4" y="0"/>
                    <a:pt x="0" y="18"/>
                    <a:pt x="17" y="2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37"/>
            <p:cNvSpPr>
              <a:spLocks/>
            </p:cNvSpPr>
            <p:nvPr/>
          </p:nvSpPr>
          <p:spPr bwMode="auto">
            <a:xfrm>
              <a:off x="12476163" y="11553826"/>
              <a:ext cx="363538" cy="1477963"/>
            </a:xfrm>
            <a:custGeom>
              <a:avLst/>
              <a:gdLst>
                <a:gd name="T0" fmla="*/ 95 w 97"/>
                <a:gd name="T1" fmla="*/ 9 h 394"/>
                <a:gd name="T2" fmla="*/ 96 w 97"/>
                <a:gd name="T3" fmla="*/ 285 h 394"/>
                <a:gd name="T4" fmla="*/ 51 w 97"/>
                <a:gd name="T5" fmla="*/ 378 h 394"/>
                <a:gd name="T6" fmla="*/ 52 w 97"/>
                <a:gd name="T7" fmla="*/ 245 h 394"/>
                <a:gd name="T8" fmla="*/ 5 w 97"/>
                <a:gd name="T9" fmla="*/ 245 h 394"/>
                <a:gd name="T10" fmla="*/ 15 w 97"/>
                <a:gd name="T11" fmla="*/ 94 h 394"/>
                <a:gd name="T12" fmla="*/ 95 w 97"/>
                <a:gd name="T13" fmla="*/ 0 h 394"/>
                <a:gd name="T14" fmla="*/ 95 w 97"/>
                <a:gd name="T15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94">
                  <a:moveTo>
                    <a:pt x="95" y="9"/>
                  </a:moveTo>
                  <a:cubicBezTo>
                    <a:pt x="95" y="9"/>
                    <a:pt x="95" y="176"/>
                    <a:pt x="96" y="285"/>
                  </a:cubicBezTo>
                  <a:cubicBezTo>
                    <a:pt x="97" y="394"/>
                    <a:pt x="51" y="378"/>
                    <a:pt x="51" y="378"/>
                  </a:cubicBezTo>
                  <a:cubicBezTo>
                    <a:pt x="43" y="352"/>
                    <a:pt x="52" y="245"/>
                    <a:pt x="52" y="245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5" y="245"/>
                    <a:pt x="0" y="202"/>
                    <a:pt x="15" y="94"/>
                  </a:cubicBezTo>
                  <a:cubicBezTo>
                    <a:pt x="26" y="22"/>
                    <a:pt x="67" y="4"/>
                    <a:pt x="95" y="0"/>
                  </a:cubicBezTo>
                  <a:lnTo>
                    <a:pt x="95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38"/>
            <p:cNvSpPr>
              <a:spLocks/>
            </p:cNvSpPr>
            <p:nvPr/>
          </p:nvSpPr>
          <p:spPr bwMode="auto">
            <a:xfrm>
              <a:off x="12622213" y="11890376"/>
              <a:ext cx="87313" cy="582613"/>
            </a:xfrm>
            <a:custGeom>
              <a:avLst/>
              <a:gdLst>
                <a:gd name="T0" fmla="*/ 31 w 55"/>
                <a:gd name="T1" fmla="*/ 367 h 367"/>
                <a:gd name="T2" fmla="*/ 55 w 55"/>
                <a:gd name="T3" fmla="*/ 0 h 367"/>
                <a:gd name="T4" fmla="*/ 0 w 55"/>
                <a:gd name="T5" fmla="*/ 367 h 367"/>
                <a:gd name="T6" fmla="*/ 31 w 55"/>
                <a:gd name="T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67">
                  <a:moveTo>
                    <a:pt x="31" y="367"/>
                  </a:moveTo>
                  <a:lnTo>
                    <a:pt x="55" y="0"/>
                  </a:lnTo>
                  <a:lnTo>
                    <a:pt x="0" y="367"/>
                  </a:lnTo>
                  <a:lnTo>
                    <a:pt x="31" y="367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39"/>
            <p:cNvSpPr>
              <a:spLocks/>
            </p:cNvSpPr>
            <p:nvPr/>
          </p:nvSpPr>
          <p:spPr bwMode="auto">
            <a:xfrm>
              <a:off x="13369926" y="11790363"/>
              <a:ext cx="808038" cy="709613"/>
            </a:xfrm>
            <a:custGeom>
              <a:avLst/>
              <a:gdLst>
                <a:gd name="T0" fmla="*/ 30 w 215"/>
                <a:gd name="T1" fmla="*/ 0 h 189"/>
                <a:gd name="T2" fmla="*/ 136 w 215"/>
                <a:gd name="T3" fmla="*/ 87 h 189"/>
                <a:gd name="T4" fmla="*/ 193 w 215"/>
                <a:gd name="T5" fmla="*/ 81 h 189"/>
                <a:gd name="T6" fmla="*/ 161 w 215"/>
                <a:gd name="T7" fmla="*/ 112 h 189"/>
                <a:gd name="T8" fmla="*/ 211 w 215"/>
                <a:gd name="T9" fmla="*/ 145 h 189"/>
                <a:gd name="T10" fmla="*/ 174 w 215"/>
                <a:gd name="T11" fmla="*/ 142 h 189"/>
                <a:gd name="T12" fmla="*/ 196 w 215"/>
                <a:gd name="T13" fmla="*/ 165 h 189"/>
                <a:gd name="T14" fmla="*/ 164 w 215"/>
                <a:gd name="T15" fmla="*/ 160 h 189"/>
                <a:gd name="T16" fmla="*/ 178 w 215"/>
                <a:gd name="T17" fmla="*/ 179 h 189"/>
                <a:gd name="T18" fmla="*/ 139 w 215"/>
                <a:gd name="T19" fmla="*/ 171 h 189"/>
                <a:gd name="T20" fmla="*/ 99 w 215"/>
                <a:gd name="T21" fmla="*/ 122 h 189"/>
                <a:gd name="T22" fmla="*/ 0 w 215"/>
                <a:gd name="T23" fmla="*/ 31 h 189"/>
                <a:gd name="T24" fmla="*/ 30 w 215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189">
                  <a:moveTo>
                    <a:pt x="30" y="0"/>
                  </a:moveTo>
                  <a:cubicBezTo>
                    <a:pt x="30" y="0"/>
                    <a:pt x="105" y="89"/>
                    <a:pt x="136" y="87"/>
                  </a:cubicBezTo>
                  <a:cubicBezTo>
                    <a:pt x="168" y="84"/>
                    <a:pt x="182" y="74"/>
                    <a:pt x="193" y="81"/>
                  </a:cubicBezTo>
                  <a:cubicBezTo>
                    <a:pt x="204" y="89"/>
                    <a:pt x="178" y="113"/>
                    <a:pt x="161" y="112"/>
                  </a:cubicBezTo>
                  <a:cubicBezTo>
                    <a:pt x="161" y="112"/>
                    <a:pt x="215" y="130"/>
                    <a:pt x="211" y="145"/>
                  </a:cubicBezTo>
                  <a:cubicBezTo>
                    <a:pt x="207" y="159"/>
                    <a:pt x="174" y="142"/>
                    <a:pt x="174" y="142"/>
                  </a:cubicBezTo>
                  <a:cubicBezTo>
                    <a:pt x="174" y="142"/>
                    <a:pt x="200" y="156"/>
                    <a:pt x="196" y="165"/>
                  </a:cubicBezTo>
                  <a:cubicBezTo>
                    <a:pt x="192" y="174"/>
                    <a:pt x="164" y="160"/>
                    <a:pt x="164" y="160"/>
                  </a:cubicBezTo>
                  <a:cubicBezTo>
                    <a:pt x="164" y="160"/>
                    <a:pt x="183" y="173"/>
                    <a:pt x="178" y="179"/>
                  </a:cubicBezTo>
                  <a:cubicBezTo>
                    <a:pt x="171" y="189"/>
                    <a:pt x="139" y="171"/>
                    <a:pt x="139" y="171"/>
                  </a:cubicBezTo>
                  <a:cubicBezTo>
                    <a:pt x="120" y="160"/>
                    <a:pt x="106" y="145"/>
                    <a:pt x="99" y="122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0"/>
            <p:cNvSpPr>
              <a:spLocks/>
            </p:cNvSpPr>
            <p:nvPr/>
          </p:nvSpPr>
          <p:spPr bwMode="auto">
            <a:xfrm>
              <a:off x="13881101" y="12217401"/>
              <a:ext cx="112713" cy="123825"/>
            </a:xfrm>
            <a:custGeom>
              <a:avLst/>
              <a:gdLst>
                <a:gd name="T0" fmla="*/ 23 w 30"/>
                <a:gd name="T1" fmla="*/ 0 h 33"/>
                <a:gd name="T2" fmla="*/ 0 w 30"/>
                <a:gd name="T3" fmla="*/ 33 h 33"/>
                <a:gd name="T4" fmla="*/ 23 w 30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3">
                  <a:moveTo>
                    <a:pt x="23" y="0"/>
                  </a:moveTo>
                  <a:cubicBezTo>
                    <a:pt x="23" y="0"/>
                    <a:pt x="23" y="20"/>
                    <a:pt x="0" y="33"/>
                  </a:cubicBezTo>
                  <a:cubicBezTo>
                    <a:pt x="0" y="33"/>
                    <a:pt x="30" y="27"/>
                    <a:pt x="23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41"/>
            <p:cNvSpPr>
              <a:spLocks/>
            </p:cNvSpPr>
            <p:nvPr/>
          </p:nvSpPr>
          <p:spPr bwMode="auto">
            <a:xfrm>
              <a:off x="13163551" y="11553826"/>
              <a:ext cx="684213" cy="1477963"/>
            </a:xfrm>
            <a:custGeom>
              <a:avLst/>
              <a:gdLst>
                <a:gd name="T0" fmla="*/ 2 w 182"/>
                <a:gd name="T1" fmla="*/ 9 h 394"/>
                <a:gd name="T2" fmla="*/ 1 w 182"/>
                <a:gd name="T3" fmla="*/ 285 h 394"/>
                <a:gd name="T4" fmla="*/ 47 w 182"/>
                <a:gd name="T5" fmla="*/ 378 h 394"/>
                <a:gd name="T6" fmla="*/ 46 w 182"/>
                <a:gd name="T7" fmla="*/ 245 h 394"/>
                <a:gd name="T8" fmla="*/ 35 w 182"/>
                <a:gd name="T9" fmla="*/ 84 h 394"/>
                <a:gd name="T10" fmla="*/ 150 w 182"/>
                <a:gd name="T11" fmla="*/ 190 h 394"/>
                <a:gd name="T12" fmla="*/ 182 w 182"/>
                <a:gd name="T13" fmla="*/ 143 h 394"/>
                <a:gd name="T14" fmla="*/ 43 w 182"/>
                <a:gd name="T15" fmla="*/ 17 h 394"/>
                <a:gd name="T16" fmla="*/ 2 w 182"/>
                <a:gd name="T17" fmla="*/ 0 h 394"/>
                <a:gd name="T18" fmla="*/ 2 w 182"/>
                <a:gd name="T19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94">
                  <a:moveTo>
                    <a:pt x="2" y="9"/>
                  </a:moveTo>
                  <a:cubicBezTo>
                    <a:pt x="2" y="9"/>
                    <a:pt x="2" y="176"/>
                    <a:pt x="1" y="285"/>
                  </a:cubicBezTo>
                  <a:cubicBezTo>
                    <a:pt x="0" y="394"/>
                    <a:pt x="47" y="378"/>
                    <a:pt x="47" y="378"/>
                  </a:cubicBezTo>
                  <a:cubicBezTo>
                    <a:pt x="54" y="352"/>
                    <a:pt x="46" y="245"/>
                    <a:pt x="46" y="24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137" y="177"/>
                    <a:pt x="150" y="190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60" y="124"/>
                    <a:pt x="60" y="30"/>
                    <a:pt x="43" y="17"/>
                  </a:cubicBezTo>
                  <a:cubicBezTo>
                    <a:pt x="29" y="6"/>
                    <a:pt x="14" y="2"/>
                    <a:pt x="2" y="0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42"/>
            <p:cNvSpPr>
              <a:spLocks/>
            </p:cNvSpPr>
            <p:nvPr/>
          </p:nvSpPr>
          <p:spPr bwMode="auto">
            <a:xfrm>
              <a:off x="12265026" y="11122026"/>
              <a:ext cx="285750" cy="269875"/>
            </a:xfrm>
            <a:custGeom>
              <a:avLst/>
              <a:gdLst>
                <a:gd name="T0" fmla="*/ 62 w 76"/>
                <a:gd name="T1" fmla="*/ 12 h 72"/>
                <a:gd name="T2" fmla="*/ 35 w 76"/>
                <a:gd name="T3" fmla="*/ 4 h 72"/>
                <a:gd name="T4" fmla="*/ 76 w 76"/>
                <a:gd name="T5" fmla="*/ 72 h 72"/>
                <a:gd name="T6" fmla="*/ 62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62" y="12"/>
                  </a:moveTo>
                  <a:cubicBezTo>
                    <a:pt x="62" y="12"/>
                    <a:pt x="52" y="0"/>
                    <a:pt x="35" y="4"/>
                  </a:cubicBezTo>
                  <a:cubicBezTo>
                    <a:pt x="20" y="8"/>
                    <a:pt x="0" y="51"/>
                    <a:pt x="76" y="72"/>
                  </a:cubicBezTo>
                  <a:lnTo>
                    <a:pt x="62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43"/>
            <p:cNvSpPr>
              <a:spLocks/>
            </p:cNvSpPr>
            <p:nvPr/>
          </p:nvSpPr>
          <p:spPr bwMode="auto">
            <a:xfrm>
              <a:off x="13455651" y="11122026"/>
              <a:ext cx="285750" cy="269875"/>
            </a:xfrm>
            <a:custGeom>
              <a:avLst/>
              <a:gdLst>
                <a:gd name="T0" fmla="*/ 14 w 76"/>
                <a:gd name="T1" fmla="*/ 12 h 72"/>
                <a:gd name="T2" fmla="*/ 41 w 76"/>
                <a:gd name="T3" fmla="*/ 4 h 72"/>
                <a:gd name="T4" fmla="*/ 0 w 76"/>
                <a:gd name="T5" fmla="*/ 72 h 72"/>
                <a:gd name="T6" fmla="*/ 14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14" y="12"/>
                  </a:moveTo>
                  <a:cubicBezTo>
                    <a:pt x="14" y="12"/>
                    <a:pt x="24" y="0"/>
                    <a:pt x="41" y="4"/>
                  </a:cubicBezTo>
                  <a:cubicBezTo>
                    <a:pt x="56" y="8"/>
                    <a:pt x="76" y="51"/>
                    <a:pt x="0" y="72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44"/>
            <p:cNvSpPr>
              <a:spLocks/>
            </p:cNvSpPr>
            <p:nvPr/>
          </p:nvSpPr>
          <p:spPr bwMode="auto">
            <a:xfrm>
              <a:off x="12465051" y="10764838"/>
              <a:ext cx="1077913" cy="855663"/>
            </a:xfrm>
            <a:custGeom>
              <a:avLst/>
              <a:gdLst>
                <a:gd name="T0" fmla="*/ 232 w 287"/>
                <a:gd name="T1" fmla="*/ 199 h 228"/>
                <a:gd name="T2" fmla="*/ 179 w 287"/>
                <a:gd name="T3" fmla="*/ 219 h 228"/>
                <a:gd name="T4" fmla="*/ 107 w 287"/>
                <a:gd name="T5" fmla="*/ 219 h 228"/>
                <a:gd name="T6" fmla="*/ 55 w 287"/>
                <a:gd name="T7" fmla="*/ 199 h 228"/>
                <a:gd name="T8" fmla="*/ 0 w 287"/>
                <a:gd name="T9" fmla="*/ 118 h 228"/>
                <a:gd name="T10" fmla="*/ 0 w 287"/>
                <a:gd name="T11" fmla="*/ 0 h 228"/>
                <a:gd name="T12" fmla="*/ 287 w 287"/>
                <a:gd name="T13" fmla="*/ 0 h 228"/>
                <a:gd name="T14" fmla="*/ 287 w 287"/>
                <a:gd name="T15" fmla="*/ 118 h 228"/>
                <a:gd name="T16" fmla="*/ 232 w 287"/>
                <a:gd name="T17" fmla="*/ 19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28">
                  <a:moveTo>
                    <a:pt x="232" y="199"/>
                  </a:moveTo>
                  <a:cubicBezTo>
                    <a:pt x="179" y="219"/>
                    <a:pt x="179" y="219"/>
                    <a:pt x="179" y="219"/>
                  </a:cubicBezTo>
                  <a:cubicBezTo>
                    <a:pt x="156" y="228"/>
                    <a:pt x="130" y="228"/>
                    <a:pt x="107" y="21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22" y="186"/>
                    <a:pt x="0" y="154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7" y="118"/>
                    <a:pt x="287" y="118"/>
                    <a:pt x="287" y="118"/>
                  </a:cubicBezTo>
                  <a:cubicBezTo>
                    <a:pt x="287" y="154"/>
                    <a:pt x="265" y="186"/>
                    <a:pt x="232" y="199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45"/>
            <p:cNvSpPr>
              <a:spLocks/>
            </p:cNvSpPr>
            <p:nvPr/>
          </p:nvSpPr>
          <p:spPr bwMode="auto">
            <a:xfrm>
              <a:off x="12896851" y="11395076"/>
              <a:ext cx="236538" cy="106363"/>
            </a:xfrm>
            <a:custGeom>
              <a:avLst/>
              <a:gdLst>
                <a:gd name="T0" fmla="*/ 0 w 63"/>
                <a:gd name="T1" fmla="*/ 12 h 28"/>
                <a:gd name="T2" fmla="*/ 17 w 63"/>
                <a:gd name="T3" fmla="*/ 0 h 28"/>
                <a:gd name="T4" fmla="*/ 31 w 63"/>
                <a:gd name="T5" fmla="*/ 10 h 28"/>
                <a:gd name="T6" fmla="*/ 49 w 63"/>
                <a:gd name="T7" fmla="*/ 1 h 28"/>
                <a:gd name="T8" fmla="*/ 63 w 63"/>
                <a:gd name="T9" fmla="*/ 13 h 28"/>
                <a:gd name="T10" fmla="*/ 30 w 63"/>
                <a:gd name="T11" fmla="*/ 28 h 28"/>
                <a:gd name="T12" fmla="*/ 0 w 63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8">
                  <a:moveTo>
                    <a:pt x="0" y="12"/>
                  </a:moveTo>
                  <a:cubicBezTo>
                    <a:pt x="0" y="12"/>
                    <a:pt x="8" y="0"/>
                    <a:pt x="17" y="0"/>
                  </a:cubicBezTo>
                  <a:cubicBezTo>
                    <a:pt x="26" y="1"/>
                    <a:pt x="31" y="10"/>
                    <a:pt x="31" y="10"/>
                  </a:cubicBezTo>
                  <a:cubicBezTo>
                    <a:pt x="31" y="10"/>
                    <a:pt x="39" y="0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3" y="28"/>
                    <a:pt x="30" y="28"/>
                  </a:cubicBezTo>
                  <a:cubicBezTo>
                    <a:pt x="7" y="28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46"/>
            <p:cNvSpPr>
              <a:spLocks/>
            </p:cNvSpPr>
            <p:nvPr/>
          </p:nvSpPr>
          <p:spPr bwMode="auto">
            <a:xfrm>
              <a:off x="12633326" y="11034713"/>
              <a:ext cx="188913" cy="117475"/>
            </a:xfrm>
            <a:custGeom>
              <a:avLst/>
              <a:gdLst>
                <a:gd name="T0" fmla="*/ 4 w 50"/>
                <a:gd name="T1" fmla="*/ 31 h 31"/>
                <a:gd name="T2" fmla="*/ 0 w 50"/>
                <a:gd name="T3" fmla="*/ 28 h 31"/>
                <a:gd name="T4" fmla="*/ 23 w 50"/>
                <a:gd name="T5" fmla="*/ 0 h 31"/>
                <a:gd name="T6" fmla="*/ 50 w 50"/>
                <a:gd name="T7" fmla="*/ 22 h 31"/>
                <a:gd name="T8" fmla="*/ 47 w 50"/>
                <a:gd name="T9" fmla="*/ 26 h 31"/>
                <a:gd name="T10" fmla="*/ 43 w 50"/>
                <a:gd name="T11" fmla="*/ 23 h 31"/>
                <a:gd name="T12" fmla="*/ 23 w 50"/>
                <a:gd name="T13" fmla="*/ 7 h 31"/>
                <a:gd name="T14" fmla="*/ 7 w 50"/>
                <a:gd name="T15" fmla="*/ 28 h 31"/>
                <a:gd name="T16" fmla="*/ 4 w 50"/>
                <a:gd name="T17" fmla="*/ 31 h 31"/>
                <a:gd name="T18" fmla="*/ 4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" y="31"/>
                  </a:moveTo>
                  <a:cubicBezTo>
                    <a:pt x="2" y="31"/>
                    <a:pt x="0" y="30"/>
                    <a:pt x="0" y="28"/>
                  </a:cubicBezTo>
                  <a:cubicBezTo>
                    <a:pt x="0" y="19"/>
                    <a:pt x="5" y="1"/>
                    <a:pt x="23" y="0"/>
                  </a:cubicBezTo>
                  <a:cubicBezTo>
                    <a:pt x="40" y="0"/>
                    <a:pt x="48" y="14"/>
                    <a:pt x="50" y="22"/>
                  </a:cubicBezTo>
                  <a:cubicBezTo>
                    <a:pt x="50" y="24"/>
                    <a:pt x="49" y="26"/>
                    <a:pt x="47" y="26"/>
                  </a:cubicBezTo>
                  <a:cubicBezTo>
                    <a:pt x="45" y="27"/>
                    <a:pt x="44" y="25"/>
                    <a:pt x="43" y="23"/>
                  </a:cubicBezTo>
                  <a:cubicBezTo>
                    <a:pt x="43" y="23"/>
                    <a:pt x="39" y="7"/>
                    <a:pt x="23" y="7"/>
                  </a:cubicBezTo>
                  <a:cubicBezTo>
                    <a:pt x="7" y="8"/>
                    <a:pt x="7" y="27"/>
                    <a:pt x="7" y="28"/>
                  </a:cubicBezTo>
                  <a:cubicBezTo>
                    <a:pt x="7" y="30"/>
                    <a:pt x="6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47"/>
            <p:cNvSpPr>
              <a:spLocks/>
            </p:cNvSpPr>
            <p:nvPr/>
          </p:nvSpPr>
          <p:spPr bwMode="auto">
            <a:xfrm>
              <a:off x="12558713" y="11114088"/>
              <a:ext cx="104775" cy="38100"/>
            </a:xfrm>
            <a:custGeom>
              <a:avLst/>
              <a:gdLst>
                <a:gd name="T0" fmla="*/ 18 w 28"/>
                <a:gd name="T1" fmla="*/ 10 h 10"/>
                <a:gd name="T2" fmla="*/ 3 w 28"/>
                <a:gd name="T3" fmla="*/ 7 h 10"/>
                <a:gd name="T4" fmla="*/ 1 w 28"/>
                <a:gd name="T5" fmla="*/ 3 h 10"/>
                <a:gd name="T6" fmla="*/ 5 w 28"/>
                <a:gd name="T7" fmla="*/ 1 h 10"/>
                <a:gd name="T8" fmla="*/ 23 w 28"/>
                <a:gd name="T9" fmla="*/ 3 h 10"/>
                <a:gd name="T10" fmla="*/ 27 w 28"/>
                <a:gd name="T11" fmla="*/ 5 h 10"/>
                <a:gd name="T12" fmla="*/ 25 w 28"/>
                <a:gd name="T13" fmla="*/ 9 h 10"/>
                <a:gd name="T14" fmla="*/ 18 w 2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18" y="10"/>
                  </a:moveTo>
                  <a:cubicBezTo>
                    <a:pt x="14" y="10"/>
                    <a:pt x="9" y="10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6" y="5"/>
                    <a:pt x="23" y="3"/>
                    <a:pt x="23" y="3"/>
                  </a:cubicBezTo>
                  <a:cubicBezTo>
                    <a:pt x="25" y="2"/>
                    <a:pt x="26" y="3"/>
                    <a:pt x="27" y="5"/>
                  </a:cubicBezTo>
                  <a:cubicBezTo>
                    <a:pt x="28" y="7"/>
                    <a:pt x="26" y="9"/>
                    <a:pt x="25" y="9"/>
                  </a:cubicBezTo>
                  <a:cubicBezTo>
                    <a:pt x="24" y="9"/>
                    <a:pt x="22" y="10"/>
                    <a:pt x="18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48"/>
            <p:cNvSpPr>
              <a:spLocks/>
            </p:cNvSpPr>
            <p:nvPr/>
          </p:nvSpPr>
          <p:spPr bwMode="auto">
            <a:xfrm>
              <a:off x="12558713" y="11061701"/>
              <a:ext cx="104775" cy="63500"/>
            </a:xfrm>
            <a:custGeom>
              <a:avLst/>
              <a:gdLst>
                <a:gd name="T0" fmla="*/ 24 w 28"/>
                <a:gd name="T1" fmla="*/ 17 h 17"/>
                <a:gd name="T2" fmla="*/ 2 w 28"/>
                <a:gd name="T3" fmla="*/ 7 h 17"/>
                <a:gd name="T4" fmla="*/ 1 w 28"/>
                <a:gd name="T5" fmla="*/ 2 h 17"/>
                <a:gd name="T6" fmla="*/ 6 w 28"/>
                <a:gd name="T7" fmla="*/ 2 h 17"/>
                <a:gd name="T8" fmla="*/ 6 w 28"/>
                <a:gd name="T9" fmla="*/ 2 h 17"/>
                <a:gd name="T10" fmla="*/ 24 w 28"/>
                <a:gd name="T11" fmla="*/ 10 h 17"/>
                <a:gd name="T12" fmla="*/ 24 w 28"/>
                <a:gd name="T13" fmla="*/ 10 h 17"/>
                <a:gd name="T14" fmla="*/ 28 w 28"/>
                <a:gd name="T15" fmla="*/ 13 h 17"/>
                <a:gd name="T16" fmla="*/ 24 w 28"/>
                <a:gd name="T17" fmla="*/ 17 h 17"/>
                <a:gd name="T18" fmla="*/ 24 w 28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7">
                  <a:moveTo>
                    <a:pt x="24" y="17"/>
                  </a:moveTo>
                  <a:cubicBezTo>
                    <a:pt x="14" y="1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4"/>
                    <a:pt x="18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6" y="10"/>
                    <a:pt x="28" y="11"/>
                    <a:pt x="28" y="13"/>
                  </a:cubicBezTo>
                  <a:cubicBezTo>
                    <a:pt x="28" y="15"/>
                    <a:pt x="26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49"/>
            <p:cNvSpPr>
              <a:spLocks/>
            </p:cNvSpPr>
            <p:nvPr/>
          </p:nvSpPr>
          <p:spPr bwMode="auto">
            <a:xfrm>
              <a:off x="13166726" y="11034713"/>
              <a:ext cx="188913" cy="117475"/>
            </a:xfrm>
            <a:custGeom>
              <a:avLst/>
              <a:gdLst>
                <a:gd name="T0" fmla="*/ 46 w 50"/>
                <a:gd name="T1" fmla="*/ 31 h 31"/>
                <a:gd name="T2" fmla="*/ 46 w 50"/>
                <a:gd name="T3" fmla="*/ 31 h 31"/>
                <a:gd name="T4" fmla="*/ 43 w 50"/>
                <a:gd name="T5" fmla="*/ 28 h 31"/>
                <a:gd name="T6" fmla="*/ 27 w 50"/>
                <a:gd name="T7" fmla="*/ 7 h 31"/>
                <a:gd name="T8" fmla="*/ 7 w 50"/>
                <a:gd name="T9" fmla="*/ 23 h 31"/>
                <a:gd name="T10" fmla="*/ 3 w 50"/>
                <a:gd name="T11" fmla="*/ 26 h 31"/>
                <a:gd name="T12" fmla="*/ 0 w 50"/>
                <a:gd name="T13" fmla="*/ 22 h 31"/>
                <a:gd name="T14" fmla="*/ 27 w 50"/>
                <a:gd name="T15" fmla="*/ 0 h 31"/>
                <a:gd name="T16" fmla="*/ 50 w 50"/>
                <a:gd name="T17" fmla="*/ 28 h 31"/>
                <a:gd name="T18" fmla="*/ 46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5" y="31"/>
                    <a:pt x="43" y="30"/>
                    <a:pt x="43" y="28"/>
                  </a:cubicBezTo>
                  <a:cubicBezTo>
                    <a:pt x="43" y="27"/>
                    <a:pt x="43" y="8"/>
                    <a:pt x="27" y="7"/>
                  </a:cubicBezTo>
                  <a:cubicBezTo>
                    <a:pt x="11" y="7"/>
                    <a:pt x="7" y="23"/>
                    <a:pt x="7" y="23"/>
                  </a:cubicBezTo>
                  <a:cubicBezTo>
                    <a:pt x="7" y="25"/>
                    <a:pt x="5" y="27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2" y="14"/>
                    <a:pt x="10" y="0"/>
                    <a:pt x="27" y="0"/>
                  </a:cubicBezTo>
                  <a:cubicBezTo>
                    <a:pt x="45" y="1"/>
                    <a:pt x="50" y="19"/>
                    <a:pt x="50" y="28"/>
                  </a:cubicBezTo>
                  <a:cubicBezTo>
                    <a:pt x="50" y="30"/>
                    <a:pt x="48" y="31"/>
                    <a:pt x="46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50"/>
            <p:cNvSpPr>
              <a:spLocks/>
            </p:cNvSpPr>
            <p:nvPr/>
          </p:nvSpPr>
          <p:spPr bwMode="auto">
            <a:xfrm>
              <a:off x="13328651" y="11114088"/>
              <a:ext cx="101600" cy="38100"/>
            </a:xfrm>
            <a:custGeom>
              <a:avLst/>
              <a:gdLst>
                <a:gd name="T0" fmla="*/ 9 w 27"/>
                <a:gd name="T1" fmla="*/ 10 h 10"/>
                <a:gd name="T2" fmla="*/ 3 w 27"/>
                <a:gd name="T3" fmla="*/ 9 h 10"/>
                <a:gd name="T4" fmla="*/ 0 w 27"/>
                <a:gd name="T5" fmla="*/ 5 h 10"/>
                <a:gd name="T6" fmla="*/ 4 w 27"/>
                <a:gd name="T7" fmla="*/ 3 h 10"/>
                <a:gd name="T8" fmla="*/ 22 w 27"/>
                <a:gd name="T9" fmla="*/ 1 h 10"/>
                <a:gd name="T10" fmla="*/ 26 w 27"/>
                <a:gd name="T11" fmla="*/ 3 h 10"/>
                <a:gd name="T12" fmla="*/ 24 w 27"/>
                <a:gd name="T13" fmla="*/ 7 h 10"/>
                <a:gd name="T14" fmla="*/ 9 w 27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0">
                  <a:moveTo>
                    <a:pt x="9" y="10"/>
                  </a:moveTo>
                  <a:cubicBezTo>
                    <a:pt x="5" y="10"/>
                    <a:pt x="3" y="9"/>
                    <a:pt x="3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1" y="3"/>
                    <a:pt x="3" y="2"/>
                    <a:pt x="4" y="3"/>
                  </a:cubicBezTo>
                  <a:cubicBezTo>
                    <a:pt x="5" y="3"/>
                    <a:pt x="12" y="5"/>
                    <a:pt x="22" y="1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18" y="10"/>
                    <a:pt x="13" y="10"/>
                    <a:pt x="9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51"/>
            <p:cNvSpPr>
              <a:spLocks/>
            </p:cNvSpPr>
            <p:nvPr/>
          </p:nvSpPr>
          <p:spPr bwMode="auto">
            <a:xfrm>
              <a:off x="13325476" y="11061701"/>
              <a:ext cx="104775" cy="63500"/>
            </a:xfrm>
            <a:custGeom>
              <a:avLst/>
              <a:gdLst>
                <a:gd name="T0" fmla="*/ 4 w 28"/>
                <a:gd name="T1" fmla="*/ 17 h 17"/>
                <a:gd name="T2" fmla="*/ 4 w 28"/>
                <a:gd name="T3" fmla="*/ 17 h 17"/>
                <a:gd name="T4" fmla="*/ 0 w 28"/>
                <a:gd name="T5" fmla="*/ 13 h 17"/>
                <a:gd name="T6" fmla="*/ 4 w 28"/>
                <a:gd name="T7" fmla="*/ 10 h 17"/>
                <a:gd name="T8" fmla="*/ 4 w 28"/>
                <a:gd name="T9" fmla="*/ 10 h 17"/>
                <a:gd name="T10" fmla="*/ 22 w 28"/>
                <a:gd name="T11" fmla="*/ 2 h 17"/>
                <a:gd name="T12" fmla="*/ 27 w 28"/>
                <a:gd name="T13" fmla="*/ 2 h 17"/>
                <a:gd name="T14" fmla="*/ 26 w 28"/>
                <a:gd name="T15" fmla="*/ 7 h 17"/>
                <a:gd name="T16" fmla="*/ 4 w 2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11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0" y="10"/>
                    <a:pt x="19" y="4"/>
                    <a:pt x="22" y="2"/>
                  </a:cubicBezTo>
                  <a:cubicBezTo>
                    <a:pt x="23" y="0"/>
                    <a:pt x="26" y="1"/>
                    <a:pt x="27" y="2"/>
                  </a:cubicBezTo>
                  <a:cubicBezTo>
                    <a:pt x="28" y="4"/>
                    <a:pt x="28" y="6"/>
                    <a:pt x="26" y="7"/>
                  </a:cubicBezTo>
                  <a:cubicBezTo>
                    <a:pt x="26" y="7"/>
                    <a:pt x="14" y="17"/>
                    <a:pt x="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52"/>
            <p:cNvSpPr>
              <a:spLocks/>
            </p:cNvSpPr>
            <p:nvPr/>
          </p:nvSpPr>
          <p:spPr bwMode="auto">
            <a:xfrm>
              <a:off x="12441238" y="10566401"/>
              <a:ext cx="1109663" cy="574675"/>
            </a:xfrm>
            <a:custGeom>
              <a:avLst/>
              <a:gdLst>
                <a:gd name="T0" fmla="*/ 6 w 295"/>
                <a:gd name="T1" fmla="*/ 153 h 153"/>
                <a:gd name="T2" fmla="*/ 90 w 295"/>
                <a:gd name="T3" fmla="*/ 66 h 153"/>
                <a:gd name="T4" fmla="*/ 295 w 295"/>
                <a:gd name="T5" fmla="*/ 125 h 153"/>
                <a:gd name="T6" fmla="*/ 295 w 295"/>
                <a:gd name="T7" fmla="*/ 0 h 153"/>
                <a:gd name="T8" fmla="*/ 5 w 295"/>
                <a:gd name="T9" fmla="*/ 0 h 153"/>
                <a:gd name="T10" fmla="*/ 0 w 295"/>
                <a:gd name="T11" fmla="*/ 141 h 153"/>
                <a:gd name="T12" fmla="*/ 6 w 295"/>
                <a:gd name="T1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3">
                  <a:moveTo>
                    <a:pt x="6" y="153"/>
                  </a:moveTo>
                  <a:cubicBezTo>
                    <a:pt x="6" y="153"/>
                    <a:pt x="68" y="131"/>
                    <a:pt x="90" y="66"/>
                  </a:cubicBezTo>
                  <a:cubicBezTo>
                    <a:pt x="90" y="66"/>
                    <a:pt x="150" y="137"/>
                    <a:pt x="295" y="125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6" y="153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圓角矩形圖說文字 33"/>
          <p:cNvSpPr/>
          <p:nvPr/>
        </p:nvSpPr>
        <p:spPr>
          <a:xfrm>
            <a:off x="4982308" y="1015939"/>
            <a:ext cx="2985900" cy="1200191"/>
          </a:xfrm>
          <a:prstGeom prst="wedgeRoundRectCallout">
            <a:avLst>
              <a:gd name="adj1" fmla="val -56286"/>
              <a:gd name="adj2" fmla="val -20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那四個面向又是神</a:t>
            </a:r>
            <a:r>
              <a: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馬</a:t>
            </a:r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呢</a:t>
            </a:r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</a:p>
          <a:p>
            <a:pPr algn="ctr">
              <a:spcBef>
                <a:spcPts val="600"/>
              </a:spcBef>
            </a:pPr>
            <a:r>
              <a:rPr lang="en-US" altLang="zh-TW" sz="1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What is the four dimensions?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519936" y="39061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101" name="群組 100"/>
          <p:cNvGrpSpPr/>
          <p:nvPr/>
        </p:nvGrpSpPr>
        <p:grpSpPr>
          <a:xfrm>
            <a:off x="3884162" y="993244"/>
            <a:ext cx="857731" cy="1610606"/>
            <a:chOff x="8693863" y="4239487"/>
            <a:chExt cx="1071786" cy="2012548"/>
          </a:xfrm>
        </p:grpSpPr>
        <p:sp>
          <p:nvSpPr>
            <p:cNvPr id="102" name="Freeform 63"/>
            <p:cNvSpPr>
              <a:spLocks/>
            </p:cNvSpPr>
            <p:nvPr/>
          </p:nvSpPr>
          <p:spPr bwMode="auto">
            <a:xfrm>
              <a:off x="8693863" y="4274864"/>
              <a:ext cx="1071786" cy="571270"/>
            </a:xfrm>
            <a:custGeom>
              <a:avLst/>
              <a:gdLst>
                <a:gd name="T0" fmla="*/ 107 w 563"/>
                <a:gd name="T1" fmla="*/ 238 h 299"/>
                <a:gd name="T2" fmla="*/ 281 w 563"/>
                <a:gd name="T3" fmla="*/ 0 h 299"/>
                <a:gd name="T4" fmla="*/ 456 w 563"/>
                <a:gd name="T5" fmla="*/ 236 h 299"/>
                <a:gd name="T6" fmla="*/ 281 w 563"/>
                <a:gd name="T7" fmla="*/ 299 h 299"/>
                <a:gd name="T8" fmla="*/ 107 w 563"/>
                <a:gd name="T9" fmla="*/ 23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99">
                  <a:moveTo>
                    <a:pt x="107" y="238"/>
                  </a:moveTo>
                  <a:cubicBezTo>
                    <a:pt x="107" y="238"/>
                    <a:pt x="0" y="0"/>
                    <a:pt x="281" y="0"/>
                  </a:cubicBezTo>
                  <a:cubicBezTo>
                    <a:pt x="563" y="0"/>
                    <a:pt x="456" y="236"/>
                    <a:pt x="456" y="236"/>
                  </a:cubicBezTo>
                  <a:cubicBezTo>
                    <a:pt x="281" y="299"/>
                    <a:pt x="281" y="299"/>
                    <a:pt x="281" y="299"/>
                  </a:cubicBezTo>
                  <a:lnTo>
                    <a:pt x="107" y="238"/>
                  </a:lnTo>
                  <a:close/>
                </a:path>
              </a:pathLst>
            </a:custGeom>
            <a:solidFill>
              <a:srgbClr val="6D4C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44"/>
            <p:cNvSpPr>
              <a:spLocks/>
            </p:cNvSpPr>
            <p:nvPr/>
          </p:nvSpPr>
          <p:spPr bwMode="auto">
            <a:xfrm>
              <a:off x="8937570" y="4999434"/>
              <a:ext cx="112682" cy="528032"/>
            </a:xfrm>
            <a:custGeom>
              <a:avLst/>
              <a:gdLst>
                <a:gd name="T0" fmla="*/ 48 w 59"/>
                <a:gd name="T1" fmla="*/ 0 h 277"/>
                <a:gd name="T2" fmla="*/ 0 w 59"/>
                <a:gd name="T3" fmla="*/ 263 h 277"/>
                <a:gd name="T4" fmla="*/ 56 w 59"/>
                <a:gd name="T5" fmla="*/ 276 h 277"/>
                <a:gd name="T6" fmla="*/ 48 w 59"/>
                <a:gd name="T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77">
                  <a:moveTo>
                    <a:pt x="48" y="0"/>
                  </a:moveTo>
                  <a:cubicBezTo>
                    <a:pt x="48" y="0"/>
                    <a:pt x="8" y="99"/>
                    <a:pt x="0" y="263"/>
                  </a:cubicBezTo>
                  <a:cubicBezTo>
                    <a:pt x="0" y="263"/>
                    <a:pt x="39" y="277"/>
                    <a:pt x="56" y="276"/>
                  </a:cubicBezTo>
                  <a:cubicBezTo>
                    <a:pt x="59" y="193"/>
                    <a:pt x="48" y="73"/>
                    <a:pt x="48" y="0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45"/>
            <p:cNvSpPr>
              <a:spLocks/>
            </p:cNvSpPr>
            <p:nvPr/>
          </p:nvSpPr>
          <p:spPr bwMode="auto">
            <a:xfrm>
              <a:off x="8987359" y="4999434"/>
              <a:ext cx="41928" cy="497896"/>
            </a:xfrm>
            <a:custGeom>
              <a:avLst/>
              <a:gdLst>
                <a:gd name="T0" fmla="*/ 22 w 22"/>
                <a:gd name="T1" fmla="*/ 0 h 261"/>
                <a:gd name="T2" fmla="*/ 22 w 22"/>
                <a:gd name="T3" fmla="*/ 261 h 261"/>
                <a:gd name="T4" fmla="*/ 22 w 22"/>
                <a:gd name="T5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1">
                  <a:moveTo>
                    <a:pt x="22" y="0"/>
                  </a:moveTo>
                  <a:cubicBezTo>
                    <a:pt x="22" y="261"/>
                    <a:pt x="22" y="261"/>
                    <a:pt x="22" y="261"/>
                  </a:cubicBezTo>
                  <a:cubicBezTo>
                    <a:pt x="22" y="261"/>
                    <a:pt x="0" y="172"/>
                    <a:pt x="22" y="0"/>
                  </a:cubicBez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46"/>
            <p:cNvSpPr>
              <a:spLocks/>
            </p:cNvSpPr>
            <p:nvPr/>
          </p:nvSpPr>
          <p:spPr bwMode="auto">
            <a:xfrm>
              <a:off x="9394848" y="5410853"/>
              <a:ext cx="125784" cy="237156"/>
            </a:xfrm>
            <a:custGeom>
              <a:avLst/>
              <a:gdLst>
                <a:gd name="T0" fmla="*/ 64 w 66"/>
                <a:gd name="T1" fmla="*/ 45 h 124"/>
                <a:gd name="T2" fmla="*/ 54 w 66"/>
                <a:gd name="T3" fmla="*/ 97 h 124"/>
                <a:gd name="T4" fmla="*/ 25 w 66"/>
                <a:gd name="T5" fmla="*/ 124 h 124"/>
                <a:gd name="T6" fmla="*/ 0 w 66"/>
                <a:gd name="T7" fmla="*/ 50 h 124"/>
                <a:gd name="T8" fmla="*/ 28 w 66"/>
                <a:gd name="T9" fmla="*/ 0 h 124"/>
                <a:gd name="T10" fmla="*/ 59 w 66"/>
                <a:gd name="T11" fmla="*/ 26 h 124"/>
                <a:gd name="T12" fmla="*/ 64 w 66"/>
                <a:gd name="T13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24">
                  <a:moveTo>
                    <a:pt x="64" y="45"/>
                  </a:moveTo>
                  <a:cubicBezTo>
                    <a:pt x="64" y="45"/>
                    <a:pt x="66" y="78"/>
                    <a:pt x="54" y="97"/>
                  </a:cubicBezTo>
                  <a:cubicBezTo>
                    <a:pt x="42" y="116"/>
                    <a:pt x="25" y="124"/>
                    <a:pt x="25" y="12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59" y="26"/>
                    <a:pt x="59" y="26"/>
                    <a:pt x="59" y="2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47"/>
            <p:cNvSpPr>
              <a:spLocks/>
            </p:cNvSpPr>
            <p:nvPr/>
          </p:nvSpPr>
          <p:spPr bwMode="auto">
            <a:xfrm>
              <a:off x="9419742" y="4999434"/>
              <a:ext cx="191297" cy="501827"/>
            </a:xfrm>
            <a:custGeom>
              <a:avLst/>
              <a:gdLst>
                <a:gd name="T0" fmla="*/ 5 w 101"/>
                <a:gd name="T1" fmla="*/ 0 h 263"/>
                <a:gd name="T2" fmla="*/ 95 w 101"/>
                <a:gd name="T3" fmla="*/ 125 h 263"/>
                <a:gd name="T4" fmla="*/ 53 w 101"/>
                <a:gd name="T5" fmla="*/ 263 h 263"/>
                <a:gd name="T6" fmla="*/ 2 w 101"/>
                <a:gd name="T7" fmla="*/ 222 h 263"/>
                <a:gd name="T8" fmla="*/ 23 w 101"/>
                <a:gd name="T9" fmla="*/ 148 h 263"/>
                <a:gd name="T10" fmla="*/ 0 w 101"/>
                <a:gd name="T11" fmla="*/ 119 h 263"/>
                <a:gd name="T12" fmla="*/ 5 w 101"/>
                <a:gd name="T1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263">
                  <a:moveTo>
                    <a:pt x="5" y="0"/>
                  </a:moveTo>
                  <a:cubicBezTo>
                    <a:pt x="5" y="0"/>
                    <a:pt x="89" y="98"/>
                    <a:pt x="95" y="125"/>
                  </a:cubicBezTo>
                  <a:cubicBezTo>
                    <a:pt x="101" y="151"/>
                    <a:pt x="53" y="263"/>
                    <a:pt x="53" y="263"/>
                  </a:cubicBezTo>
                  <a:cubicBezTo>
                    <a:pt x="53" y="263"/>
                    <a:pt x="21" y="236"/>
                    <a:pt x="2" y="222"/>
                  </a:cubicBezTo>
                  <a:cubicBezTo>
                    <a:pt x="2" y="222"/>
                    <a:pt x="23" y="151"/>
                    <a:pt x="23" y="148"/>
                  </a:cubicBezTo>
                  <a:cubicBezTo>
                    <a:pt x="24" y="142"/>
                    <a:pt x="0" y="119"/>
                    <a:pt x="0" y="119"/>
                  </a:cubicBezTo>
                  <a:cubicBezTo>
                    <a:pt x="1" y="86"/>
                    <a:pt x="5" y="33"/>
                    <a:pt x="5" y="0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48"/>
            <p:cNvSpPr>
              <a:spLocks/>
            </p:cNvSpPr>
            <p:nvPr/>
          </p:nvSpPr>
          <p:spPr bwMode="auto">
            <a:xfrm>
              <a:off x="9428914" y="5344030"/>
              <a:ext cx="17033" cy="91718"/>
            </a:xfrm>
            <a:custGeom>
              <a:avLst/>
              <a:gdLst>
                <a:gd name="T0" fmla="*/ 0 w 9"/>
                <a:gd name="T1" fmla="*/ 44 h 48"/>
                <a:gd name="T2" fmla="*/ 6 w 9"/>
                <a:gd name="T3" fmla="*/ 48 h 48"/>
                <a:gd name="T4" fmla="*/ 9 w 9"/>
                <a:gd name="T5" fmla="*/ 0 h 48"/>
                <a:gd name="T6" fmla="*/ 0 w 9"/>
                <a:gd name="T7" fmla="*/ 31 h 48"/>
                <a:gd name="T8" fmla="*/ 0 w 9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0" y="44"/>
                  </a:moveTo>
                  <a:cubicBezTo>
                    <a:pt x="2" y="45"/>
                    <a:pt x="4" y="46"/>
                    <a:pt x="6" y="48"/>
                  </a:cubicBezTo>
                  <a:cubicBezTo>
                    <a:pt x="7" y="35"/>
                    <a:pt x="9" y="19"/>
                    <a:pt x="9" y="0"/>
                  </a:cubicBezTo>
                  <a:cubicBezTo>
                    <a:pt x="6" y="11"/>
                    <a:pt x="3" y="23"/>
                    <a:pt x="0" y="31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49"/>
            <p:cNvSpPr>
              <a:spLocks/>
            </p:cNvSpPr>
            <p:nvPr/>
          </p:nvSpPr>
          <p:spPr bwMode="auto">
            <a:xfrm>
              <a:off x="9428914" y="4999434"/>
              <a:ext cx="18344" cy="256809"/>
            </a:xfrm>
            <a:custGeom>
              <a:avLst/>
              <a:gdLst>
                <a:gd name="T0" fmla="*/ 0 w 10"/>
                <a:gd name="T1" fmla="*/ 4 h 135"/>
                <a:gd name="T2" fmla="*/ 0 w 10"/>
                <a:gd name="T3" fmla="*/ 124 h 135"/>
                <a:gd name="T4" fmla="*/ 10 w 10"/>
                <a:gd name="T5" fmla="*/ 135 h 135"/>
                <a:gd name="T6" fmla="*/ 0 w 10"/>
                <a:gd name="T7" fmla="*/ 0 h 135"/>
                <a:gd name="T8" fmla="*/ 0 w 10"/>
                <a:gd name="T9" fmla="*/ 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5">
                  <a:moveTo>
                    <a:pt x="0" y="4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3" y="127"/>
                    <a:pt x="7" y="131"/>
                    <a:pt x="10" y="135"/>
                  </a:cubicBezTo>
                  <a:cubicBezTo>
                    <a:pt x="10" y="98"/>
                    <a:pt x="7" y="53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50"/>
            <p:cNvSpPr>
              <a:spLocks/>
            </p:cNvSpPr>
            <p:nvPr/>
          </p:nvSpPr>
          <p:spPr bwMode="auto">
            <a:xfrm>
              <a:off x="8840611" y="5319135"/>
              <a:ext cx="357699" cy="340666"/>
            </a:xfrm>
            <a:custGeom>
              <a:avLst/>
              <a:gdLst>
                <a:gd name="T0" fmla="*/ 10 w 273"/>
                <a:gd name="T1" fmla="*/ 0 h 260"/>
                <a:gd name="T2" fmla="*/ 0 w 273"/>
                <a:gd name="T3" fmla="*/ 220 h 260"/>
                <a:gd name="T4" fmla="*/ 273 w 273"/>
                <a:gd name="T5" fmla="*/ 260 h 260"/>
                <a:gd name="T6" fmla="*/ 240 w 273"/>
                <a:gd name="T7" fmla="*/ 53 h 260"/>
                <a:gd name="T8" fmla="*/ 10 w 273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60">
                  <a:moveTo>
                    <a:pt x="10" y="0"/>
                  </a:moveTo>
                  <a:lnTo>
                    <a:pt x="0" y="220"/>
                  </a:lnTo>
                  <a:lnTo>
                    <a:pt x="273" y="260"/>
                  </a:lnTo>
                  <a:lnTo>
                    <a:pt x="240" y="5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51"/>
            <p:cNvSpPr>
              <a:spLocks/>
            </p:cNvSpPr>
            <p:nvPr/>
          </p:nvSpPr>
          <p:spPr bwMode="auto">
            <a:xfrm>
              <a:off x="8980808" y="5476366"/>
              <a:ext cx="520170" cy="704916"/>
            </a:xfrm>
            <a:custGeom>
              <a:avLst/>
              <a:gdLst>
                <a:gd name="T0" fmla="*/ 397 w 397"/>
                <a:gd name="T1" fmla="*/ 538 h 538"/>
                <a:gd name="T2" fmla="*/ 279 w 397"/>
                <a:gd name="T3" fmla="*/ 538 h 538"/>
                <a:gd name="T4" fmla="*/ 191 w 397"/>
                <a:gd name="T5" fmla="*/ 211 h 538"/>
                <a:gd name="T6" fmla="*/ 119 w 397"/>
                <a:gd name="T7" fmla="*/ 538 h 538"/>
                <a:gd name="T8" fmla="*/ 0 w 397"/>
                <a:gd name="T9" fmla="*/ 538 h 538"/>
                <a:gd name="T10" fmla="*/ 39 w 397"/>
                <a:gd name="T11" fmla="*/ 0 h 538"/>
                <a:gd name="T12" fmla="*/ 338 w 397"/>
                <a:gd name="T13" fmla="*/ 0 h 538"/>
                <a:gd name="T14" fmla="*/ 397 w 397"/>
                <a:gd name="T15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7" h="538">
                  <a:moveTo>
                    <a:pt x="397" y="538"/>
                  </a:moveTo>
                  <a:lnTo>
                    <a:pt x="279" y="538"/>
                  </a:lnTo>
                  <a:lnTo>
                    <a:pt x="191" y="211"/>
                  </a:lnTo>
                  <a:lnTo>
                    <a:pt x="119" y="538"/>
                  </a:lnTo>
                  <a:lnTo>
                    <a:pt x="0" y="538"/>
                  </a:lnTo>
                  <a:lnTo>
                    <a:pt x="39" y="0"/>
                  </a:lnTo>
                  <a:lnTo>
                    <a:pt x="338" y="0"/>
                  </a:lnTo>
                  <a:lnTo>
                    <a:pt x="397" y="538"/>
                  </a:ln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52"/>
            <p:cNvSpPr>
              <a:spLocks/>
            </p:cNvSpPr>
            <p:nvPr/>
          </p:nvSpPr>
          <p:spPr bwMode="auto">
            <a:xfrm>
              <a:off x="8874678" y="6089564"/>
              <a:ext cx="285635" cy="162471"/>
            </a:xfrm>
            <a:custGeom>
              <a:avLst/>
              <a:gdLst>
                <a:gd name="T0" fmla="*/ 119 w 150"/>
                <a:gd name="T1" fmla="*/ 18 h 85"/>
                <a:gd name="T2" fmla="*/ 116 w 150"/>
                <a:gd name="T3" fmla="*/ 65 h 85"/>
                <a:gd name="T4" fmla="*/ 21 w 150"/>
                <a:gd name="T5" fmla="*/ 43 h 85"/>
                <a:gd name="T6" fmla="*/ 79 w 150"/>
                <a:gd name="T7" fmla="*/ 0 h 85"/>
                <a:gd name="T8" fmla="*/ 119 w 150"/>
                <a:gd name="T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5">
                  <a:moveTo>
                    <a:pt x="119" y="18"/>
                  </a:moveTo>
                  <a:cubicBezTo>
                    <a:pt x="139" y="39"/>
                    <a:pt x="150" y="61"/>
                    <a:pt x="116" y="65"/>
                  </a:cubicBezTo>
                  <a:cubicBezTo>
                    <a:pt x="85" y="69"/>
                    <a:pt x="0" y="85"/>
                    <a:pt x="21" y="43"/>
                  </a:cubicBezTo>
                  <a:cubicBezTo>
                    <a:pt x="42" y="3"/>
                    <a:pt x="65" y="0"/>
                    <a:pt x="79" y="0"/>
                  </a:cubicBezTo>
                  <a:cubicBezTo>
                    <a:pt x="92" y="0"/>
                    <a:pt x="109" y="7"/>
                    <a:pt x="119" y="18"/>
                  </a:cubicBezTo>
                  <a:close/>
                </a:path>
              </a:pathLst>
            </a:custGeom>
            <a:solidFill>
              <a:srgbClr val="38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53"/>
            <p:cNvSpPr>
              <a:spLocks/>
            </p:cNvSpPr>
            <p:nvPr/>
          </p:nvSpPr>
          <p:spPr bwMode="auto">
            <a:xfrm>
              <a:off x="9324094" y="6089564"/>
              <a:ext cx="285635" cy="162471"/>
            </a:xfrm>
            <a:custGeom>
              <a:avLst/>
              <a:gdLst>
                <a:gd name="T0" fmla="*/ 31 w 150"/>
                <a:gd name="T1" fmla="*/ 18 h 85"/>
                <a:gd name="T2" fmla="*/ 34 w 150"/>
                <a:gd name="T3" fmla="*/ 65 h 85"/>
                <a:gd name="T4" fmla="*/ 129 w 150"/>
                <a:gd name="T5" fmla="*/ 43 h 85"/>
                <a:gd name="T6" fmla="*/ 71 w 150"/>
                <a:gd name="T7" fmla="*/ 0 h 85"/>
                <a:gd name="T8" fmla="*/ 31 w 150"/>
                <a:gd name="T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5">
                  <a:moveTo>
                    <a:pt x="31" y="18"/>
                  </a:moveTo>
                  <a:cubicBezTo>
                    <a:pt x="11" y="39"/>
                    <a:pt x="0" y="61"/>
                    <a:pt x="34" y="65"/>
                  </a:cubicBezTo>
                  <a:cubicBezTo>
                    <a:pt x="64" y="69"/>
                    <a:pt x="150" y="85"/>
                    <a:pt x="129" y="43"/>
                  </a:cubicBezTo>
                  <a:cubicBezTo>
                    <a:pt x="108" y="3"/>
                    <a:pt x="85" y="0"/>
                    <a:pt x="71" y="0"/>
                  </a:cubicBezTo>
                  <a:cubicBezTo>
                    <a:pt x="58" y="0"/>
                    <a:pt x="41" y="7"/>
                    <a:pt x="31" y="18"/>
                  </a:cubicBezTo>
                  <a:close/>
                </a:path>
              </a:pathLst>
            </a:custGeom>
            <a:solidFill>
              <a:srgbClr val="38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54"/>
            <p:cNvSpPr>
              <a:spLocks/>
            </p:cNvSpPr>
            <p:nvPr/>
          </p:nvSpPr>
          <p:spPr bwMode="auto">
            <a:xfrm>
              <a:off x="9052872" y="4975849"/>
              <a:ext cx="347217" cy="345907"/>
            </a:xfrm>
            <a:custGeom>
              <a:avLst/>
              <a:gdLst>
                <a:gd name="T0" fmla="*/ 30 w 265"/>
                <a:gd name="T1" fmla="*/ 0 h 264"/>
                <a:gd name="T2" fmla="*/ 240 w 265"/>
                <a:gd name="T3" fmla="*/ 0 h 264"/>
                <a:gd name="T4" fmla="*/ 265 w 265"/>
                <a:gd name="T5" fmla="*/ 66 h 264"/>
                <a:gd name="T6" fmla="*/ 136 w 265"/>
                <a:gd name="T7" fmla="*/ 264 h 264"/>
                <a:gd name="T8" fmla="*/ 0 w 265"/>
                <a:gd name="T9" fmla="*/ 67 h 264"/>
                <a:gd name="T10" fmla="*/ 30 w 265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264">
                  <a:moveTo>
                    <a:pt x="30" y="0"/>
                  </a:moveTo>
                  <a:lnTo>
                    <a:pt x="240" y="0"/>
                  </a:lnTo>
                  <a:lnTo>
                    <a:pt x="265" y="66"/>
                  </a:lnTo>
                  <a:lnTo>
                    <a:pt x="136" y="264"/>
                  </a:lnTo>
                  <a:lnTo>
                    <a:pt x="0" y="6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55"/>
            <p:cNvSpPr>
              <a:spLocks/>
            </p:cNvSpPr>
            <p:nvPr/>
          </p:nvSpPr>
          <p:spPr bwMode="auto">
            <a:xfrm>
              <a:off x="9207482" y="4992883"/>
              <a:ext cx="45859" cy="52410"/>
            </a:xfrm>
            <a:custGeom>
              <a:avLst/>
              <a:gdLst>
                <a:gd name="T0" fmla="*/ 18 w 24"/>
                <a:gd name="T1" fmla="*/ 27 h 27"/>
                <a:gd name="T2" fmla="*/ 6 w 24"/>
                <a:gd name="T3" fmla="*/ 27 h 27"/>
                <a:gd name="T4" fmla="*/ 0 w 24"/>
                <a:gd name="T5" fmla="*/ 22 h 27"/>
                <a:gd name="T6" fmla="*/ 0 w 24"/>
                <a:gd name="T7" fmla="*/ 5 h 27"/>
                <a:gd name="T8" fmla="*/ 6 w 24"/>
                <a:gd name="T9" fmla="*/ 0 h 27"/>
                <a:gd name="T10" fmla="*/ 18 w 24"/>
                <a:gd name="T11" fmla="*/ 0 h 27"/>
                <a:gd name="T12" fmla="*/ 24 w 24"/>
                <a:gd name="T13" fmla="*/ 5 h 27"/>
                <a:gd name="T14" fmla="*/ 24 w 24"/>
                <a:gd name="T15" fmla="*/ 22 h 27"/>
                <a:gd name="T16" fmla="*/ 18 w 24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7">
                  <a:moveTo>
                    <a:pt x="18" y="27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2"/>
                    <a:pt x="24" y="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5"/>
                    <a:pt x="21" y="27"/>
                    <a:pt x="18" y="27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56"/>
            <p:cNvSpPr>
              <a:spLocks/>
            </p:cNvSpPr>
            <p:nvPr/>
          </p:nvSpPr>
          <p:spPr bwMode="auto">
            <a:xfrm>
              <a:off x="9155071" y="5038741"/>
              <a:ext cx="151989" cy="370801"/>
            </a:xfrm>
            <a:custGeom>
              <a:avLst/>
              <a:gdLst>
                <a:gd name="T0" fmla="*/ 48 w 116"/>
                <a:gd name="T1" fmla="*/ 0 h 283"/>
                <a:gd name="T2" fmla="*/ 0 w 116"/>
                <a:gd name="T3" fmla="*/ 246 h 283"/>
                <a:gd name="T4" fmla="*/ 59 w 116"/>
                <a:gd name="T5" fmla="*/ 283 h 283"/>
                <a:gd name="T6" fmla="*/ 116 w 116"/>
                <a:gd name="T7" fmla="*/ 245 h 283"/>
                <a:gd name="T8" fmla="*/ 68 w 116"/>
                <a:gd name="T9" fmla="*/ 0 h 283"/>
                <a:gd name="T10" fmla="*/ 48 w 116"/>
                <a:gd name="T1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283">
                  <a:moveTo>
                    <a:pt x="48" y="0"/>
                  </a:moveTo>
                  <a:lnTo>
                    <a:pt x="0" y="246"/>
                  </a:lnTo>
                  <a:lnTo>
                    <a:pt x="59" y="283"/>
                  </a:lnTo>
                  <a:lnTo>
                    <a:pt x="116" y="245"/>
                  </a:lnTo>
                  <a:lnTo>
                    <a:pt x="6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57"/>
            <p:cNvSpPr>
              <a:spLocks/>
            </p:cNvSpPr>
            <p:nvPr/>
          </p:nvSpPr>
          <p:spPr bwMode="auto">
            <a:xfrm>
              <a:off x="9110523" y="4979780"/>
              <a:ext cx="238466" cy="108751"/>
            </a:xfrm>
            <a:custGeom>
              <a:avLst/>
              <a:gdLst>
                <a:gd name="T0" fmla="*/ 0 w 182"/>
                <a:gd name="T1" fmla="*/ 0 h 83"/>
                <a:gd name="T2" fmla="*/ 10 w 182"/>
                <a:gd name="T3" fmla="*/ 83 h 83"/>
                <a:gd name="T4" fmla="*/ 93 w 182"/>
                <a:gd name="T5" fmla="*/ 29 h 83"/>
                <a:gd name="T6" fmla="*/ 176 w 182"/>
                <a:gd name="T7" fmla="*/ 83 h 83"/>
                <a:gd name="T8" fmla="*/ 182 w 182"/>
                <a:gd name="T9" fmla="*/ 0 h 83"/>
                <a:gd name="T10" fmla="*/ 0 w 182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83">
                  <a:moveTo>
                    <a:pt x="0" y="0"/>
                  </a:moveTo>
                  <a:lnTo>
                    <a:pt x="10" y="83"/>
                  </a:lnTo>
                  <a:lnTo>
                    <a:pt x="93" y="29"/>
                  </a:lnTo>
                  <a:lnTo>
                    <a:pt x="176" y="83"/>
                  </a:lnTo>
                  <a:lnTo>
                    <a:pt x="1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58"/>
            <p:cNvSpPr>
              <a:spLocks/>
            </p:cNvSpPr>
            <p:nvPr/>
          </p:nvSpPr>
          <p:spPr bwMode="auto">
            <a:xfrm>
              <a:off x="9029287" y="4975849"/>
              <a:ext cx="399627" cy="521480"/>
            </a:xfrm>
            <a:custGeom>
              <a:avLst/>
              <a:gdLst>
                <a:gd name="T0" fmla="*/ 178 w 210"/>
                <a:gd name="T1" fmla="*/ 0 h 273"/>
                <a:gd name="T2" fmla="*/ 178 w 210"/>
                <a:gd name="T3" fmla="*/ 12 h 273"/>
                <a:gd name="T4" fmla="*/ 105 w 210"/>
                <a:gd name="T5" fmla="*/ 158 h 273"/>
                <a:gd name="T6" fmla="*/ 33 w 210"/>
                <a:gd name="T7" fmla="*/ 12 h 273"/>
                <a:gd name="T8" fmla="*/ 33 w 210"/>
                <a:gd name="T9" fmla="*/ 0 h 273"/>
                <a:gd name="T10" fmla="*/ 0 w 210"/>
                <a:gd name="T11" fmla="*/ 12 h 273"/>
                <a:gd name="T12" fmla="*/ 0 w 210"/>
                <a:gd name="T13" fmla="*/ 273 h 273"/>
                <a:gd name="T14" fmla="*/ 105 w 210"/>
                <a:gd name="T15" fmla="*/ 273 h 273"/>
                <a:gd name="T16" fmla="*/ 105 w 210"/>
                <a:gd name="T17" fmla="*/ 273 h 273"/>
                <a:gd name="T18" fmla="*/ 210 w 210"/>
                <a:gd name="T19" fmla="*/ 273 h 273"/>
                <a:gd name="T20" fmla="*/ 210 w 210"/>
                <a:gd name="T21" fmla="*/ 12 h 273"/>
                <a:gd name="T22" fmla="*/ 178 w 210"/>
                <a:gd name="T2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273">
                  <a:moveTo>
                    <a:pt x="178" y="0"/>
                  </a:moveTo>
                  <a:cubicBezTo>
                    <a:pt x="178" y="12"/>
                    <a:pt x="178" y="12"/>
                    <a:pt x="178" y="12"/>
                  </a:cubicBezTo>
                  <a:cubicBezTo>
                    <a:pt x="177" y="107"/>
                    <a:pt x="105" y="158"/>
                    <a:pt x="105" y="158"/>
                  </a:cubicBezTo>
                  <a:cubicBezTo>
                    <a:pt x="105" y="158"/>
                    <a:pt x="33" y="107"/>
                    <a:pt x="33" y="1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105" y="273"/>
                    <a:pt x="105" y="273"/>
                    <a:pt x="105" y="273"/>
                  </a:cubicBezTo>
                  <a:cubicBezTo>
                    <a:pt x="105" y="273"/>
                    <a:pt x="105" y="273"/>
                    <a:pt x="105" y="273"/>
                  </a:cubicBezTo>
                  <a:cubicBezTo>
                    <a:pt x="210" y="273"/>
                    <a:pt x="210" y="273"/>
                    <a:pt x="210" y="273"/>
                  </a:cubicBezTo>
                  <a:cubicBezTo>
                    <a:pt x="210" y="12"/>
                    <a:pt x="210" y="12"/>
                    <a:pt x="210" y="12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59"/>
            <p:cNvSpPr>
              <a:spLocks noChangeArrowheads="1"/>
            </p:cNvSpPr>
            <p:nvPr/>
          </p:nvSpPr>
          <p:spPr bwMode="auto">
            <a:xfrm>
              <a:off x="9210102" y="5302102"/>
              <a:ext cx="39308" cy="40618"/>
            </a:xfrm>
            <a:prstGeom prst="ellipse">
              <a:avLst/>
            </a:pr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Oval 60"/>
            <p:cNvSpPr>
              <a:spLocks noChangeArrowheads="1"/>
            </p:cNvSpPr>
            <p:nvPr/>
          </p:nvSpPr>
          <p:spPr bwMode="auto">
            <a:xfrm>
              <a:off x="9210102" y="5405612"/>
              <a:ext cx="39308" cy="41928"/>
            </a:xfrm>
            <a:prstGeom prst="ellipse">
              <a:avLst/>
            </a:pr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61"/>
            <p:cNvSpPr>
              <a:spLocks/>
            </p:cNvSpPr>
            <p:nvPr/>
          </p:nvSpPr>
          <p:spPr bwMode="auto">
            <a:xfrm>
              <a:off x="9228446" y="4975849"/>
              <a:ext cx="205710" cy="301358"/>
            </a:xfrm>
            <a:custGeom>
              <a:avLst/>
              <a:gdLst>
                <a:gd name="T0" fmla="*/ 93 w 108"/>
                <a:gd name="T1" fmla="*/ 77 h 158"/>
                <a:gd name="T2" fmla="*/ 67 w 108"/>
                <a:gd name="T3" fmla="*/ 92 h 158"/>
                <a:gd name="T4" fmla="*/ 69 w 108"/>
                <a:gd name="T5" fmla="*/ 135 h 158"/>
                <a:gd name="T6" fmla="*/ 0 w 108"/>
                <a:gd name="T7" fmla="*/ 158 h 158"/>
                <a:gd name="T8" fmla="*/ 73 w 108"/>
                <a:gd name="T9" fmla="*/ 0 h 158"/>
                <a:gd name="T10" fmla="*/ 93 w 108"/>
                <a:gd name="T11" fmla="*/ 7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58">
                  <a:moveTo>
                    <a:pt x="93" y="77"/>
                  </a:moveTo>
                  <a:cubicBezTo>
                    <a:pt x="87" y="87"/>
                    <a:pt x="67" y="92"/>
                    <a:pt x="67" y="92"/>
                  </a:cubicBezTo>
                  <a:cubicBezTo>
                    <a:pt x="67" y="92"/>
                    <a:pt x="89" y="122"/>
                    <a:pt x="69" y="135"/>
                  </a:cubicBezTo>
                  <a:cubicBezTo>
                    <a:pt x="48" y="148"/>
                    <a:pt x="0" y="158"/>
                    <a:pt x="0" y="158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108" y="51"/>
                    <a:pt x="93" y="77"/>
                  </a:cubicBezTo>
                  <a:close/>
                </a:path>
              </a:pathLst>
            </a:custGeom>
            <a:solidFill>
              <a:srgbClr val="D15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62"/>
            <p:cNvSpPr>
              <a:spLocks/>
            </p:cNvSpPr>
            <p:nvPr/>
          </p:nvSpPr>
          <p:spPr bwMode="auto">
            <a:xfrm>
              <a:off x="9025357" y="4975849"/>
              <a:ext cx="203089" cy="301358"/>
            </a:xfrm>
            <a:custGeom>
              <a:avLst/>
              <a:gdLst>
                <a:gd name="T0" fmla="*/ 15 w 107"/>
                <a:gd name="T1" fmla="*/ 77 h 158"/>
                <a:gd name="T2" fmla="*/ 41 w 107"/>
                <a:gd name="T3" fmla="*/ 92 h 158"/>
                <a:gd name="T4" fmla="*/ 39 w 107"/>
                <a:gd name="T5" fmla="*/ 135 h 158"/>
                <a:gd name="T6" fmla="*/ 107 w 107"/>
                <a:gd name="T7" fmla="*/ 158 h 158"/>
                <a:gd name="T8" fmla="*/ 35 w 107"/>
                <a:gd name="T9" fmla="*/ 0 h 158"/>
                <a:gd name="T10" fmla="*/ 15 w 107"/>
                <a:gd name="T11" fmla="*/ 7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58">
                  <a:moveTo>
                    <a:pt x="15" y="77"/>
                  </a:moveTo>
                  <a:cubicBezTo>
                    <a:pt x="21" y="87"/>
                    <a:pt x="41" y="92"/>
                    <a:pt x="41" y="92"/>
                  </a:cubicBezTo>
                  <a:cubicBezTo>
                    <a:pt x="41" y="92"/>
                    <a:pt x="19" y="122"/>
                    <a:pt x="39" y="135"/>
                  </a:cubicBezTo>
                  <a:cubicBezTo>
                    <a:pt x="59" y="148"/>
                    <a:pt x="107" y="158"/>
                    <a:pt x="107" y="15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0" y="51"/>
                    <a:pt x="15" y="77"/>
                  </a:cubicBezTo>
                  <a:close/>
                </a:path>
              </a:pathLst>
            </a:custGeom>
            <a:solidFill>
              <a:srgbClr val="D15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64"/>
            <p:cNvSpPr>
              <a:spLocks/>
            </p:cNvSpPr>
            <p:nvPr/>
          </p:nvSpPr>
          <p:spPr bwMode="auto">
            <a:xfrm>
              <a:off x="8798683" y="4239487"/>
              <a:ext cx="526721" cy="428453"/>
            </a:xfrm>
            <a:custGeom>
              <a:avLst/>
              <a:gdLst>
                <a:gd name="T0" fmla="*/ 277 w 277"/>
                <a:gd name="T1" fmla="*/ 63 h 225"/>
                <a:gd name="T2" fmla="*/ 226 w 277"/>
                <a:gd name="T3" fmla="*/ 200 h 225"/>
                <a:gd name="T4" fmla="*/ 224 w 277"/>
                <a:gd name="T5" fmla="*/ 200 h 225"/>
                <a:gd name="T6" fmla="*/ 105 w 277"/>
                <a:gd name="T7" fmla="*/ 171 h 225"/>
                <a:gd name="T8" fmla="*/ 15 w 277"/>
                <a:gd name="T9" fmla="*/ 44 h 225"/>
                <a:gd name="T10" fmla="*/ 78 w 277"/>
                <a:gd name="T11" fmla="*/ 86 h 225"/>
                <a:gd name="T12" fmla="*/ 79 w 277"/>
                <a:gd name="T13" fmla="*/ 5 h 225"/>
                <a:gd name="T14" fmla="*/ 141 w 277"/>
                <a:gd name="T15" fmla="*/ 81 h 225"/>
                <a:gd name="T16" fmla="*/ 167 w 277"/>
                <a:gd name="T17" fmla="*/ 0 h 225"/>
                <a:gd name="T18" fmla="*/ 196 w 277"/>
                <a:gd name="T19" fmla="*/ 69 h 225"/>
                <a:gd name="T20" fmla="*/ 231 w 277"/>
                <a:gd name="T21" fmla="*/ 19 h 225"/>
                <a:gd name="T22" fmla="*/ 235 w 277"/>
                <a:gd name="T23" fmla="*/ 103 h 225"/>
                <a:gd name="T24" fmla="*/ 277 w 277"/>
                <a:gd name="T25" fmla="*/ 6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225">
                  <a:moveTo>
                    <a:pt x="277" y="63"/>
                  </a:moveTo>
                  <a:cubicBezTo>
                    <a:pt x="277" y="63"/>
                    <a:pt x="264" y="175"/>
                    <a:pt x="226" y="200"/>
                  </a:cubicBezTo>
                  <a:cubicBezTo>
                    <a:pt x="189" y="225"/>
                    <a:pt x="224" y="200"/>
                    <a:pt x="224" y="200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0" y="144"/>
                    <a:pt x="15" y="44"/>
                  </a:cubicBezTo>
                  <a:cubicBezTo>
                    <a:pt x="15" y="44"/>
                    <a:pt x="45" y="79"/>
                    <a:pt x="78" y="86"/>
                  </a:cubicBezTo>
                  <a:cubicBezTo>
                    <a:pt x="78" y="86"/>
                    <a:pt x="60" y="52"/>
                    <a:pt x="79" y="5"/>
                  </a:cubicBezTo>
                  <a:cubicBezTo>
                    <a:pt x="79" y="5"/>
                    <a:pt x="105" y="69"/>
                    <a:pt x="141" y="81"/>
                  </a:cubicBezTo>
                  <a:cubicBezTo>
                    <a:pt x="141" y="81"/>
                    <a:pt x="141" y="21"/>
                    <a:pt x="167" y="0"/>
                  </a:cubicBezTo>
                  <a:cubicBezTo>
                    <a:pt x="167" y="0"/>
                    <a:pt x="176" y="51"/>
                    <a:pt x="196" y="69"/>
                  </a:cubicBezTo>
                  <a:cubicBezTo>
                    <a:pt x="196" y="69"/>
                    <a:pt x="202" y="34"/>
                    <a:pt x="231" y="19"/>
                  </a:cubicBezTo>
                  <a:cubicBezTo>
                    <a:pt x="231" y="19"/>
                    <a:pt x="223" y="77"/>
                    <a:pt x="235" y="103"/>
                  </a:cubicBezTo>
                  <a:cubicBezTo>
                    <a:pt x="235" y="103"/>
                    <a:pt x="261" y="90"/>
                    <a:pt x="277" y="63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65"/>
            <p:cNvSpPr>
              <a:spLocks/>
            </p:cNvSpPr>
            <p:nvPr/>
          </p:nvSpPr>
          <p:spPr bwMode="auto">
            <a:xfrm>
              <a:off x="8845852" y="4692835"/>
              <a:ext cx="151989" cy="193917"/>
            </a:xfrm>
            <a:custGeom>
              <a:avLst/>
              <a:gdLst>
                <a:gd name="T0" fmla="*/ 72 w 80"/>
                <a:gd name="T1" fmla="*/ 30 h 101"/>
                <a:gd name="T2" fmla="*/ 24 w 80"/>
                <a:gd name="T3" fmla="*/ 17 h 101"/>
                <a:gd name="T4" fmla="*/ 80 w 80"/>
                <a:gd name="T5" fmla="*/ 101 h 101"/>
                <a:gd name="T6" fmla="*/ 72 w 80"/>
                <a:gd name="T7" fmla="*/ 3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01">
                  <a:moveTo>
                    <a:pt x="72" y="30"/>
                  </a:moveTo>
                  <a:cubicBezTo>
                    <a:pt x="72" y="30"/>
                    <a:pt x="48" y="0"/>
                    <a:pt x="24" y="17"/>
                  </a:cubicBezTo>
                  <a:cubicBezTo>
                    <a:pt x="0" y="34"/>
                    <a:pt x="28" y="98"/>
                    <a:pt x="80" y="101"/>
                  </a:cubicBezTo>
                  <a:lnTo>
                    <a:pt x="72" y="3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66"/>
            <p:cNvSpPr>
              <a:spLocks/>
            </p:cNvSpPr>
            <p:nvPr/>
          </p:nvSpPr>
          <p:spPr bwMode="auto">
            <a:xfrm>
              <a:off x="9461670" y="4692835"/>
              <a:ext cx="153299" cy="193917"/>
            </a:xfrm>
            <a:custGeom>
              <a:avLst/>
              <a:gdLst>
                <a:gd name="T0" fmla="*/ 9 w 81"/>
                <a:gd name="T1" fmla="*/ 30 h 101"/>
                <a:gd name="T2" fmla="*/ 57 w 81"/>
                <a:gd name="T3" fmla="*/ 17 h 101"/>
                <a:gd name="T4" fmla="*/ 0 w 81"/>
                <a:gd name="T5" fmla="*/ 101 h 101"/>
                <a:gd name="T6" fmla="*/ 9 w 81"/>
                <a:gd name="T7" fmla="*/ 3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01">
                  <a:moveTo>
                    <a:pt x="9" y="30"/>
                  </a:moveTo>
                  <a:cubicBezTo>
                    <a:pt x="9" y="30"/>
                    <a:pt x="33" y="0"/>
                    <a:pt x="57" y="17"/>
                  </a:cubicBezTo>
                  <a:cubicBezTo>
                    <a:pt x="81" y="34"/>
                    <a:pt x="52" y="98"/>
                    <a:pt x="0" y="101"/>
                  </a:cubicBezTo>
                  <a:lnTo>
                    <a:pt x="9" y="3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67"/>
            <p:cNvSpPr>
              <a:spLocks/>
            </p:cNvSpPr>
            <p:nvPr/>
          </p:nvSpPr>
          <p:spPr bwMode="auto">
            <a:xfrm>
              <a:off x="8971636" y="4550017"/>
              <a:ext cx="516239" cy="463829"/>
            </a:xfrm>
            <a:custGeom>
              <a:avLst/>
              <a:gdLst>
                <a:gd name="T0" fmla="*/ 217 w 271"/>
                <a:gd name="T1" fmla="*/ 220 h 243"/>
                <a:gd name="T2" fmla="*/ 168 w 271"/>
                <a:gd name="T3" fmla="*/ 236 h 243"/>
                <a:gd name="T4" fmla="*/ 103 w 271"/>
                <a:gd name="T5" fmla="*/ 236 h 243"/>
                <a:gd name="T6" fmla="*/ 54 w 271"/>
                <a:gd name="T7" fmla="*/ 220 h 243"/>
                <a:gd name="T8" fmla="*/ 0 w 271"/>
                <a:gd name="T9" fmla="*/ 147 h 243"/>
                <a:gd name="T10" fmla="*/ 0 w 271"/>
                <a:gd name="T11" fmla="*/ 25 h 243"/>
                <a:gd name="T12" fmla="*/ 28 w 271"/>
                <a:gd name="T13" fmla="*/ 4 h 243"/>
                <a:gd name="T14" fmla="*/ 110 w 271"/>
                <a:gd name="T15" fmla="*/ 27 h 243"/>
                <a:gd name="T16" fmla="*/ 160 w 271"/>
                <a:gd name="T17" fmla="*/ 27 h 243"/>
                <a:gd name="T18" fmla="*/ 243 w 271"/>
                <a:gd name="T19" fmla="*/ 4 h 243"/>
                <a:gd name="T20" fmla="*/ 271 w 271"/>
                <a:gd name="T21" fmla="*/ 25 h 243"/>
                <a:gd name="T22" fmla="*/ 271 w 271"/>
                <a:gd name="T23" fmla="*/ 147 h 243"/>
                <a:gd name="T24" fmla="*/ 217 w 271"/>
                <a:gd name="T25" fmla="*/ 22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1" h="243">
                  <a:moveTo>
                    <a:pt x="217" y="220"/>
                  </a:moveTo>
                  <a:cubicBezTo>
                    <a:pt x="168" y="236"/>
                    <a:pt x="168" y="236"/>
                    <a:pt x="168" y="236"/>
                  </a:cubicBezTo>
                  <a:cubicBezTo>
                    <a:pt x="147" y="243"/>
                    <a:pt x="124" y="243"/>
                    <a:pt x="103" y="236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22" y="210"/>
                    <a:pt x="0" y="180"/>
                    <a:pt x="0" y="14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0"/>
                    <a:pt x="14" y="0"/>
                    <a:pt x="28" y="4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27" y="32"/>
                    <a:pt x="144" y="32"/>
                    <a:pt x="160" y="27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57" y="0"/>
                    <a:pt x="271" y="10"/>
                    <a:pt x="271" y="25"/>
                  </a:cubicBezTo>
                  <a:cubicBezTo>
                    <a:pt x="271" y="147"/>
                    <a:pt x="271" y="147"/>
                    <a:pt x="271" y="147"/>
                  </a:cubicBezTo>
                  <a:cubicBezTo>
                    <a:pt x="271" y="180"/>
                    <a:pt x="249" y="210"/>
                    <a:pt x="217" y="22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68"/>
            <p:cNvSpPr>
              <a:spLocks/>
            </p:cNvSpPr>
            <p:nvPr/>
          </p:nvSpPr>
          <p:spPr bwMode="auto">
            <a:xfrm>
              <a:off x="9193069" y="4850065"/>
              <a:ext cx="119233" cy="58961"/>
            </a:xfrm>
            <a:custGeom>
              <a:avLst/>
              <a:gdLst>
                <a:gd name="T0" fmla="*/ 0 w 63"/>
                <a:gd name="T1" fmla="*/ 15 h 31"/>
                <a:gd name="T2" fmla="*/ 37 w 63"/>
                <a:gd name="T3" fmla="*/ 25 h 31"/>
                <a:gd name="T4" fmla="*/ 63 w 63"/>
                <a:gd name="T5" fmla="*/ 0 h 31"/>
                <a:gd name="T6" fmla="*/ 35 w 63"/>
                <a:gd name="T7" fmla="*/ 18 h 31"/>
                <a:gd name="T8" fmla="*/ 0 w 63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1">
                  <a:moveTo>
                    <a:pt x="0" y="15"/>
                  </a:moveTo>
                  <a:cubicBezTo>
                    <a:pt x="0" y="15"/>
                    <a:pt x="19" y="31"/>
                    <a:pt x="37" y="25"/>
                  </a:cubicBezTo>
                  <a:cubicBezTo>
                    <a:pt x="55" y="20"/>
                    <a:pt x="63" y="0"/>
                    <a:pt x="63" y="0"/>
                  </a:cubicBezTo>
                  <a:cubicBezTo>
                    <a:pt x="63" y="0"/>
                    <a:pt x="50" y="14"/>
                    <a:pt x="35" y="18"/>
                  </a:cubicBezTo>
                  <a:cubicBezTo>
                    <a:pt x="20" y="22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69"/>
            <p:cNvSpPr>
              <a:spLocks/>
            </p:cNvSpPr>
            <p:nvPr/>
          </p:nvSpPr>
          <p:spPr bwMode="auto">
            <a:xfrm>
              <a:off x="9144589" y="4907716"/>
              <a:ext cx="280394" cy="45859"/>
            </a:xfrm>
            <a:custGeom>
              <a:avLst/>
              <a:gdLst>
                <a:gd name="T0" fmla="*/ 4 w 147"/>
                <a:gd name="T1" fmla="*/ 24 h 24"/>
                <a:gd name="T2" fmla="*/ 0 w 147"/>
                <a:gd name="T3" fmla="*/ 21 h 24"/>
                <a:gd name="T4" fmla="*/ 4 w 147"/>
                <a:gd name="T5" fmla="*/ 18 h 24"/>
                <a:gd name="T6" fmla="*/ 142 w 147"/>
                <a:gd name="T7" fmla="*/ 1 h 24"/>
                <a:gd name="T8" fmla="*/ 146 w 147"/>
                <a:gd name="T9" fmla="*/ 3 h 24"/>
                <a:gd name="T10" fmla="*/ 144 w 147"/>
                <a:gd name="T11" fmla="*/ 7 h 24"/>
                <a:gd name="T12" fmla="*/ 4 w 14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24">
                  <a:moveTo>
                    <a:pt x="4" y="24"/>
                  </a:moveTo>
                  <a:cubicBezTo>
                    <a:pt x="2" y="24"/>
                    <a:pt x="0" y="23"/>
                    <a:pt x="0" y="21"/>
                  </a:cubicBezTo>
                  <a:cubicBezTo>
                    <a:pt x="0" y="20"/>
                    <a:pt x="2" y="18"/>
                    <a:pt x="4" y="18"/>
                  </a:cubicBezTo>
                  <a:cubicBezTo>
                    <a:pt x="4" y="18"/>
                    <a:pt x="93" y="18"/>
                    <a:pt x="142" y="1"/>
                  </a:cubicBezTo>
                  <a:cubicBezTo>
                    <a:pt x="144" y="0"/>
                    <a:pt x="146" y="1"/>
                    <a:pt x="146" y="3"/>
                  </a:cubicBezTo>
                  <a:cubicBezTo>
                    <a:pt x="147" y="4"/>
                    <a:pt x="146" y="6"/>
                    <a:pt x="144" y="7"/>
                  </a:cubicBezTo>
                  <a:cubicBezTo>
                    <a:pt x="94" y="24"/>
                    <a:pt x="7" y="24"/>
                    <a:pt x="4" y="24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70"/>
            <p:cNvSpPr>
              <a:spLocks/>
            </p:cNvSpPr>
            <p:nvPr/>
          </p:nvSpPr>
          <p:spPr bwMode="auto">
            <a:xfrm>
              <a:off x="9042390" y="4787173"/>
              <a:ext cx="125784" cy="17033"/>
            </a:xfrm>
            <a:custGeom>
              <a:avLst/>
              <a:gdLst>
                <a:gd name="T0" fmla="*/ 4 w 66"/>
                <a:gd name="T1" fmla="*/ 9 h 9"/>
                <a:gd name="T2" fmla="*/ 0 w 66"/>
                <a:gd name="T3" fmla="*/ 6 h 9"/>
                <a:gd name="T4" fmla="*/ 3 w 66"/>
                <a:gd name="T5" fmla="*/ 3 h 9"/>
                <a:gd name="T6" fmla="*/ 62 w 66"/>
                <a:gd name="T7" fmla="*/ 0 h 9"/>
                <a:gd name="T8" fmla="*/ 66 w 66"/>
                <a:gd name="T9" fmla="*/ 3 h 9"/>
                <a:gd name="T10" fmla="*/ 63 w 66"/>
                <a:gd name="T11" fmla="*/ 7 h 9"/>
                <a:gd name="T12" fmla="*/ 4 w 66"/>
                <a:gd name="T13" fmla="*/ 9 h 9"/>
                <a:gd name="T14" fmla="*/ 4 w 66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9">
                  <a:moveTo>
                    <a:pt x="4" y="9"/>
                  </a:moveTo>
                  <a:cubicBezTo>
                    <a:pt x="2" y="9"/>
                    <a:pt x="0" y="8"/>
                    <a:pt x="0" y="6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6" y="1"/>
                    <a:pt x="66" y="3"/>
                  </a:cubicBezTo>
                  <a:cubicBezTo>
                    <a:pt x="66" y="5"/>
                    <a:pt x="64" y="7"/>
                    <a:pt x="63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71"/>
            <p:cNvSpPr>
              <a:spLocks/>
            </p:cNvSpPr>
            <p:nvPr/>
          </p:nvSpPr>
          <p:spPr bwMode="auto">
            <a:xfrm>
              <a:off x="9018805" y="4696765"/>
              <a:ext cx="158540" cy="36687"/>
            </a:xfrm>
            <a:custGeom>
              <a:avLst/>
              <a:gdLst>
                <a:gd name="T0" fmla="*/ 121 w 121"/>
                <a:gd name="T1" fmla="*/ 28 h 28"/>
                <a:gd name="T2" fmla="*/ 0 w 121"/>
                <a:gd name="T3" fmla="*/ 27 h 28"/>
                <a:gd name="T4" fmla="*/ 5 w 121"/>
                <a:gd name="T5" fmla="*/ 2 h 28"/>
                <a:gd name="T6" fmla="*/ 112 w 121"/>
                <a:gd name="T7" fmla="*/ 0 h 28"/>
                <a:gd name="T8" fmla="*/ 121 w 12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8">
                  <a:moveTo>
                    <a:pt x="121" y="28"/>
                  </a:moveTo>
                  <a:lnTo>
                    <a:pt x="0" y="27"/>
                  </a:lnTo>
                  <a:lnTo>
                    <a:pt x="5" y="2"/>
                  </a:lnTo>
                  <a:lnTo>
                    <a:pt x="112" y="0"/>
                  </a:lnTo>
                  <a:lnTo>
                    <a:pt x="121" y="28"/>
                  </a:ln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72"/>
            <p:cNvSpPr>
              <a:spLocks/>
            </p:cNvSpPr>
            <p:nvPr/>
          </p:nvSpPr>
          <p:spPr bwMode="auto">
            <a:xfrm>
              <a:off x="9297889" y="4787173"/>
              <a:ext cx="123164" cy="17033"/>
            </a:xfrm>
            <a:custGeom>
              <a:avLst/>
              <a:gdLst>
                <a:gd name="T0" fmla="*/ 62 w 65"/>
                <a:gd name="T1" fmla="*/ 9 h 9"/>
                <a:gd name="T2" fmla="*/ 62 w 65"/>
                <a:gd name="T3" fmla="*/ 9 h 9"/>
                <a:gd name="T4" fmla="*/ 3 w 65"/>
                <a:gd name="T5" fmla="*/ 7 h 9"/>
                <a:gd name="T6" fmla="*/ 0 w 65"/>
                <a:gd name="T7" fmla="*/ 3 h 9"/>
                <a:gd name="T8" fmla="*/ 3 w 65"/>
                <a:gd name="T9" fmla="*/ 0 h 9"/>
                <a:gd name="T10" fmla="*/ 62 w 65"/>
                <a:gd name="T11" fmla="*/ 3 h 9"/>
                <a:gd name="T12" fmla="*/ 65 w 65"/>
                <a:gd name="T13" fmla="*/ 6 h 9"/>
                <a:gd name="T14" fmla="*/ 62 w 65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9">
                  <a:moveTo>
                    <a:pt x="62" y="9"/>
                  </a:moveTo>
                  <a:cubicBezTo>
                    <a:pt x="62" y="9"/>
                    <a:pt x="62" y="9"/>
                    <a:pt x="62" y="9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5" y="4"/>
                    <a:pt x="65" y="6"/>
                  </a:cubicBezTo>
                  <a:cubicBezTo>
                    <a:pt x="65" y="8"/>
                    <a:pt x="64" y="9"/>
                    <a:pt x="62" y="9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73"/>
            <p:cNvSpPr>
              <a:spLocks/>
            </p:cNvSpPr>
            <p:nvPr/>
          </p:nvSpPr>
          <p:spPr bwMode="auto">
            <a:xfrm>
              <a:off x="9286097" y="4696765"/>
              <a:ext cx="158540" cy="36687"/>
            </a:xfrm>
            <a:custGeom>
              <a:avLst/>
              <a:gdLst>
                <a:gd name="T0" fmla="*/ 0 w 121"/>
                <a:gd name="T1" fmla="*/ 28 h 28"/>
                <a:gd name="T2" fmla="*/ 121 w 121"/>
                <a:gd name="T3" fmla="*/ 27 h 28"/>
                <a:gd name="T4" fmla="*/ 116 w 121"/>
                <a:gd name="T5" fmla="*/ 2 h 28"/>
                <a:gd name="T6" fmla="*/ 10 w 121"/>
                <a:gd name="T7" fmla="*/ 0 h 28"/>
                <a:gd name="T8" fmla="*/ 0 w 12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8">
                  <a:moveTo>
                    <a:pt x="0" y="28"/>
                  </a:moveTo>
                  <a:lnTo>
                    <a:pt x="121" y="27"/>
                  </a:lnTo>
                  <a:lnTo>
                    <a:pt x="116" y="2"/>
                  </a:lnTo>
                  <a:lnTo>
                    <a:pt x="1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2" name="圓角矩形圖說文字 131"/>
          <p:cNvSpPr/>
          <p:nvPr/>
        </p:nvSpPr>
        <p:spPr>
          <a:xfrm>
            <a:off x="2599921" y="2857990"/>
            <a:ext cx="8388468" cy="3069604"/>
          </a:xfrm>
          <a:prstGeom prst="wedgeRoundRectCallout">
            <a:avLst>
              <a:gd name="adj1" fmla="val -55968"/>
              <a:gd name="adj2" fmla="val -163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zh-TW" altLang="en-US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四大認證面向 </a:t>
            </a:r>
            <a:r>
              <a:rPr lang="en-US" altLang="zh-TW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Four Dimensions</a:t>
            </a:r>
          </a:p>
          <a:p>
            <a:pPr>
              <a:spcBef>
                <a:spcPts val="600"/>
              </a:spcBef>
            </a:pPr>
            <a:r>
              <a:rPr lang="zh-TW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略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管理與創新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Strategic Management and 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Innovation</a:t>
            </a: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與者：學生、教師與專業行政人員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Participants- Students, Faculty, and Professional Staff</a:t>
            </a: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習與教學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and Teaching</a:t>
            </a: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術及專業投入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Academic and Professional Engagement</a:t>
            </a:r>
          </a:p>
        </p:txBody>
      </p:sp>
      <p:sp>
        <p:nvSpPr>
          <p:cNvPr id="133" name="文字方塊 132"/>
          <p:cNvSpPr txBox="1"/>
          <p:nvPr/>
        </p:nvSpPr>
        <p:spPr>
          <a:xfrm>
            <a:off x="973895" y="2403136"/>
            <a:ext cx="137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四個面向包含很廣呢</a:t>
            </a:r>
            <a:r>
              <a:rPr lang="en-US" altLang="zh-TW" dirty="0" smtClean="0">
                <a:latin typeface="+mj-ea"/>
                <a:ea typeface="+mj-ea"/>
              </a:rPr>
              <a:t>!</a:t>
            </a:r>
            <a:endParaRPr lang="zh-TW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69" name="圖片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4" y="696376"/>
            <a:ext cx="627759" cy="628932"/>
          </a:xfrm>
          <a:prstGeom prst="rect">
            <a:avLst/>
          </a:prstGeom>
        </p:spPr>
      </p:pic>
      <p:pic>
        <p:nvPicPr>
          <p:cNvPr id="70" name="圖片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87" y="709373"/>
            <a:ext cx="475492" cy="631725"/>
          </a:xfrm>
          <a:prstGeom prst="rect">
            <a:avLst/>
          </a:prstGeom>
        </p:spPr>
      </p:pic>
      <p:pic>
        <p:nvPicPr>
          <p:cNvPr id="72" name="圖片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8" y="5923284"/>
            <a:ext cx="1058759" cy="2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5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509"/>
          <p:cNvGrpSpPr>
            <a:grpSpLocks noChangeAspect="1"/>
          </p:cNvGrpSpPr>
          <p:nvPr/>
        </p:nvGrpSpPr>
        <p:grpSpPr>
          <a:xfrm>
            <a:off x="1080000" y="3240000"/>
            <a:ext cx="1168797" cy="2408400"/>
            <a:chOff x="12265026" y="10258426"/>
            <a:chExt cx="1912938" cy="3941762"/>
          </a:xfrm>
        </p:grpSpPr>
        <p:sp>
          <p:nvSpPr>
            <p:cNvPr id="36" name="Freeform 324"/>
            <p:cNvSpPr>
              <a:spLocks/>
            </p:cNvSpPr>
            <p:nvPr/>
          </p:nvSpPr>
          <p:spPr bwMode="auto">
            <a:xfrm>
              <a:off x="12322176" y="10258426"/>
              <a:ext cx="1363663" cy="2143125"/>
            </a:xfrm>
            <a:custGeom>
              <a:avLst/>
              <a:gdLst>
                <a:gd name="T0" fmla="*/ 181 w 363"/>
                <a:gd name="T1" fmla="*/ 0 h 571"/>
                <a:gd name="T2" fmla="*/ 10 w 363"/>
                <a:gd name="T3" fmla="*/ 217 h 571"/>
                <a:gd name="T4" fmla="*/ 10 w 363"/>
                <a:gd name="T5" fmla="*/ 405 h 571"/>
                <a:gd name="T6" fmla="*/ 38 w 363"/>
                <a:gd name="T7" fmla="*/ 405 h 571"/>
                <a:gd name="T8" fmla="*/ 15 w 363"/>
                <a:gd name="T9" fmla="*/ 430 h 571"/>
                <a:gd name="T10" fmla="*/ 181 w 363"/>
                <a:gd name="T11" fmla="*/ 559 h 571"/>
                <a:gd name="T12" fmla="*/ 348 w 363"/>
                <a:gd name="T13" fmla="*/ 430 h 571"/>
                <a:gd name="T14" fmla="*/ 325 w 363"/>
                <a:gd name="T15" fmla="*/ 405 h 571"/>
                <a:gd name="T16" fmla="*/ 352 w 363"/>
                <a:gd name="T17" fmla="*/ 405 h 571"/>
                <a:gd name="T18" fmla="*/ 352 w 363"/>
                <a:gd name="T19" fmla="*/ 217 h 571"/>
                <a:gd name="T20" fmla="*/ 181 w 363"/>
                <a:gd name="T21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571">
                  <a:moveTo>
                    <a:pt x="181" y="0"/>
                  </a:moveTo>
                  <a:cubicBezTo>
                    <a:pt x="10" y="0"/>
                    <a:pt x="0" y="109"/>
                    <a:pt x="10" y="217"/>
                  </a:cubicBezTo>
                  <a:cubicBezTo>
                    <a:pt x="20" y="325"/>
                    <a:pt x="10" y="405"/>
                    <a:pt x="10" y="405"/>
                  </a:cubicBezTo>
                  <a:cubicBezTo>
                    <a:pt x="20" y="418"/>
                    <a:pt x="38" y="405"/>
                    <a:pt x="38" y="405"/>
                  </a:cubicBezTo>
                  <a:cubicBezTo>
                    <a:pt x="30" y="423"/>
                    <a:pt x="15" y="430"/>
                    <a:pt x="15" y="430"/>
                  </a:cubicBezTo>
                  <a:cubicBezTo>
                    <a:pt x="51" y="571"/>
                    <a:pt x="181" y="559"/>
                    <a:pt x="181" y="559"/>
                  </a:cubicBezTo>
                  <a:cubicBezTo>
                    <a:pt x="181" y="559"/>
                    <a:pt x="312" y="571"/>
                    <a:pt x="348" y="430"/>
                  </a:cubicBezTo>
                  <a:cubicBezTo>
                    <a:pt x="348" y="430"/>
                    <a:pt x="333" y="423"/>
                    <a:pt x="325" y="405"/>
                  </a:cubicBezTo>
                  <a:cubicBezTo>
                    <a:pt x="325" y="405"/>
                    <a:pt x="342" y="418"/>
                    <a:pt x="352" y="405"/>
                  </a:cubicBezTo>
                  <a:cubicBezTo>
                    <a:pt x="352" y="405"/>
                    <a:pt x="342" y="325"/>
                    <a:pt x="352" y="217"/>
                  </a:cubicBezTo>
                  <a:cubicBezTo>
                    <a:pt x="363" y="109"/>
                    <a:pt x="353" y="0"/>
                    <a:pt x="181" y="0"/>
                  </a:cubicBez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5"/>
            <p:cNvSpPr>
              <a:spLocks/>
            </p:cNvSpPr>
            <p:nvPr/>
          </p:nvSpPr>
          <p:spPr bwMode="auto">
            <a:xfrm>
              <a:off x="12679363" y="12514263"/>
              <a:ext cx="649288" cy="1590675"/>
            </a:xfrm>
            <a:custGeom>
              <a:avLst/>
              <a:gdLst>
                <a:gd name="T0" fmla="*/ 40 w 409"/>
                <a:gd name="T1" fmla="*/ 1002 h 1002"/>
                <a:gd name="T2" fmla="*/ 172 w 409"/>
                <a:gd name="T3" fmla="*/ 1002 h 1002"/>
                <a:gd name="T4" fmla="*/ 205 w 409"/>
                <a:gd name="T5" fmla="*/ 343 h 1002"/>
                <a:gd name="T6" fmla="*/ 236 w 409"/>
                <a:gd name="T7" fmla="*/ 1002 h 1002"/>
                <a:gd name="T8" fmla="*/ 371 w 409"/>
                <a:gd name="T9" fmla="*/ 1002 h 1002"/>
                <a:gd name="T10" fmla="*/ 409 w 409"/>
                <a:gd name="T11" fmla="*/ 0 h 1002"/>
                <a:gd name="T12" fmla="*/ 0 w 409"/>
                <a:gd name="T13" fmla="*/ 0 h 1002"/>
                <a:gd name="T14" fmla="*/ 40 w 409"/>
                <a:gd name="T15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1002">
                  <a:moveTo>
                    <a:pt x="40" y="1002"/>
                  </a:moveTo>
                  <a:lnTo>
                    <a:pt x="172" y="1002"/>
                  </a:lnTo>
                  <a:lnTo>
                    <a:pt x="205" y="343"/>
                  </a:lnTo>
                  <a:lnTo>
                    <a:pt x="236" y="1002"/>
                  </a:lnTo>
                  <a:lnTo>
                    <a:pt x="371" y="1002"/>
                  </a:lnTo>
                  <a:lnTo>
                    <a:pt x="409" y="0"/>
                  </a:lnTo>
                  <a:lnTo>
                    <a:pt x="0" y="0"/>
                  </a:lnTo>
                  <a:lnTo>
                    <a:pt x="40" y="1002"/>
                  </a:ln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6"/>
            <p:cNvSpPr>
              <a:spLocks/>
            </p:cNvSpPr>
            <p:nvPr/>
          </p:nvSpPr>
          <p:spPr bwMode="auto">
            <a:xfrm>
              <a:off x="13023851" y="13981113"/>
              <a:ext cx="387350" cy="219075"/>
            </a:xfrm>
            <a:custGeom>
              <a:avLst/>
              <a:gdLst>
                <a:gd name="T0" fmla="*/ 21 w 103"/>
                <a:gd name="T1" fmla="*/ 12 h 58"/>
                <a:gd name="T2" fmla="*/ 23 w 103"/>
                <a:gd name="T3" fmla="*/ 45 h 58"/>
                <a:gd name="T4" fmla="*/ 89 w 103"/>
                <a:gd name="T5" fmla="*/ 29 h 58"/>
                <a:gd name="T6" fmla="*/ 49 w 103"/>
                <a:gd name="T7" fmla="*/ 0 h 58"/>
                <a:gd name="T8" fmla="*/ 21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21" y="12"/>
                  </a:moveTo>
                  <a:cubicBezTo>
                    <a:pt x="7" y="26"/>
                    <a:pt x="0" y="42"/>
                    <a:pt x="23" y="45"/>
                  </a:cubicBezTo>
                  <a:cubicBezTo>
                    <a:pt x="44" y="47"/>
                    <a:pt x="103" y="58"/>
                    <a:pt x="89" y="29"/>
                  </a:cubicBezTo>
                  <a:cubicBezTo>
                    <a:pt x="75" y="2"/>
                    <a:pt x="58" y="0"/>
                    <a:pt x="49" y="0"/>
                  </a:cubicBezTo>
                  <a:cubicBezTo>
                    <a:pt x="40" y="0"/>
                    <a:pt x="28" y="4"/>
                    <a:pt x="21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7"/>
            <p:cNvSpPr>
              <a:spLocks/>
            </p:cNvSpPr>
            <p:nvPr/>
          </p:nvSpPr>
          <p:spPr bwMode="auto">
            <a:xfrm>
              <a:off x="12596813" y="13981113"/>
              <a:ext cx="385763" cy="219075"/>
            </a:xfrm>
            <a:custGeom>
              <a:avLst/>
              <a:gdLst>
                <a:gd name="T0" fmla="*/ 82 w 103"/>
                <a:gd name="T1" fmla="*/ 12 h 58"/>
                <a:gd name="T2" fmla="*/ 80 w 103"/>
                <a:gd name="T3" fmla="*/ 45 h 58"/>
                <a:gd name="T4" fmla="*/ 15 w 103"/>
                <a:gd name="T5" fmla="*/ 29 h 58"/>
                <a:gd name="T6" fmla="*/ 54 w 103"/>
                <a:gd name="T7" fmla="*/ 0 h 58"/>
                <a:gd name="T8" fmla="*/ 82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82" y="12"/>
                  </a:moveTo>
                  <a:cubicBezTo>
                    <a:pt x="96" y="26"/>
                    <a:pt x="103" y="42"/>
                    <a:pt x="80" y="45"/>
                  </a:cubicBezTo>
                  <a:cubicBezTo>
                    <a:pt x="59" y="47"/>
                    <a:pt x="0" y="58"/>
                    <a:pt x="15" y="29"/>
                  </a:cubicBezTo>
                  <a:cubicBezTo>
                    <a:pt x="29" y="2"/>
                    <a:pt x="45" y="0"/>
                    <a:pt x="54" y="0"/>
                  </a:cubicBezTo>
                  <a:cubicBezTo>
                    <a:pt x="63" y="0"/>
                    <a:pt x="75" y="4"/>
                    <a:pt x="82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328"/>
            <p:cNvSpPr>
              <a:spLocks noChangeArrowheads="1"/>
            </p:cNvSpPr>
            <p:nvPr/>
          </p:nvSpPr>
          <p:spPr bwMode="auto">
            <a:xfrm>
              <a:off x="12822238" y="11553826"/>
              <a:ext cx="360363" cy="987425"/>
            </a:xfrm>
            <a:prstGeom prst="rect">
              <a:avLst/>
            </a:prstGeom>
            <a:solidFill>
              <a:srgbClr val="F9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329"/>
            <p:cNvSpPr>
              <a:spLocks noChangeArrowheads="1"/>
            </p:cNvSpPr>
            <p:nvPr/>
          </p:nvSpPr>
          <p:spPr bwMode="auto">
            <a:xfrm>
              <a:off x="12963526" y="11703051"/>
              <a:ext cx="68263" cy="6826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330"/>
            <p:cNvSpPr>
              <a:spLocks noChangeArrowheads="1"/>
            </p:cNvSpPr>
            <p:nvPr/>
          </p:nvSpPr>
          <p:spPr bwMode="auto">
            <a:xfrm>
              <a:off x="12963526" y="118570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331"/>
            <p:cNvSpPr>
              <a:spLocks noChangeArrowheads="1"/>
            </p:cNvSpPr>
            <p:nvPr/>
          </p:nvSpPr>
          <p:spPr bwMode="auto">
            <a:xfrm>
              <a:off x="12963526" y="12015788"/>
              <a:ext cx="68263" cy="69850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332"/>
            <p:cNvSpPr>
              <a:spLocks noChangeArrowheads="1"/>
            </p:cNvSpPr>
            <p:nvPr/>
          </p:nvSpPr>
          <p:spPr bwMode="auto">
            <a:xfrm>
              <a:off x="12963526" y="12172951"/>
              <a:ext cx="68263" cy="66675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333"/>
            <p:cNvSpPr>
              <a:spLocks noChangeArrowheads="1"/>
            </p:cNvSpPr>
            <p:nvPr/>
          </p:nvSpPr>
          <p:spPr bwMode="auto">
            <a:xfrm>
              <a:off x="12963526" y="123269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34"/>
            <p:cNvSpPr>
              <a:spLocks/>
            </p:cNvSpPr>
            <p:nvPr/>
          </p:nvSpPr>
          <p:spPr bwMode="auto">
            <a:xfrm>
              <a:off x="12776201" y="11568113"/>
              <a:ext cx="447675" cy="161925"/>
            </a:xfrm>
            <a:custGeom>
              <a:avLst/>
              <a:gdLst>
                <a:gd name="T0" fmla="*/ 83 w 282"/>
                <a:gd name="T1" fmla="*/ 102 h 102"/>
                <a:gd name="T2" fmla="*/ 140 w 282"/>
                <a:gd name="T3" fmla="*/ 29 h 102"/>
                <a:gd name="T4" fmla="*/ 197 w 282"/>
                <a:gd name="T5" fmla="*/ 102 h 102"/>
                <a:gd name="T6" fmla="*/ 282 w 282"/>
                <a:gd name="T7" fmla="*/ 0 h 102"/>
                <a:gd name="T8" fmla="*/ 0 w 282"/>
                <a:gd name="T9" fmla="*/ 0 h 102"/>
                <a:gd name="T10" fmla="*/ 83 w 28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02">
                  <a:moveTo>
                    <a:pt x="83" y="102"/>
                  </a:moveTo>
                  <a:lnTo>
                    <a:pt x="140" y="29"/>
                  </a:lnTo>
                  <a:lnTo>
                    <a:pt x="197" y="102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83" y="10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35"/>
            <p:cNvSpPr>
              <a:spLocks/>
            </p:cNvSpPr>
            <p:nvPr/>
          </p:nvSpPr>
          <p:spPr bwMode="auto">
            <a:xfrm>
              <a:off x="12490451" y="12439651"/>
              <a:ext cx="219075" cy="377825"/>
            </a:xfrm>
            <a:custGeom>
              <a:avLst/>
              <a:gdLst>
                <a:gd name="T0" fmla="*/ 8 w 58"/>
                <a:gd name="T1" fmla="*/ 0 h 101"/>
                <a:gd name="T2" fmla="*/ 11 w 58"/>
                <a:gd name="T3" fmla="*/ 63 h 101"/>
                <a:gd name="T4" fmla="*/ 45 w 58"/>
                <a:gd name="T5" fmla="*/ 96 h 101"/>
                <a:gd name="T6" fmla="*/ 37 w 58"/>
                <a:gd name="T7" fmla="*/ 65 h 101"/>
                <a:gd name="T8" fmla="*/ 45 w 58"/>
                <a:gd name="T9" fmla="*/ 64 h 101"/>
                <a:gd name="T10" fmla="*/ 44 w 58"/>
                <a:gd name="T11" fmla="*/ 8 h 101"/>
                <a:gd name="T12" fmla="*/ 8 w 5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1">
                  <a:moveTo>
                    <a:pt x="8" y="0"/>
                  </a:moveTo>
                  <a:cubicBezTo>
                    <a:pt x="8" y="0"/>
                    <a:pt x="0" y="40"/>
                    <a:pt x="11" y="63"/>
                  </a:cubicBezTo>
                  <a:cubicBezTo>
                    <a:pt x="22" y="87"/>
                    <a:pt x="33" y="101"/>
                    <a:pt x="45" y="96"/>
                  </a:cubicBezTo>
                  <a:cubicBezTo>
                    <a:pt x="58" y="91"/>
                    <a:pt x="38" y="67"/>
                    <a:pt x="37" y="65"/>
                  </a:cubicBezTo>
                  <a:cubicBezTo>
                    <a:pt x="37" y="65"/>
                    <a:pt x="42" y="68"/>
                    <a:pt x="45" y="64"/>
                  </a:cubicBezTo>
                  <a:cubicBezTo>
                    <a:pt x="47" y="60"/>
                    <a:pt x="48" y="27"/>
                    <a:pt x="44" y="8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6"/>
            <p:cNvSpPr>
              <a:spLocks/>
            </p:cNvSpPr>
            <p:nvPr/>
          </p:nvSpPr>
          <p:spPr bwMode="auto">
            <a:xfrm>
              <a:off x="12580938" y="12630151"/>
              <a:ext cx="63500" cy="76200"/>
            </a:xfrm>
            <a:custGeom>
              <a:avLst/>
              <a:gdLst>
                <a:gd name="T0" fmla="*/ 17 w 17"/>
                <a:gd name="T1" fmla="*/ 20 h 20"/>
                <a:gd name="T2" fmla="*/ 13 w 17"/>
                <a:gd name="T3" fmla="*/ 14 h 20"/>
                <a:gd name="T4" fmla="*/ 4 w 17"/>
                <a:gd name="T5" fmla="*/ 0 h 20"/>
                <a:gd name="T6" fmla="*/ 17 w 1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0"/>
                  </a:moveTo>
                  <a:cubicBezTo>
                    <a:pt x="15" y="17"/>
                    <a:pt x="13" y="15"/>
                    <a:pt x="13" y="14"/>
                  </a:cubicBezTo>
                  <a:cubicBezTo>
                    <a:pt x="13" y="14"/>
                    <a:pt x="6" y="12"/>
                    <a:pt x="4" y="0"/>
                  </a:cubicBezTo>
                  <a:cubicBezTo>
                    <a:pt x="4" y="0"/>
                    <a:pt x="0" y="18"/>
                    <a:pt x="17" y="2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37"/>
            <p:cNvSpPr>
              <a:spLocks/>
            </p:cNvSpPr>
            <p:nvPr/>
          </p:nvSpPr>
          <p:spPr bwMode="auto">
            <a:xfrm>
              <a:off x="12476163" y="11553826"/>
              <a:ext cx="363538" cy="1477963"/>
            </a:xfrm>
            <a:custGeom>
              <a:avLst/>
              <a:gdLst>
                <a:gd name="T0" fmla="*/ 95 w 97"/>
                <a:gd name="T1" fmla="*/ 9 h 394"/>
                <a:gd name="T2" fmla="*/ 96 w 97"/>
                <a:gd name="T3" fmla="*/ 285 h 394"/>
                <a:gd name="T4" fmla="*/ 51 w 97"/>
                <a:gd name="T5" fmla="*/ 378 h 394"/>
                <a:gd name="T6" fmla="*/ 52 w 97"/>
                <a:gd name="T7" fmla="*/ 245 h 394"/>
                <a:gd name="T8" fmla="*/ 5 w 97"/>
                <a:gd name="T9" fmla="*/ 245 h 394"/>
                <a:gd name="T10" fmla="*/ 15 w 97"/>
                <a:gd name="T11" fmla="*/ 94 h 394"/>
                <a:gd name="T12" fmla="*/ 95 w 97"/>
                <a:gd name="T13" fmla="*/ 0 h 394"/>
                <a:gd name="T14" fmla="*/ 95 w 97"/>
                <a:gd name="T15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94">
                  <a:moveTo>
                    <a:pt x="95" y="9"/>
                  </a:moveTo>
                  <a:cubicBezTo>
                    <a:pt x="95" y="9"/>
                    <a:pt x="95" y="176"/>
                    <a:pt x="96" y="285"/>
                  </a:cubicBezTo>
                  <a:cubicBezTo>
                    <a:pt x="97" y="394"/>
                    <a:pt x="51" y="378"/>
                    <a:pt x="51" y="378"/>
                  </a:cubicBezTo>
                  <a:cubicBezTo>
                    <a:pt x="43" y="352"/>
                    <a:pt x="52" y="245"/>
                    <a:pt x="52" y="245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5" y="245"/>
                    <a:pt x="0" y="202"/>
                    <a:pt x="15" y="94"/>
                  </a:cubicBezTo>
                  <a:cubicBezTo>
                    <a:pt x="26" y="22"/>
                    <a:pt x="67" y="4"/>
                    <a:pt x="95" y="0"/>
                  </a:cubicBezTo>
                  <a:lnTo>
                    <a:pt x="95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38"/>
            <p:cNvSpPr>
              <a:spLocks/>
            </p:cNvSpPr>
            <p:nvPr/>
          </p:nvSpPr>
          <p:spPr bwMode="auto">
            <a:xfrm>
              <a:off x="12622213" y="11890376"/>
              <a:ext cx="87313" cy="582613"/>
            </a:xfrm>
            <a:custGeom>
              <a:avLst/>
              <a:gdLst>
                <a:gd name="T0" fmla="*/ 31 w 55"/>
                <a:gd name="T1" fmla="*/ 367 h 367"/>
                <a:gd name="T2" fmla="*/ 55 w 55"/>
                <a:gd name="T3" fmla="*/ 0 h 367"/>
                <a:gd name="T4" fmla="*/ 0 w 55"/>
                <a:gd name="T5" fmla="*/ 367 h 367"/>
                <a:gd name="T6" fmla="*/ 31 w 55"/>
                <a:gd name="T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67">
                  <a:moveTo>
                    <a:pt x="31" y="367"/>
                  </a:moveTo>
                  <a:lnTo>
                    <a:pt x="55" y="0"/>
                  </a:lnTo>
                  <a:lnTo>
                    <a:pt x="0" y="367"/>
                  </a:lnTo>
                  <a:lnTo>
                    <a:pt x="31" y="367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39"/>
            <p:cNvSpPr>
              <a:spLocks/>
            </p:cNvSpPr>
            <p:nvPr/>
          </p:nvSpPr>
          <p:spPr bwMode="auto">
            <a:xfrm>
              <a:off x="13369926" y="11790363"/>
              <a:ext cx="808038" cy="709613"/>
            </a:xfrm>
            <a:custGeom>
              <a:avLst/>
              <a:gdLst>
                <a:gd name="T0" fmla="*/ 30 w 215"/>
                <a:gd name="T1" fmla="*/ 0 h 189"/>
                <a:gd name="T2" fmla="*/ 136 w 215"/>
                <a:gd name="T3" fmla="*/ 87 h 189"/>
                <a:gd name="T4" fmla="*/ 193 w 215"/>
                <a:gd name="T5" fmla="*/ 81 h 189"/>
                <a:gd name="T6" fmla="*/ 161 w 215"/>
                <a:gd name="T7" fmla="*/ 112 h 189"/>
                <a:gd name="T8" fmla="*/ 211 w 215"/>
                <a:gd name="T9" fmla="*/ 145 h 189"/>
                <a:gd name="T10" fmla="*/ 174 w 215"/>
                <a:gd name="T11" fmla="*/ 142 h 189"/>
                <a:gd name="T12" fmla="*/ 196 w 215"/>
                <a:gd name="T13" fmla="*/ 165 h 189"/>
                <a:gd name="T14" fmla="*/ 164 w 215"/>
                <a:gd name="T15" fmla="*/ 160 h 189"/>
                <a:gd name="T16" fmla="*/ 178 w 215"/>
                <a:gd name="T17" fmla="*/ 179 h 189"/>
                <a:gd name="T18" fmla="*/ 139 w 215"/>
                <a:gd name="T19" fmla="*/ 171 h 189"/>
                <a:gd name="T20" fmla="*/ 99 w 215"/>
                <a:gd name="T21" fmla="*/ 122 h 189"/>
                <a:gd name="T22" fmla="*/ 0 w 215"/>
                <a:gd name="T23" fmla="*/ 31 h 189"/>
                <a:gd name="T24" fmla="*/ 30 w 215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189">
                  <a:moveTo>
                    <a:pt x="30" y="0"/>
                  </a:moveTo>
                  <a:cubicBezTo>
                    <a:pt x="30" y="0"/>
                    <a:pt x="105" y="89"/>
                    <a:pt x="136" y="87"/>
                  </a:cubicBezTo>
                  <a:cubicBezTo>
                    <a:pt x="168" y="84"/>
                    <a:pt x="182" y="74"/>
                    <a:pt x="193" y="81"/>
                  </a:cubicBezTo>
                  <a:cubicBezTo>
                    <a:pt x="204" y="89"/>
                    <a:pt x="178" y="113"/>
                    <a:pt x="161" y="112"/>
                  </a:cubicBezTo>
                  <a:cubicBezTo>
                    <a:pt x="161" y="112"/>
                    <a:pt x="215" y="130"/>
                    <a:pt x="211" y="145"/>
                  </a:cubicBezTo>
                  <a:cubicBezTo>
                    <a:pt x="207" y="159"/>
                    <a:pt x="174" y="142"/>
                    <a:pt x="174" y="142"/>
                  </a:cubicBezTo>
                  <a:cubicBezTo>
                    <a:pt x="174" y="142"/>
                    <a:pt x="200" y="156"/>
                    <a:pt x="196" y="165"/>
                  </a:cubicBezTo>
                  <a:cubicBezTo>
                    <a:pt x="192" y="174"/>
                    <a:pt x="164" y="160"/>
                    <a:pt x="164" y="160"/>
                  </a:cubicBezTo>
                  <a:cubicBezTo>
                    <a:pt x="164" y="160"/>
                    <a:pt x="183" y="173"/>
                    <a:pt x="178" y="179"/>
                  </a:cubicBezTo>
                  <a:cubicBezTo>
                    <a:pt x="171" y="189"/>
                    <a:pt x="139" y="171"/>
                    <a:pt x="139" y="171"/>
                  </a:cubicBezTo>
                  <a:cubicBezTo>
                    <a:pt x="120" y="160"/>
                    <a:pt x="106" y="145"/>
                    <a:pt x="99" y="122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0"/>
            <p:cNvSpPr>
              <a:spLocks/>
            </p:cNvSpPr>
            <p:nvPr/>
          </p:nvSpPr>
          <p:spPr bwMode="auto">
            <a:xfrm>
              <a:off x="13881101" y="12217401"/>
              <a:ext cx="112713" cy="123825"/>
            </a:xfrm>
            <a:custGeom>
              <a:avLst/>
              <a:gdLst>
                <a:gd name="T0" fmla="*/ 23 w 30"/>
                <a:gd name="T1" fmla="*/ 0 h 33"/>
                <a:gd name="T2" fmla="*/ 0 w 30"/>
                <a:gd name="T3" fmla="*/ 33 h 33"/>
                <a:gd name="T4" fmla="*/ 23 w 30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3">
                  <a:moveTo>
                    <a:pt x="23" y="0"/>
                  </a:moveTo>
                  <a:cubicBezTo>
                    <a:pt x="23" y="0"/>
                    <a:pt x="23" y="20"/>
                    <a:pt x="0" y="33"/>
                  </a:cubicBezTo>
                  <a:cubicBezTo>
                    <a:pt x="0" y="33"/>
                    <a:pt x="30" y="27"/>
                    <a:pt x="23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41"/>
            <p:cNvSpPr>
              <a:spLocks/>
            </p:cNvSpPr>
            <p:nvPr/>
          </p:nvSpPr>
          <p:spPr bwMode="auto">
            <a:xfrm>
              <a:off x="13163551" y="11553826"/>
              <a:ext cx="684213" cy="1477963"/>
            </a:xfrm>
            <a:custGeom>
              <a:avLst/>
              <a:gdLst>
                <a:gd name="T0" fmla="*/ 2 w 182"/>
                <a:gd name="T1" fmla="*/ 9 h 394"/>
                <a:gd name="T2" fmla="*/ 1 w 182"/>
                <a:gd name="T3" fmla="*/ 285 h 394"/>
                <a:gd name="T4" fmla="*/ 47 w 182"/>
                <a:gd name="T5" fmla="*/ 378 h 394"/>
                <a:gd name="T6" fmla="*/ 46 w 182"/>
                <a:gd name="T7" fmla="*/ 245 h 394"/>
                <a:gd name="T8" fmla="*/ 35 w 182"/>
                <a:gd name="T9" fmla="*/ 84 h 394"/>
                <a:gd name="T10" fmla="*/ 150 w 182"/>
                <a:gd name="T11" fmla="*/ 190 h 394"/>
                <a:gd name="T12" fmla="*/ 182 w 182"/>
                <a:gd name="T13" fmla="*/ 143 h 394"/>
                <a:gd name="T14" fmla="*/ 43 w 182"/>
                <a:gd name="T15" fmla="*/ 17 h 394"/>
                <a:gd name="T16" fmla="*/ 2 w 182"/>
                <a:gd name="T17" fmla="*/ 0 h 394"/>
                <a:gd name="T18" fmla="*/ 2 w 182"/>
                <a:gd name="T19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94">
                  <a:moveTo>
                    <a:pt x="2" y="9"/>
                  </a:moveTo>
                  <a:cubicBezTo>
                    <a:pt x="2" y="9"/>
                    <a:pt x="2" y="176"/>
                    <a:pt x="1" y="285"/>
                  </a:cubicBezTo>
                  <a:cubicBezTo>
                    <a:pt x="0" y="394"/>
                    <a:pt x="47" y="378"/>
                    <a:pt x="47" y="378"/>
                  </a:cubicBezTo>
                  <a:cubicBezTo>
                    <a:pt x="54" y="352"/>
                    <a:pt x="46" y="245"/>
                    <a:pt x="46" y="24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137" y="177"/>
                    <a:pt x="150" y="190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60" y="124"/>
                    <a:pt x="60" y="30"/>
                    <a:pt x="43" y="17"/>
                  </a:cubicBezTo>
                  <a:cubicBezTo>
                    <a:pt x="29" y="6"/>
                    <a:pt x="14" y="2"/>
                    <a:pt x="2" y="0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42"/>
            <p:cNvSpPr>
              <a:spLocks/>
            </p:cNvSpPr>
            <p:nvPr/>
          </p:nvSpPr>
          <p:spPr bwMode="auto">
            <a:xfrm>
              <a:off x="12265026" y="11122026"/>
              <a:ext cx="285750" cy="269875"/>
            </a:xfrm>
            <a:custGeom>
              <a:avLst/>
              <a:gdLst>
                <a:gd name="T0" fmla="*/ 62 w 76"/>
                <a:gd name="T1" fmla="*/ 12 h 72"/>
                <a:gd name="T2" fmla="*/ 35 w 76"/>
                <a:gd name="T3" fmla="*/ 4 h 72"/>
                <a:gd name="T4" fmla="*/ 76 w 76"/>
                <a:gd name="T5" fmla="*/ 72 h 72"/>
                <a:gd name="T6" fmla="*/ 62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62" y="12"/>
                  </a:moveTo>
                  <a:cubicBezTo>
                    <a:pt x="62" y="12"/>
                    <a:pt x="52" y="0"/>
                    <a:pt x="35" y="4"/>
                  </a:cubicBezTo>
                  <a:cubicBezTo>
                    <a:pt x="20" y="8"/>
                    <a:pt x="0" y="51"/>
                    <a:pt x="76" y="72"/>
                  </a:cubicBezTo>
                  <a:lnTo>
                    <a:pt x="62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43"/>
            <p:cNvSpPr>
              <a:spLocks/>
            </p:cNvSpPr>
            <p:nvPr/>
          </p:nvSpPr>
          <p:spPr bwMode="auto">
            <a:xfrm>
              <a:off x="13455651" y="11122026"/>
              <a:ext cx="285750" cy="269875"/>
            </a:xfrm>
            <a:custGeom>
              <a:avLst/>
              <a:gdLst>
                <a:gd name="T0" fmla="*/ 14 w 76"/>
                <a:gd name="T1" fmla="*/ 12 h 72"/>
                <a:gd name="T2" fmla="*/ 41 w 76"/>
                <a:gd name="T3" fmla="*/ 4 h 72"/>
                <a:gd name="T4" fmla="*/ 0 w 76"/>
                <a:gd name="T5" fmla="*/ 72 h 72"/>
                <a:gd name="T6" fmla="*/ 14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14" y="12"/>
                  </a:moveTo>
                  <a:cubicBezTo>
                    <a:pt x="14" y="12"/>
                    <a:pt x="24" y="0"/>
                    <a:pt x="41" y="4"/>
                  </a:cubicBezTo>
                  <a:cubicBezTo>
                    <a:pt x="56" y="8"/>
                    <a:pt x="76" y="51"/>
                    <a:pt x="0" y="72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44"/>
            <p:cNvSpPr>
              <a:spLocks/>
            </p:cNvSpPr>
            <p:nvPr/>
          </p:nvSpPr>
          <p:spPr bwMode="auto">
            <a:xfrm>
              <a:off x="12465051" y="10764838"/>
              <a:ext cx="1077913" cy="855663"/>
            </a:xfrm>
            <a:custGeom>
              <a:avLst/>
              <a:gdLst>
                <a:gd name="T0" fmla="*/ 232 w 287"/>
                <a:gd name="T1" fmla="*/ 199 h 228"/>
                <a:gd name="T2" fmla="*/ 179 w 287"/>
                <a:gd name="T3" fmla="*/ 219 h 228"/>
                <a:gd name="T4" fmla="*/ 107 w 287"/>
                <a:gd name="T5" fmla="*/ 219 h 228"/>
                <a:gd name="T6" fmla="*/ 55 w 287"/>
                <a:gd name="T7" fmla="*/ 199 h 228"/>
                <a:gd name="T8" fmla="*/ 0 w 287"/>
                <a:gd name="T9" fmla="*/ 118 h 228"/>
                <a:gd name="T10" fmla="*/ 0 w 287"/>
                <a:gd name="T11" fmla="*/ 0 h 228"/>
                <a:gd name="T12" fmla="*/ 287 w 287"/>
                <a:gd name="T13" fmla="*/ 0 h 228"/>
                <a:gd name="T14" fmla="*/ 287 w 287"/>
                <a:gd name="T15" fmla="*/ 118 h 228"/>
                <a:gd name="T16" fmla="*/ 232 w 287"/>
                <a:gd name="T17" fmla="*/ 19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28">
                  <a:moveTo>
                    <a:pt x="232" y="199"/>
                  </a:moveTo>
                  <a:cubicBezTo>
                    <a:pt x="179" y="219"/>
                    <a:pt x="179" y="219"/>
                    <a:pt x="179" y="219"/>
                  </a:cubicBezTo>
                  <a:cubicBezTo>
                    <a:pt x="156" y="228"/>
                    <a:pt x="130" y="228"/>
                    <a:pt x="107" y="21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22" y="186"/>
                    <a:pt x="0" y="154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7" y="118"/>
                    <a:pt x="287" y="118"/>
                    <a:pt x="287" y="118"/>
                  </a:cubicBezTo>
                  <a:cubicBezTo>
                    <a:pt x="287" y="154"/>
                    <a:pt x="265" y="186"/>
                    <a:pt x="232" y="199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45"/>
            <p:cNvSpPr>
              <a:spLocks/>
            </p:cNvSpPr>
            <p:nvPr/>
          </p:nvSpPr>
          <p:spPr bwMode="auto">
            <a:xfrm>
              <a:off x="12896851" y="11395076"/>
              <a:ext cx="236538" cy="106363"/>
            </a:xfrm>
            <a:custGeom>
              <a:avLst/>
              <a:gdLst>
                <a:gd name="T0" fmla="*/ 0 w 63"/>
                <a:gd name="T1" fmla="*/ 12 h 28"/>
                <a:gd name="T2" fmla="*/ 17 w 63"/>
                <a:gd name="T3" fmla="*/ 0 h 28"/>
                <a:gd name="T4" fmla="*/ 31 w 63"/>
                <a:gd name="T5" fmla="*/ 10 h 28"/>
                <a:gd name="T6" fmla="*/ 49 w 63"/>
                <a:gd name="T7" fmla="*/ 1 h 28"/>
                <a:gd name="T8" fmla="*/ 63 w 63"/>
                <a:gd name="T9" fmla="*/ 13 h 28"/>
                <a:gd name="T10" fmla="*/ 30 w 63"/>
                <a:gd name="T11" fmla="*/ 28 h 28"/>
                <a:gd name="T12" fmla="*/ 0 w 63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8">
                  <a:moveTo>
                    <a:pt x="0" y="12"/>
                  </a:moveTo>
                  <a:cubicBezTo>
                    <a:pt x="0" y="12"/>
                    <a:pt x="8" y="0"/>
                    <a:pt x="17" y="0"/>
                  </a:cubicBezTo>
                  <a:cubicBezTo>
                    <a:pt x="26" y="1"/>
                    <a:pt x="31" y="10"/>
                    <a:pt x="31" y="10"/>
                  </a:cubicBezTo>
                  <a:cubicBezTo>
                    <a:pt x="31" y="10"/>
                    <a:pt x="39" y="0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3" y="28"/>
                    <a:pt x="30" y="28"/>
                  </a:cubicBezTo>
                  <a:cubicBezTo>
                    <a:pt x="7" y="28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46"/>
            <p:cNvSpPr>
              <a:spLocks/>
            </p:cNvSpPr>
            <p:nvPr/>
          </p:nvSpPr>
          <p:spPr bwMode="auto">
            <a:xfrm>
              <a:off x="12633326" y="11034713"/>
              <a:ext cx="188913" cy="117475"/>
            </a:xfrm>
            <a:custGeom>
              <a:avLst/>
              <a:gdLst>
                <a:gd name="T0" fmla="*/ 4 w 50"/>
                <a:gd name="T1" fmla="*/ 31 h 31"/>
                <a:gd name="T2" fmla="*/ 0 w 50"/>
                <a:gd name="T3" fmla="*/ 28 h 31"/>
                <a:gd name="T4" fmla="*/ 23 w 50"/>
                <a:gd name="T5" fmla="*/ 0 h 31"/>
                <a:gd name="T6" fmla="*/ 50 w 50"/>
                <a:gd name="T7" fmla="*/ 22 h 31"/>
                <a:gd name="T8" fmla="*/ 47 w 50"/>
                <a:gd name="T9" fmla="*/ 26 h 31"/>
                <a:gd name="T10" fmla="*/ 43 w 50"/>
                <a:gd name="T11" fmla="*/ 23 h 31"/>
                <a:gd name="T12" fmla="*/ 23 w 50"/>
                <a:gd name="T13" fmla="*/ 7 h 31"/>
                <a:gd name="T14" fmla="*/ 7 w 50"/>
                <a:gd name="T15" fmla="*/ 28 h 31"/>
                <a:gd name="T16" fmla="*/ 4 w 50"/>
                <a:gd name="T17" fmla="*/ 31 h 31"/>
                <a:gd name="T18" fmla="*/ 4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" y="31"/>
                  </a:moveTo>
                  <a:cubicBezTo>
                    <a:pt x="2" y="31"/>
                    <a:pt x="0" y="30"/>
                    <a:pt x="0" y="28"/>
                  </a:cubicBezTo>
                  <a:cubicBezTo>
                    <a:pt x="0" y="19"/>
                    <a:pt x="5" y="1"/>
                    <a:pt x="23" y="0"/>
                  </a:cubicBezTo>
                  <a:cubicBezTo>
                    <a:pt x="40" y="0"/>
                    <a:pt x="48" y="14"/>
                    <a:pt x="50" y="22"/>
                  </a:cubicBezTo>
                  <a:cubicBezTo>
                    <a:pt x="50" y="24"/>
                    <a:pt x="49" y="26"/>
                    <a:pt x="47" y="26"/>
                  </a:cubicBezTo>
                  <a:cubicBezTo>
                    <a:pt x="45" y="27"/>
                    <a:pt x="44" y="25"/>
                    <a:pt x="43" y="23"/>
                  </a:cubicBezTo>
                  <a:cubicBezTo>
                    <a:pt x="43" y="23"/>
                    <a:pt x="39" y="7"/>
                    <a:pt x="23" y="7"/>
                  </a:cubicBezTo>
                  <a:cubicBezTo>
                    <a:pt x="7" y="8"/>
                    <a:pt x="7" y="27"/>
                    <a:pt x="7" y="28"/>
                  </a:cubicBezTo>
                  <a:cubicBezTo>
                    <a:pt x="7" y="30"/>
                    <a:pt x="6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47"/>
            <p:cNvSpPr>
              <a:spLocks/>
            </p:cNvSpPr>
            <p:nvPr/>
          </p:nvSpPr>
          <p:spPr bwMode="auto">
            <a:xfrm>
              <a:off x="12558713" y="11114088"/>
              <a:ext cx="104775" cy="38100"/>
            </a:xfrm>
            <a:custGeom>
              <a:avLst/>
              <a:gdLst>
                <a:gd name="T0" fmla="*/ 18 w 28"/>
                <a:gd name="T1" fmla="*/ 10 h 10"/>
                <a:gd name="T2" fmla="*/ 3 w 28"/>
                <a:gd name="T3" fmla="*/ 7 h 10"/>
                <a:gd name="T4" fmla="*/ 1 w 28"/>
                <a:gd name="T5" fmla="*/ 3 h 10"/>
                <a:gd name="T6" fmla="*/ 5 w 28"/>
                <a:gd name="T7" fmla="*/ 1 h 10"/>
                <a:gd name="T8" fmla="*/ 23 w 28"/>
                <a:gd name="T9" fmla="*/ 3 h 10"/>
                <a:gd name="T10" fmla="*/ 27 w 28"/>
                <a:gd name="T11" fmla="*/ 5 h 10"/>
                <a:gd name="T12" fmla="*/ 25 w 28"/>
                <a:gd name="T13" fmla="*/ 9 h 10"/>
                <a:gd name="T14" fmla="*/ 18 w 2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18" y="10"/>
                  </a:moveTo>
                  <a:cubicBezTo>
                    <a:pt x="14" y="10"/>
                    <a:pt x="9" y="10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6" y="5"/>
                    <a:pt x="23" y="3"/>
                    <a:pt x="23" y="3"/>
                  </a:cubicBezTo>
                  <a:cubicBezTo>
                    <a:pt x="25" y="2"/>
                    <a:pt x="26" y="3"/>
                    <a:pt x="27" y="5"/>
                  </a:cubicBezTo>
                  <a:cubicBezTo>
                    <a:pt x="28" y="7"/>
                    <a:pt x="26" y="9"/>
                    <a:pt x="25" y="9"/>
                  </a:cubicBezTo>
                  <a:cubicBezTo>
                    <a:pt x="24" y="9"/>
                    <a:pt x="22" y="10"/>
                    <a:pt x="18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48"/>
            <p:cNvSpPr>
              <a:spLocks/>
            </p:cNvSpPr>
            <p:nvPr/>
          </p:nvSpPr>
          <p:spPr bwMode="auto">
            <a:xfrm>
              <a:off x="12558713" y="11061701"/>
              <a:ext cx="104775" cy="63500"/>
            </a:xfrm>
            <a:custGeom>
              <a:avLst/>
              <a:gdLst>
                <a:gd name="T0" fmla="*/ 24 w 28"/>
                <a:gd name="T1" fmla="*/ 17 h 17"/>
                <a:gd name="T2" fmla="*/ 2 w 28"/>
                <a:gd name="T3" fmla="*/ 7 h 17"/>
                <a:gd name="T4" fmla="*/ 1 w 28"/>
                <a:gd name="T5" fmla="*/ 2 h 17"/>
                <a:gd name="T6" fmla="*/ 6 w 28"/>
                <a:gd name="T7" fmla="*/ 2 h 17"/>
                <a:gd name="T8" fmla="*/ 6 w 28"/>
                <a:gd name="T9" fmla="*/ 2 h 17"/>
                <a:gd name="T10" fmla="*/ 24 w 28"/>
                <a:gd name="T11" fmla="*/ 10 h 17"/>
                <a:gd name="T12" fmla="*/ 24 w 28"/>
                <a:gd name="T13" fmla="*/ 10 h 17"/>
                <a:gd name="T14" fmla="*/ 28 w 28"/>
                <a:gd name="T15" fmla="*/ 13 h 17"/>
                <a:gd name="T16" fmla="*/ 24 w 28"/>
                <a:gd name="T17" fmla="*/ 17 h 17"/>
                <a:gd name="T18" fmla="*/ 24 w 28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7">
                  <a:moveTo>
                    <a:pt x="24" y="17"/>
                  </a:moveTo>
                  <a:cubicBezTo>
                    <a:pt x="14" y="1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4"/>
                    <a:pt x="18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6" y="10"/>
                    <a:pt x="28" y="11"/>
                    <a:pt x="28" y="13"/>
                  </a:cubicBezTo>
                  <a:cubicBezTo>
                    <a:pt x="28" y="15"/>
                    <a:pt x="26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49"/>
            <p:cNvSpPr>
              <a:spLocks/>
            </p:cNvSpPr>
            <p:nvPr/>
          </p:nvSpPr>
          <p:spPr bwMode="auto">
            <a:xfrm>
              <a:off x="13166726" y="11034713"/>
              <a:ext cx="188913" cy="117475"/>
            </a:xfrm>
            <a:custGeom>
              <a:avLst/>
              <a:gdLst>
                <a:gd name="T0" fmla="*/ 46 w 50"/>
                <a:gd name="T1" fmla="*/ 31 h 31"/>
                <a:gd name="T2" fmla="*/ 46 w 50"/>
                <a:gd name="T3" fmla="*/ 31 h 31"/>
                <a:gd name="T4" fmla="*/ 43 w 50"/>
                <a:gd name="T5" fmla="*/ 28 h 31"/>
                <a:gd name="T6" fmla="*/ 27 w 50"/>
                <a:gd name="T7" fmla="*/ 7 h 31"/>
                <a:gd name="T8" fmla="*/ 7 w 50"/>
                <a:gd name="T9" fmla="*/ 23 h 31"/>
                <a:gd name="T10" fmla="*/ 3 w 50"/>
                <a:gd name="T11" fmla="*/ 26 h 31"/>
                <a:gd name="T12" fmla="*/ 0 w 50"/>
                <a:gd name="T13" fmla="*/ 22 h 31"/>
                <a:gd name="T14" fmla="*/ 27 w 50"/>
                <a:gd name="T15" fmla="*/ 0 h 31"/>
                <a:gd name="T16" fmla="*/ 50 w 50"/>
                <a:gd name="T17" fmla="*/ 28 h 31"/>
                <a:gd name="T18" fmla="*/ 46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5" y="31"/>
                    <a:pt x="43" y="30"/>
                    <a:pt x="43" y="28"/>
                  </a:cubicBezTo>
                  <a:cubicBezTo>
                    <a:pt x="43" y="27"/>
                    <a:pt x="43" y="8"/>
                    <a:pt x="27" y="7"/>
                  </a:cubicBezTo>
                  <a:cubicBezTo>
                    <a:pt x="11" y="7"/>
                    <a:pt x="7" y="23"/>
                    <a:pt x="7" y="23"/>
                  </a:cubicBezTo>
                  <a:cubicBezTo>
                    <a:pt x="7" y="25"/>
                    <a:pt x="5" y="27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2" y="14"/>
                    <a:pt x="10" y="0"/>
                    <a:pt x="27" y="0"/>
                  </a:cubicBezTo>
                  <a:cubicBezTo>
                    <a:pt x="45" y="1"/>
                    <a:pt x="50" y="19"/>
                    <a:pt x="50" y="28"/>
                  </a:cubicBezTo>
                  <a:cubicBezTo>
                    <a:pt x="50" y="30"/>
                    <a:pt x="48" y="31"/>
                    <a:pt x="46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50"/>
            <p:cNvSpPr>
              <a:spLocks/>
            </p:cNvSpPr>
            <p:nvPr/>
          </p:nvSpPr>
          <p:spPr bwMode="auto">
            <a:xfrm>
              <a:off x="13328651" y="11114088"/>
              <a:ext cx="101600" cy="38100"/>
            </a:xfrm>
            <a:custGeom>
              <a:avLst/>
              <a:gdLst>
                <a:gd name="T0" fmla="*/ 9 w 27"/>
                <a:gd name="T1" fmla="*/ 10 h 10"/>
                <a:gd name="T2" fmla="*/ 3 w 27"/>
                <a:gd name="T3" fmla="*/ 9 h 10"/>
                <a:gd name="T4" fmla="*/ 0 w 27"/>
                <a:gd name="T5" fmla="*/ 5 h 10"/>
                <a:gd name="T6" fmla="*/ 4 w 27"/>
                <a:gd name="T7" fmla="*/ 3 h 10"/>
                <a:gd name="T8" fmla="*/ 22 w 27"/>
                <a:gd name="T9" fmla="*/ 1 h 10"/>
                <a:gd name="T10" fmla="*/ 26 w 27"/>
                <a:gd name="T11" fmla="*/ 3 h 10"/>
                <a:gd name="T12" fmla="*/ 24 w 27"/>
                <a:gd name="T13" fmla="*/ 7 h 10"/>
                <a:gd name="T14" fmla="*/ 9 w 27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0">
                  <a:moveTo>
                    <a:pt x="9" y="10"/>
                  </a:moveTo>
                  <a:cubicBezTo>
                    <a:pt x="5" y="10"/>
                    <a:pt x="3" y="9"/>
                    <a:pt x="3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1" y="3"/>
                    <a:pt x="3" y="2"/>
                    <a:pt x="4" y="3"/>
                  </a:cubicBezTo>
                  <a:cubicBezTo>
                    <a:pt x="5" y="3"/>
                    <a:pt x="12" y="5"/>
                    <a:pt x="22" y="1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18" y="10"/>
                    <a:pt x="13" y="10"/>
                    <a:pt x="9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51"/>
            <p:cNvSpPr>
              <a:spLocks/>
            </p:cNvSpPr>
            <p:nvPr/>
          </p:nvSpPr>
          <p:spPr bwMode="auto">
            <a:xfrm>
              <a:off x="13325476" y="11061701"/>
              <a:ext cx="104775" cy="63500"/>
            </a:xfrm>
            <a:custGeom>
              <a:avLst/>
              <a:gdLst>
                <a:gd name="T0" fmla="*/ 4 w 28"/>
                <a:gd name="T1" fmla="*/ 17 h 17"/>
                <a:gd name="T2" fmla="*/ 4 w 28"/>
                <a:gd name="T3" fmla="*/ 17 h 17"/>
                <a:gd name="T4" fmla="*/ 0 w 28"/>
                <a:gd name="T5" fmla="*/ 13 h 17"/>
                <a:gd name="T6" fmla="*/ 4 w 28"/>
                <a:gd name="T7" fmla="*/ 10 h 17"/>
                <a:gd name="T8" fmla="*/ 4 w 28"/>
                <a:gd name="T9" fmla="*/ 10 h 17"/>
                <a:gd name="T10" fmla="*/ 22 w 28"/>
                <a:gd name="T11" fmla="*/ 2 h 17"/>
                <a:gd name="T12" fmla="*/ 27 w 28"/>
                <a:gd name="T13" fmla="*/ 2 h 17"/>
                <a:gd name="T14" fmla="*/ 26 w 28"/>
                <a:gd name="T15" fmla="*/ 7 h 17"/>
                <a:gd name="T16" fmla="*/ 4 w 2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11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0" y="10"/>
                    <a:pt x="19" y="4"/>
                    <a:pt x="22" y="2"/>
                  </a:cubicBezTo>
                  <a:cubicBezTo>
                    <a:pt x="23" y="0"/>
                    <a:pt x="26" y="1"/>
                    <a:pt x="27" y="2"/>
                  </a:cubicBezTo>
                  <a:cubicBezTo>
                    <a:pt x="28" y="4"/>
                    <a:pt x="28" y="6"/>
                    <a:pt x="26" y="7"/>
                  </a:cubicBezTo>
                  <a:cubicBezTo>
                    <a:pt x="26" y="7"/>
                    <a:pt x="14" y="17"/>
                    <a:pt x="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52"/>
            <p:cNvSpPr>
              <a:spLocks/>
            </p:cNvSpPr>
            <p:nvPr/>
          </p:nvSpPr>
          <p:spPr bwMode="auto">
            <a:xfrm>
              <a:off x="12441238" y="10566401"/>
              <a:ext cx="1109663" cy="574675"/>
            </a:xfrm>
            <a:custGeom>
              <a:avLst/>
              <a:gdLst>
                <a:gd name="T0" fmla="*/ 6 w 295"/>
                <a:gd name="T1" fmla="*/ 153 h 153"/>
                <a:gd name="T2" fmla="*/ 90 w 295"/>
                <a:gd name="T3" fmla="*/ 66 h 153"/>
                <a:gd name="T4" fmla="*/ 295 w 295"/>
                <a:gd name="T5" fmla="*/ 125 h 153"/>
                <a:gd name="T6" fmla="*/ 295 w 295"/>
                <a:gd name="T7" fmla="*/ 0 h 153"/>
                <a:gd name="T8" fmla="*/ 5 w 295"/>
                <a:gd name="T9" fmla="*/ 0 h 153"/>
                <a:gd name="T10" fmla="*/ 0 w 295"/>
                <a:gd name="T11" fmla="*/ 141 h 153"/>
                <a:gd name="T12" fmla="*/ 6 w 295"/>
                <a:gd name="T1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3">
                  <a:moveTo>
                    <a:pt x="6" y="153"/>
                  </a:moveTo>
                  <a:cubicBezTo>
                    <a:pt x="6" y="153"/>
                    <a:pt x="68" y="131"/>
                    <a:pt x="90" y="66"/>
                  </a:cubicBezTo>
                  <a:cubicBezTo>
                    <a:pt x="90" y="66"/>
                    <a:pt x="150" y="137"/>
                    <a:pt x="295" y="125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6" y="153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5" name="圓角矩形圖說文字 64"/>
          <p:cNvSpPr/>
          <p:nvPr/>
        </p:nvSpPr>
        <p:spPr>
          <a:xfrm>
            <a:off x="2652299" y="2857990"/>
            <a:ext cx="8916309" cy="3069604"/>
          </a:xfrm>
          <a:prstGeom prst="wedgeRoundRectCallout">
            <a:avLst>
              <a:gd name="adj1" fmla="val -55459"/>
              <a:gd name="adj2" fmla="val -1614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en-US" altLang="zh-TW" sz="2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AACSB</a:t>
            </a:r>
            <a:r>
              <a:rPr lang="zh-TW" altLang="en-US" sz="2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是以</a:t>
            </a:r>
            <a:r>
              <a:rPr lang="zh-TW" alt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管院</a:t>
            </a:r>
            <a:r>
              <a:rPr lang="zh-TW" alt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使命</a:t>
            </a:r>
            <a:r>
              <a:rPr lang="zh-TW" altLang="en-US" sz="2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做為基石</a:t>
            </a:r>
            <a:r>
              <a:rPr lang="zh-TW" altLang="en-US" sz="28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，</a:t>
            </a:r>
            <a:r>
              <a:rPr lang="zh-TW" altLang="en-US" sz="2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其中又針對</a:t>
            </a:r>
            <a:endParaRPr lang="en-US" altLang="zh-TW" sz="2800" dirty="0" smtClean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r>
              <a:rPr lang="zh-TW" alt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學習成效</a:t>
            </a:r>
            <a:r>
              <a:rPr lang="en-US" altLang="zh-TW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(</a:t>
            </a:r>
            <a:r>
              <a:rPr lang="en-US" altLang="zh-TW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AoL</a:t>
            </a:r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)</a:t>
            </a:r>
            <a:r>
              <a:rPr lang="zh-TW" altLang="en-US" sz="2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以及</a:t>
            </a:r>
            <a:r>
              <a:rPr lang="zh-TW" alt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師資</a:t>
            </a:r>
            <a:r>
              <a:rPr lang="zh-TW" altLang="en-US" sz="2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做</a:t>
            </a:r>
            <a:r>
              <a:rPr lang="zh-TW" altLang="en-US" sz="28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非常嚴格的把關</a:t>
            </a:r>
            <a:endParaRPr lang="en-US" altLang="zh-TW" sz="28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r>
              <a:rPr lang="en-US" altLang="zh-TW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AACSB is a mission-driven process and it also strengthens on </a:t>
            </a:r>
            <a:r>
              <a:rPr lang="en-US" altLang="zh-TW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Assurance of Learning (</a:t>
            </a:r>
            <a:r>
              <a:rPr lang="en-US" altLang="zh-TW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AoL</a:t>
            </a:r>
            <a:r>
              <a:rPr lang="en-US" altLang="zh-TW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)</a:t>
            </a:r>
            <a:r>
              <a:rPr lang="en-US" altLang="zh-TW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and </a:t>
            </a:r>
            <a:r>
              <a:rPr lang="en-US" altLang="zh-TW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Faculty Qualification</a:t>
            </a:r>
            <a:endParaRPr lang="en-US" altLang="zh-TW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4" name="圓角矩形圖說文字 33"/>
          <p:cNvSpPr/>
          <p:nvPr/>
        </p:nvSpPr>
        <p:spPr>
          <a:xfrm>
            <a:off x="4982308" y="1015939"/>
            <a:ext cx="3312368" cy="1200191"/>
          </a:xfrm>
          <a:prstGeom prst="wedgeRoundRectCallout">
            <a:avLst>
              <a:gd name="adj1" fmla="val -56286"/>
              <a:gd name="adj2" fmla="val -20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那學習就有保障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!!!!!</a:t>
            </a:r>
          </a:p>
          <a:p>
            <a:pPr algn="ctr">
              <a:spcBef>
                <a:spcPts val="600"/>
              </a:spcBef>
            </a:pPr>
            <a:r>
              <a:rPr lang="en-US" altLang="zh-TW" sz="2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It </a:t>
            </a:r>
            <a:r>
              <a:rPr lang="en-US" altLang="zh-TW" sz="2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sz="2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 so great !!!!</a:t>
            </a:r>
            <a:endParaRPr lang="en-US" altLang="zh-TW" sz="16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3272382" y="863946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!!!!!!!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80000" y="2717712"/>
            <a:ext cx="135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不止喔</a:t>
            </a:r>
            <a:r>
              <a:rPr lang="en-US" altLang="zh-TW" dirty="0" smtClean="0">
                <a:latin typeface="+mj-ea"/>
                <a:ea typeface="+mj-ea"/>
              </a:rPr>
              <a:t>……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73" name="圖片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4" y="696376"/>
            <a:ext cx="627759" cy="628932"/>
          </a:xfrm>
          <a:prstGeom prst="rect">
            <a:avLst/>
          </a:prstGeom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87" y="709373"/>
            <a:ext cx="475492" cy="631725"/>
          </a:xfrm>
          <a:prstGeom prst="rect">
            <a:avLst/>
          </a:prstGeom>
        </p:spPr>
      </p:pic>
      <p:pic>
        <p:nvPicPr>
          <p:cNvPr id="77" name="圖片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8" y="5923284"/>
            <a:ext cx="1058759" cy="270892"/>
          </a:xfrm>
          <a:prstGeom prst="rect">
            <a:avLst/>
          </a:prstGeom>
        </p:spPr>
      </p:pic>
      <p:grpSp>
        <p:nvGrpSpPr>
          <p:cNvPr id="68" name="群組 67"/>
          <p:cNvGrpSpPr/>
          <p:nvPr/>
        </p:nvGrpSpPr>
        <p:grpSpPr>
          <a:xfrm>
            <a:off x="3884162" y="993244"/>
            <a:ext cx="857731" cy="1610606"/>
            <a:chOff x="8693863" y="4239487"/>
            <a:chExt cx="1071786" cy="2012548"/>
          </a:xfrm>
        </p:grpSpPr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693863" y="4274864"/>
              <a:ext cx="1071786" cy="571270"/>
            </a:xfrm>
            <a:custGeom>
              <a:avLst/>
              <a:gdLst>
                <a:gd name="T0" fmla="*/ 107 w 563"/>
                <a:gd name="T1" fmla="*/ 238 h 299"/>
                <a:gd name="T2" fmla="*/ 281 w 563"/>
                <a:gd name="T3" fmla="*/ 0 h 299"/>
                <a:gd name="T4" fmla="*/ 456 w 563"/>
                <a:gd name="T5" fmla="*/ 236 h 299"/>
                <a:gd name="T6" fmla="*/ 281 w 563"/>
                <a:gd name="T7" fmla="*/ 299 h 299"/>
                <a:gd name="T8" fmla="*/ 107 w 563"/>
                <a:gd name="T9" fmla="*/ 23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99">
                  <a:moveTo>
                    <a:pt x="107" y="238"/>
                  </a:moveTo>
                  <a:cubicBezTo>
                    <a:pt x="107" y="238"/>
                    <a:pt x="0" y="0"/>
                    <a:pt x="281" y="0"/>
                  </a:cubicBezTo>
                  <a:cubicBezTo>
                    <a:pt x="563" y="0"/>
                    <a:pt x="456" y="236"/>
                    <a:pt x="456" y="236"/>
                  </a:cubicBezTo>
                  <a:cubicBezTo>
                    <a:pt x="281" y="299"/>
                    <a:pt x="281" y="299"/>
                    <a:pt x="281" y="299"/>
                  </a:cubicBezTo>
                  <a:lnTo>
                    <a:pt x="107" y="238"/>
                  </a:lnTo>
                  <a:close/>
                </a:path>
              </a:pathLst>
            </a:custGeom>
            <a:solidFill>
              <a:srgbClr val="6D4C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44"/>
            <p:cNvSpPr>
              <a:spLocks/>
            </p:cNvSpPr>
            <p:nvPr/>
          </p:nvSpPr>
          <p:spPr bwMode="auto">
            <a:xfrm>
              <a:off x="8937570" y="4999434"/>
              <a:ext cx="112682" cy="528032"/>
            </a:xfrm>
            <a:custGeom>
              <a:avLst/>
              <a:gdLst>
                <a:gd name="T0" fmla="*/ 48 w 59"/>
                <a:gd name="T1" fmla="*/ 0 h 277"/>
                <a:gd name="T2" fmla="*/ 0 w 59"/>
                <a:gd name="T3" fmla="*/ 263 h 277"/>
                <a:gd name="T4" fmla="*/ 56 w 59"/>
                <a:gd name="T5" fmla="*/ 276 h 277"/>
                <a:gd name="T6" fmla="*/ 48 w 59"/>
                <a:gd name="T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77">
                  <a:moveTo>
                    <a:pt x="48" y="0"/>
                  </a:moveTo>
                  <a:cubicBezTo>
                    <a:pt x="48" y="0"/>
                    <a:pt x="8" y="99"/>
                    <a:pt x="0" y="263"/>
                  </a:cubicBezTo>
                  <a:cubicBezTo>
                    <a:pt x="0" y="263"/>
                    <a:pt x="39" y="277"/>
                    <a:pt x="56" y="276"/>
                  </a:cubicBezTo>
                  <a:cubicBezTo>
                    <a:pt x="59" y="193"/>
                    <a:pt x="48" y="73"/>
                    <a:pt x="48" y="0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45"/>
            <p:cNvSpPr>
              <a:spLocks/>
            </p:cNvSpPr>
            <p:nvPr/>
          </p:nvSpPr>
          <p:spPr bwMode="auto">
            <a:xfrm>
              <a:off x="8987359" y="4999434"/>
              <a:ext cx="41928" cy="497896"/>
            </a:xfrm>
            <a:custGeom>
              <a:avLst/>
              <a:gdLst>
                <a:gd name="T0" fmla="*/ 22 w 22"/>
                <a:gd name="T1" fmla="*/ 0 h 261"/>
                <a:gd name="T2" fmla="*/ 22 w 22"/>
                <a:gd name="T3" fmla="*/ 261 h 261"/>
                <a:gd name="T4" fmla="*/ 22 w 22"/>
                <a:gd name="T5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1">
                  <a:moveTo>
                    <a:pt x="22" y="0"/>
                  </a:moveTo>
                  <a:cubicBezTo>
                    <a:pt x="22" y="261"/>
                    <a:pt x="22" y="261"/>
                    <a:pt x="22" y="261"/>
                  </a:cubicBezTo>
                  <a:cubicBezTo>
                    <a:pt x="22" y="261"/>
                    <a:pt x="0" y="172"/>
                    <a:pt x="22" y="0"/>
                  </a:cubicBez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6"/>
            <p:cNvSpPr>
              <a:spLocks/>
            </p:cNvSpPr>
            <p:nvPr/>
          </p:nvSpPr>
          <p:spPr bwMode="auto">
            <a:xfrm>
              <a:off x="9394848" y="5410853"/>
              <a:ext cx="125784" cy="237156"/>
            </a:xfrm>
            <a:custGeom>
              <a:avLst/>
              <a:gdLst>
                <a:gd name="T0" fmla="*/ 64 w 66"/>
                <a:gd name="T1" fmla="*/ 45 h 124"/>
                <a:gd name="T2" fmla="*/ 54 w 66"/>
                <a:gd name="T3" fmla="*/ 97 h 124"/>
                <a:gd name="T4" fmla="*/ 25 w 66"/>
                <a:gd name="T5" fmla="*/ 124 h 124"/>
                <a:gd name="T6" fmla="*/ 0 w 66"/>
                <a:gd name="T7" fmla="*/ 50 h 124"/>
                <a:gd name="T8" fmla="*/ 28 w 66"/>
                <a:gd name="T9" fmla="*/ 0 h 124"/>
                <a:gd name="T10" fmla="*/ 59 w 66"/>
                <a:gd name="T11" fmla="*/ 26 h 124"/>
                <a:gd name="T12" fmla="*/ 64 w 66"/>
                <a:gd name="T13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24">
                  <a:moveTo>
                    <a:pt x="64" y="45"/>
                  </a:moveTo>
                  <a:cubicBezTo>
                    <a:pt x="64" y="45"/>
                    <a:pt x="66" y="78"/>
                    <a:pt x="54" y="97"/>
                  </a:cubicBezTo>
                  <a:cubicBezTo>
                    <a:pt x="42" y="116"/>
                    <a:pt x="25" y="124"/>
                    <a:pt x="25" y="12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59" y="26"/>
                    <a:pt x="59" y="26"/>
                    <a:pt x="59" y="2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47"/>
            <p:cNvSpPr>
              <a:spLocks/>
            </p:cNvSpPr>
            <p:nvPr/>
          </p:nvSpPr>
          <p:spPr bwMode="auto">
            <a:xfrm>
              <a:off x="9419742" y="4999434"/>
              <a:ext cx="191297" cy="501827"/>
            </a:xfrm>
            <a:custGeom>
              <a:avLst/>
              <a:gdLst>
                <a:gd name="T0" fmla="*/ 5 w 101"/>
                <a:gd name="T1" fmla="*/ 0 h 263"/>
                <a:gd name="T2" fmla="*/ 95 w 101"/>
                <a:gd name="T3" fmla="*/ 125 h 263"/>
                <a:gd name="T4" fmla="*/ 53 w 101"/>
                <a:gd name="T5" fmla="*/ 263 h 263"/>
                <a:gd name="T6" fmla="*/ 2 w 101"/>
                <a:gd name="T7" fmla="*/ 222 h 263"/>
                <a:gd name="T8" fmla="*/ 23 w 101"/>
                <a:gd name="T9" fmla="*/ 148 h 263"/>
                <a:gd name="T10" fmla="*/ 0 w 101"/>
                <a:gd name="T11" fmla="*/ 119 h 263"/>
                <a:gd name="T12" fmla="*/ 5 w 101"/>
                <a:gd name="T1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263">
                  <a:moveTo>
                    <a:pt x="5" y="0"/>
                  </a:moveTo>
                  <a:cubicBezTo>
                    <a:pt x="5" y="0"/>
                    <a:pt x="89" y="98"/>
                    <a:pt x="95" y="125"/>
                  </a:cubicBezTo>
                  <a:cubicBezTo>
                    <a:pt x="101" y="151"/>
                    <a:pt x="53" y="263"/>
                    <a:pt x="53" y="263"/>
                  </a:cubicBezTo>
                  <a:cubicBezTo>
                    <a:pt x="53" y="263"/>
                    <a:pt x="21" y="236"/>
                    <a:pt x="2" y="222"/>
                  </a:cubicBezTo>
                  <a:cubicBezTo>
                    <a:pt x="2" y="222"/>
                    <a:pt x="23" y="151"/>
                    <a:pt x="23" y="148"/>
                  </a:cubicBezTo>
                  <a:cubicBezTo>
                    <a:pt x="24" y="142"/>
                    <a:pt x="0" y="119"/>
                    <a:pt x="0" y="119"/>
                  </a:cubicBezTo>
                  <a:cubicBezTo>
                    <a:pt x="1" y="86"/>
                    <a:pt x="5" y="33"/>
                    <a:pt x="5" y="0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8"/>
            <p:cNvSpPr>
              <a:spLocks/>
            </p:cNvSpPr>
            <p:nvPr/>
          </p:nvSpPr>
          <p:spPr bwMode="auto">
            <a:xfrm>
              <a:off x="9428914" y="5344030"/>
              <a:ext cx="17033" cy="91718"/>
            </a:xfrm>
            <a:custGeom>
              <a:avLst/>
              <a:gdLst>
                <a:gd name="T0" fmla="*/ 0 w 9"/>
                <a:gd name="T1" fmla="*/ 44 h 48"/>
                <a:gd name="T2" fmla="*/ 6 w 9"/>
                <a:gd name="T3" fmla="*/ 48 h 48"/>
                <a:gd name="T4" fmla="*/ 9 w 9"/>
                <a:gd name="T5" fmla="*/ 0 h 48"/>
                <a:gd name="T6" fmla="*/ 0 w 9"/>
                <a:gd name="T7" fmla="*/ 31 h 48"/>
                <a:gd name="T8" fmla="*/ 0 w 9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0" y="44"/>
                  </a:moveTo>
                  <a:cubicBezTo>
                    <a:pt x="2" y="45"/>
                    <a:pt x="4" y="46"/>
                    <a:pt x="6" y="48"/>
                  </a:cubicBezTo>
                  <a:cubicBezTo>
                    <a:pt x="7" y="35"/>
                    <a:pt x="9" y="19"/>
                    <a:pt x="9" y="0"/>
                  </a:cubicBezTo>
                  <a:cubicBezTo>
                    <a:pt x="6" y="11"/>
                    <a:pt x="3" y="23"/>
                    <a:pt x="0" y="31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49"/>
            <p:cNvSpPr>
              <a:spLocks/>
            </p:cNvSpPr>
            <p:nvPr/>
          </p:nvSpPr>
          <p:spPr bwMode="auto">
            <a:xfrm>
              <a:off x="9428914" y="4999434"/>
              <a:ext cx="18344" cy="256809"/>
            </a:xfrm>
            <a:custGeom>
              <a:avLst/>
              <a:gdLst>
                <a:gd name="T0" fmla="*/ 0 w 10"/>
                <a:gd name="T1" fmla="*/ 4 h 135"/>
                <a:gd name="T2" fmla="*/ 0 w 10"/>
                <a:gd name="T3" fmla="*/ 124 h 135"/>
                <a:gd name="T4" fmla="*/ 10 w 10"/>
                <a:gd name="T5" fmla="*/ 135 h 135"/>
                <a:gd name="T6" fmla="*/ 0 w 10"/>
                <a:gd name="T7" fmla="*/ 0 h 135"/>
                <a:gd name="T8" fmla="*/ 0 w 10"/>
                <a:gd name="T9" fmla="*/ 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5">
                  <a:moveTo>
                    <a:pt x="0" y="4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3" y="127"/>
                    <a:pt x="7" y="131"/>
                    <a:pt x="10" y="135"/>
                  </a:cubicBezTo>
                  <a:cubicBezTo>
                    <a:pt x="10" y="98"/>
                    <a:pt x="7" y="53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50"/>
            <p:cNvSpPr>
              <a:spLocks/>
            </p:cNvSpPr>
            <p:nvPr/>
          </p:nvSpPr>
          <p:spPr bwMode="auto">
            <a:xfrm>
              <a:off x="8840611" y="5319135"/>
              <a:ext cx="357699" cy="340666"/>
            </a:xfrm>
            <a:custGeom>
              <a:avLst/>
              <a:gdLst>
                <a:gd name="T0" fmla="*/ 10 w 273"/>
                <a:gd name="T1" fmla="*/ 0 h 260"/>
                <a:gd name="T2" fmla="*/ 0 w 273"/>
                <a:gd name="T3" fmla="*/ 220 h 260"/>
                <a:gd name="T4" fmla="*/ 273 w 273"/>
                <a:gd name="T5" fmla="*/ 260 h 260"/>
                <a:gd name="T6" fmla="*/ 240 w 273"/>
                <a:gd name="T7" fmla="*/ 53 h 260"/>
                <a:gd name="T8" fmla="*/ 10 w 273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60">
                  <a:moveTo>
                    <a:pt x="10" y="0"/>
                  </a:moveTo>
                  <a:lnTo>
                    <a:pt x="0" y="220"/>
                  </a:lnTo>
                  <a:lnTo>
                    <a:pt x="273" y="260"/>
                  </a:lnTo>
                  <a:lnTo>
                    <a:pt x="240" y="5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51"/>
            <p:cNvSpPr>
              <a:spLocks/>
            </p:cNvSpPr>
            <p:nvPr/>
          </p:nvSpPr>
          <p:spPr bwMode="auto">
            <a:xfrm>
              <a:off x="8980808" y="5476366"/>
              <a:ext cx="520170" cy="704916"/>
            </a:xfrm>
            <a:custGeom>
              <a:avLst/>
              <a:gdLst>
                <a:gd name="T0" fmla="*/ 397 w 397"/>
                <a:gd name="T1" fmla="*/ 538 h 538"/>
                <a:gd name="T2" fmla="*/ 279 w 397"/>
                <a:gd name="T3" fmla="*/ 538 h 538"/>
                <a:gd name="T4" fmla="*/ 191 w 397"/>
                <a:gd name="T5" fmla="*/ 211 h 538"/>
                <a:gd name="T6" fmla="*/ 119 w 397"/>
                <a:gd name="T7" fmla="*/ 538 h 538"/>
                <a:gd name="T8" fmla="*/ 0 w 397"/>
                <a:gd name="T9" fmla="*/ 538 h 538"/>
                <a:gd name="T10" fmla="*/ 39 w 397"/>
                <a:gd name="T11" fmla="*/ 0 h 538"/>
                <a:gd name="T12" fmla="*/ 338 w 397"/>
                <a:gd name="T13" fmla="*/ 0 h 538"/>
                <a:gd name="T14" fmla="*/ 397 w 397"/>
                <a:gd name="T15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7" h="538">
                  <a:moveTo>
                    <a:pt x="397" y="538"/>
                  </a:moveTo>
                  <a:lnTo>
                    <a:pt x="279" y="538"/>
                  </a:lnTo>
                  <a:lnTo>
                    <a:pt x="191" y="211"/>
                  </a:lnTo>
                  <a:lnTo>
                    <a:pt x="119" y="538"/>
                  </a:lnTo>
                  <a:lnTo>
                    <a:pt x="0" y="538"/>
                  </a:lnTo>
                  <a:lnTo>
                    <a:pt x="39" y="0"/>
                  </a:lnTo>
                  <a:lnTo>
                    <a:pt x="338" y="0"/>
                  </a:lnTo>
                  <a:lnTo>
                    <a:pt x="397" y="538"/>
                  </a:ln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52"/>
            <p:cNvSpPr>
              <a:spLocks/>
            </p:cNvSpPr>
            <p:nvPr/>
          </p:nvSpPr>
          <p:spPr bwMode="auto">
            <a:xfrm>
              <a:off x="8874678" y="6089564"/>
              <a:ext cx="285635" cy="162471"/>
            </a:xfrm>
            <a:custGeom>
              <a:avLst/>
              <a:gdLst>
                <a:gd name="T0" fmla="*/ 119 w 150"/>
                <a:gd name="T1" fmla="*/ 18 h 85"/>
                <a:gd name="T2" fmla="*/ 116 w 150"/>
                <a:gd name="T3" fmla="*/ 65 h 85"/>
                <a:gd name="T4" fmla="*/ 21 w 150"/>
                <a:gd name="T5" fmla="*/ 43 h 85"/>
                <a:gd name="T6" fmla="*/ 79 w 150"/>
                <a:gd name="T7" fmla="*/ 0 h 85"/>
                <a:gd name="T8" fmla="*/ 119 w 150"/>
                <a:gd name="T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5">
                  <a:moveTo>
                    <a:pt x="119" y="18"/>
                  </a:moveTo>
                  <a:cubicBezTo>
                    <a:pt x="139" y="39"/>
                    <a:pt x="150" y="61"/>
                    <a:pt x="116" y="65"/>
                  </a:cubicBezTo>
                  <a:cubicBezTo>
                    <a:pt x="85" y="69"/>
                    <a:pt x="0" y="85"/>
                    <a:pt x="21" y="43"/>
                  </a:cubicBezTo>
                  <a:cubicBezTo>
                    <a:pt x="42" y="3"/>
                    <a:pt x="65" y="0"/>
                    <a:pt x="79" y="0"/>
                  </a:cubicBezTo>
                  <a:cubicBezTo>
                    <a:pt x="92" y="0"/>
                    <a:pt x="109" y="7"/>
                    <a:pt x="119" y="18"/>
                  </a:cubicBezTo>
                  <a:close/>
                </a:path>
              </a:pathLst>
            </a:custGeom>
            <a:solidFill>
              <a:srgbClr val="38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53"/>
            <p:cNvSpPr>
              <a:spLocks/>
            </p:cNvSpPr>
            <p:nvPr/>
          </p:nvSpPr>
          <p:spPr bwMode="auto">
            <a:xfrm>
              <a:off x="9324094" y="6089564"/>
              <a:ext cx="285635" cy="162471"/>
            </a:xfrm>
            <a:custGeom>
              <a:avLst/>
              <a:gdLst>
                <a:gd name="T0" fmla="*/ 31 w 150"/>
                <a:gd name="T1" fmla="*/ 18 h 85"/>
                <a:gd name="T2" fmla="*/ 34 w 150"/>
                <a:gd name="T3" fmla="*/ 65 h 85"/>
                <a:gd name="T4" fmla="*/ 129 w 150"/>
                <a:gd name="T5" fmla="*/ 43 h 85"/>
                <a:gd name="T6" fmla="*/ 71 w 150"/>
                <a:gd name="T7" fmla="*/ 0 h 85"/>
                <a:gd name="T8" fmla="*/ 31 w 150"/>
                <a:gd name="T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5">
                  <a:moveTo>
                    <a:pt x="31" y="18"/>
                  </a:moveTo>
                  <a:cubicBezTo>
                    <a:pt x="11" y="39"/>
                    <a:pt x="0" y="61"/>
                    <a:pt x="34" y="65"/>
                  </a:cubicBezTo>
                  <a:cubicBezTo>
                    <a:pt x="64" y="69"/>
                    <a:pt x="150" y="85"/>
                    <a:pt x="129" y="43"/>
                  </a:cubicBezTo>
                  <a:cubicBezTo>
                    <a:pt x="108" y="3"/>
                    <a:pt x="85" y="0"/>
                    <a:pt x="71" y="0"/>
                  </a:cubicBezTo>
                  <a:cubicBezTo>
                    <a:pt x="58" y="0"/>
                    <a:pt x="41" y="7"/>
                    <a:pt x="31" y="18"/>
                  </a:cubicBezTo>
                  <a:close/>
                </a:path>
              </a:pathLst>
            </a:custGeom>
            <a:solidFill>
              <a:srgbClr val="38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4"/>
            <p:cNvSpPr>
              <a:spLocks/>
            </p:cNvSpPr>
            <p:nvPr/>
          </p:nvSpPr>
          <p:spPr bwMode="auto">
            <a:xfrm>
              <a:off x="9052872" y="4975849"/>
              <a:ext cx="347217" cy="345907"/>
            </a:xfrm>
            <a:custGeom>
              <a:avLst/>
              <a:gdLst>
                <a:gd name="T0" fmla="*/ 30 w 265"/>
                <a:gd name="T1" fmla="*/ 0 h 264"/>
                <a:gd name="T2" fmla="*/ 240 w 265"/>
                <a:gd name="T3" fmla="*/ 0 h 264"/>
                <a:gd name="T4" fmla="*/ 265 w 265"/>
                <a:gd name="T5" fmla="*/ 66 h 264"/>
                <a:gd name="T6" fmla="*/ 136 w 265"/>
                <a:gd name="T7" fmla="*/ 264 h 264"/>
                <a:gd name="T8" fmla="*/ 0 w 265"/>
                <a:gd name="T9" fmla="*/ 67 h 264"/>
                <a:gd name="T10" fmla="*/ 30 w 265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264">
                  <a:moveTo>
                    <a:pt x="30" y="0"/>
                  </a:moveTo>
                  <a:lnTo>
                    <a:pt x="240" y="0"/>
                  </a:lnTo>
                  <a:lnTo>
                    <a:pt x="265" y="66"/>
                  </a:lnTo>
                  <a:lnTo>
                    <a:pt x="136" y="264"/>
                  </a:lnTo>
                  <a:lnTo>
                    <a:pt x="0" y="6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55"/>
            <p:cNvSpPr>
              <a:spLocks/>
            </p:cNvSpPr>
            <p:nvPr/>
          </p:nvSpPr>
          <p:spPr bwMode="auto">
            <a:xfrm>
              <a:off x="9207482" y="4992883"/>
              <a:ext cx="45859" cy="52410"/>
            </a:xfrm>
            <a:custGeom>
              <a:avLst/>
              <a:gdLst>
                <a:gd name="T0" fmla="*/ 18 w 24"/>
                <a:gd name="T1" fmla="*/ 27 h 27"/>
                <a:gd name="T2" fmla="*/ 6 w 24"/>
                <a:gd name="T3" fmla="*/ 27 h 27"/>
                <a:gd name="T4" fmla="*/ 0 w 24"/>
                <a:gd name="T5" fmla="*/ 22 h 27"/>
                <a:gd name="T6" fmla="*/ 0 w 24"/>
                <a:gd name="T7" fmla="*/ 5 h 27"/>
                <a:gd name="T8" fmla="*/ 6 w 24"/>
                <a:gd name="T9" fmla="*/ 0 h 27"/>
                <a:gd name="T10" fmla="*/ 18 w 24"/>
                <a:gd name="T11" fmla="*/ 0 h 27"/>
                <a:gd name="T12" fmla="*/ 24 w 24"/>
                <a:gd name="T13" fmla="*/ 5 h 27"/>
                <a:gd name="T14" fmla="*/ 24 w 24"/>
                <a:gd name="T15" fmla="*/ 22 h 27"/>
                <a:gd name="T16" fmla="*/ 18 w 24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7">
                  <a:moveTo>
                    <a:pt x="18" y="27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2"/>
                    <a:pt x="24" y="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5"/>
                    <a:pt x="21" y="27"/>
                    <a:pt x="18" y="27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56"/>
            <p:cNvSpPr>
              <a:spLocks/>
            </p:cNvSpPr>
            <p:nvPr/>
          </p:nvSpPr>
          <p:spPr bwMode="auto">
            <a:xfrm>
              <a:off x="9155071" y="5038741"/>
              <a:ext cx="151989" cy="370801"/>
            </a:xfrm>
            <a:custGeom>
              <a:avLst/>
              <a:gdLst>
                <a:gd name="T0" fmla="*/ 48 w 116"/>
                <a:gd name="T1" fmla="*/ 0 h 283"/>
                <a:gd name="T2" fmla="*/ 0 w 116"/>
                <a:gd name="T3" fmla="*/ 246 h 283"/>
                <a:gd name="T4" fmla="*/ 59 w 116"/>
                <a:gd name="T5" fmla="*/ 283 h 283"/>
                <a:gd name="T6" fmla="*/ 116 w 116"/>
                <a:gd name="T7" fmla="*/ 245 h 283"/>
                <a:gd name="T8" fmla="*/ 68 w 116"/>
                <a:gd name="T9" fmla="*/ 0 h 283"/>
                <a:gd name="T10" fmla="*/ 48 w 116"/>
                <a:gd name="T1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283">
                  <a:moveTo>
                    <a:pt x="48" y="0"/>
                  </a:moveTo>
                  <a:lnTo>
                    <a:pt x="0" y="246"/>
                  </a:lnTo>
                  <a:lnTo>
                    <a:pt x="59" y="283"/>
                  </a:lnTo>
                  <a:lnTo>
                    <a:pt x="116" y="245"/>
                  </a:lnTo>
                  <a:lnTo>
                    <a:pt x="6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57"/>
            <p:cNvSpPr>
              <a:spLocks/>
            </p:cNvSpPr>
            <p:nvPr/>
          </p:nvSpPr>
          <p:spPr bwMode="auto">
            <a:xfrm>
              <a:off x="9110523" y="4979780"/>
              <a:ext cx="238466" cy="108751"/>
            </a:xfrm>
            <a:custGeom>
              <a:avLst/>
              <a:gdLst>
                <a:gd name="T0" fmla="*/ 0 w 182"/>
                <a:gd name="T1" fmla="*/ 0 h 83"/>
                <a:gd name="T2" fmla="*/ 10 w 182"/>
                <a:gd name="T3" fmla="*/ 83 h 83"/>
                <a:gd name="T4" fmla="*/ 93 w 182"/>
                <a:gd name="T5" fmla="*/ 29 h 83"/>
                <a:gd name="T6" fmla="*/ 176 w 182"/>
                <a:gd name="T7" fmla="*/ 83 h 83"/>
                <a:gd name="T8" fmla="*/ 182 w 182"/>
                <a:gd name="T9" fmla="*/ 0 h 83"/>
                <a:gd name="T10" fmla="*/ 0 w 182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83">
                  <a:moveTo>
                    <a:pt x="0" y="0"/>
                  </a:moveTo>
                  <a:lnTo>
                    <a:pt x="10" y="83"/>
                  </a:lnTo>
                  <a:lnTo>
                    <a:pt x="93" y="29"/>
                  </a:lnTo>
                  <a:lnTo>
                    <a:pt x="176" y="83"/>
                  </a:lnTo>
                  <a:lnTo>
                    <a:pt x="1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58"/>
            <p:cNvSpPr>
              <a:spLocks/>
            </p:cNvSpPr>
            <p:nvPr/>
          </p:nvSpPr>
          <p:spPr bwMode="auto">
            <a:xfrm>
              <a:off x="9029287" y="4975849"/>
              <a:ext cx="399627" cy="521480"/>
            </a:xfrm>
            <a:custGeom>
              <a:avLst/>
              <a:gdLst>
                <a:gd name="T0" fmla="*/ 178 w 210"/>
                <a:gd name="T1" fmla="*/ 0 h 273"/>
                <a:gd name="T2" fmla="*/ 178 w 210"/>
                <a:gd name="T3" fmla="*/ 12 h 273"/>
                <a:gd name="T4" fmla="*/ 105 w 210"/>
                <a:gd name="T5" fmla="*/ 158 h 273"/>
                <a:gd name="T6" fmla="*/ 33 w 210"/>
                <a:gd name="T7" fmla="*/ 12 h 273"/>
                <a:gd name="T8" fmla="*/ 33 w 210"/>
                <a:gd name="T9" fmla="*/ 0 h 273"/>
                <a:gd name="T10" fmla="*/ 0 w 210"/>
                <a:gd name="T11" fmla="*/ 12 h 273"/>
                <a:gd name="T12" fmla="*/ 0 w 210"/>
                <a:gd name="T13" fmla="*/ 273 h 273"/>
                <a:gd name="T14" fmla="*/ 105 w 210"/>
                <a:gd name="T15" fmla="*/ 273 h 273"/>
                <a:gd name="T16" fmla="*/ 105 w 210"/>
                <a:gd name="T17" fmla="*/ 273 h 273"/>
                <a:gd name="T18" fmla="*/ 210 w 210"/>
                <a:gd name="T19" fmla="*/ 273 h 273"/>
                <a:gd name="T20" fmla="*/ 210 w 210"/>
                <a:gd name="T21" fmla="*/ 12 h 273"/>
                <a:gd name="T22" fmla="*/ 178 w 210"/>
                <a:gd name="T2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273">
                  <a:moveTo>
                    <a:pt x="178" y="0"/>
                  </a:moveTo>
                  <a:cubicBezTo>
                    <a:pt x="178" y="12"/>
                    <a:pt x="178" y="12"/>
                    <a:pt x="178" y="12"/>
                  </a:cubicBezTo>
                  <a:cubicBezTo>
                    <a:pt x="177" y="107"/>
                    <a:pt x="105" y="158"/>
                    <a:pt x="105" y="158"/>
                  </a:cubicBezTo>
                  <a:cubicBezTo>
                    <a:pt x="105" y="158"/>
                    <a:pt x="33" y="107"/>
                    <a:pt x="33" y="1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105" y="273"/>
                    <a:pt x="105" y="273"/>
                    <a:pt x="105" y="273"/>
                  </a:cubicBezTo>
                  <a:cubicBezTo>
                    <a:pt x="105" y="273"/>
                    <a:pt x="105" y="273"/>
                    <a:pt x="105" y="273"/>
                  </a:cubicBezTo>
                  <a:cubicBezTo>
                    <a:pt x="210" y="273"/>
                    <a:pt x="210" y="273"/>
                    <a:pt x="210" y="273"/>
                  </a:cubicBezTo>
                  <a:cubicBezTo>
                    <a:pt x="210" y="12"/>
                    <a:pt x="210" y="12"/>
                    <a:pt x="210" y="12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Oval 59"/>
            <p:cNvSpPr>
              <a:spLocks noChangeArrowheads="1"/>
            </p:cNvSpPr>
            <p:nvPr/>
          </p:nvSpPr>
          <p:spPr bwMode="auto">
            <a:xfrm>
              <a:off x="9210102" y="5302102"/>
              <a:ext cx="39308" cy="40618"/>
            </a:xfrm>
            <a:prstGeom prst="ellipse">
              <a:avLst/>
            </a:pr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Oval 60"/>
            <p:cNvSpPr>
              <a:spLocks noChangeArrowheads="1"/>
            </p:cNvSpPr>
            <p:nvPr/>
          </p:nvSpPr>
          <p:spPr bwMode="auto">
            <a:xfrm>
              <a:off x="9210102" y="5405612"/>
              <a:ext cx="39308" cy="41928"/>
            </a:xfrm>
            <a:prstGeom prst="ellipse">
              <a:avLst/>
            </a:pr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61"/>
            <p:cNvSpPr>
              <a:spLocks/>
            </p:cNvSpPr>
            <p:nvPr/>
          </p:nvSpPr>
          <p:spPr bwMode="auto">
            <a:xfrm>
              <a:off x="9228446" y="4975849"/>
              <a:ext cx="205710" cy="301358"/>
            </a:xfrm>
            <a:custGeom>
              <a:avLst/>
              <a:gdLst>
                <a:gd name="T0" fmla="*/ 93 w 108"/>
                <a:gd name="T1" fmla="*/ 77 h 158"/>
                <a:gd name="T2" fmla="*/ 67 w 108"/>
                <a:gd name="T3" fmla="*/ 92 h 158"/>
                <a:gd name="T4" fmla="*/ 69 w 108"/>
                <a:gd name="T5" fmla="*/ 135 h 158"/>
                <a:gd name="T6" fmla="*/ 0 w 108"/>
                <a:gd name="T7" fmla="*/ 158 h 158"/>
                <a:gd name="T8" fmla="*/ 73 w 108"/>
                <a:gd name="T9" fmla="*/ 0 h 158"/>
                <a:gd name="T10" fmla="*/ 93 w 108"/>
                <a:gd name="T11" fmla="*/ 7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58">
                  <a:moveTo>
                    <a:pt x="93" y="77"/>
                  </a:moveTo>
                  <a:cubicBezTo>
                    <a:pt x="87" y="87"/>
                    <a:pt x="67" y="92"/>
                    <a:pt x="67" y="92"/>
                  </a:cubicBezTo>
                  <a:cubicBezTo>
                    <a:pt x="67" y="92"/>
                    <a:pt x="89" y="122"/>
                    <a:pt x="69" y="135"/>
                  </a:cubicBezTo>
                  <a:cubicBezTo>
                    <a:pt x="48" y="148"/>
                    <a:pt x="0" y="158"/>
                    <a:pt x="0" y="158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108" y="51"/>
                    <a:pt x="93" y="77"/>
                  </a:cubicBezTo>
                  <a:close/>
                </a:path>
              </a:pathLst>
            </a:custGeom>
            <a:solidFill>
              <a:srgbClr val="D15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62"/>
            <p:cNvSpPr>
              <a:spLocks/>
            </p:cNvSpPr>
            <p:nvPr/>
          </p:nvSpPr>
          <p:spPr bwMode="auto">
            <a:xfrm>
              <a:off x="9025357" y="4975849"/>
              <a:ext cx="203089" cy="301358"/>
            </a:xfrm>
            <a:custGeom>
              <a:avLst/>
              <a:gdLst>
                <a:gd name="T0" fmla="*/ 15 w 107"/>
                <a:gd name="T1" fmla="*/ 77 h 158"/>
                <a:gd name="T2" fmla="*/ 41 w 107"/>
                <a:gd name="T3" fmla="*/ 92 h 158"/>
                <a:gd name="T4" fmla="*/ 39 w 107"/>
                <a:gd name="T5" fmla="*/ 135 h 158"/>
                <a:gd name="T6" fmla="*/ 107 w 107"/>
                <a:gd name="T7" fmla="*/ 158 h 158"/>
                <a:gd name="T8" fmla="*/ 35 w 107"/>
                <a:gd name="T9" fmla="*/ 0 h 158"/>
                <a:gd name="T10" fmla="*/ 15 w 107"/>
                <a:gd name="T11" fmla="*/ 7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58">
                  <a:moveTo>
                    <a:pt x="15" y="77"/>
                  </a:moveTo>
                  <a:cubicBezTo>
                    <a:pt x="21" y="87"/>
                    <a:pt x="41" y="92"/>
                    <a:pt x="41" y="92"/>
                  </a:cubicBezTo>
                  <a:cubicBezTo>
                    <a:pt x="41" y="92"/>
                    <a:pt x="19" y="122"/>
                    <a:pt x="39" y="135"/>
                  </a:cubicBezTo>
                  <a:cubicBezTo>
                    <a:pt x="59" y="148"/>
                    <a:pt x="107" y="158"/>
                    <a:pt x="107" y="15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0" y="51"/>
                    <a:pt x="15" y="77"/>
                  </a:cubicBezTo>
                  <a:close/>
                </a:path>
              </a:pathLst>
            </a:custGeom>
            <a:solidFill>
              <a:srgbClr val="D15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64"/>
            <p:cNvSpPr>
              <a:spLocks/>
            </p:cNvSpPr>
            <p:nvPr/>
          </p:nvSpPr>
          <p:spPr bwMode="auto">
            <a:xfrm>
              <a:off x="8798683" y="4239487"/>
              <a:ext cx="526721" cy="428453"/>
            </a:xfrm>
            <a:custGeom>
              <a:avLst/>
              <a:gdLst>
                <a:gd name="T0" fmla="*/ 277 w 277"/>
                <a:gd name="T1" fmla="*/ 63 h 225"/>
                <a:gd name="T2" fmla="*/ 226 w 277"/>
                <a:gd name="T3" fmla="*/ 200 h 225"/>
                <a:gd name="T4" fmla="*/ 224 w 277"/>
                <a:gd name="T5" fmla="*/ 200 h 225"/>
                <a:gd name="T6" fmla="*/ 105 w 277"/>
                <a:gd name="T7" fmla="*/ 171 h 225"/>
                <a:gd name="T8" fmla="*/ 15 w 277"/>
                <a:gd name="T9" fmla="*/ 44 h 225"/>
                <a:gd name="T10" fmla="*/ 78 w 277"/>
                <a:gd name="T11" fmla="*/ 86 h 225"/>
                <a:gd name="T12" fmla="*/ 79 w 277"/>
                <a:gd name="T13" fmla="*/ 5 h 225"/>
                <a:gd name="T14" fmla="*/ 141 w 277"/>
                <a:gd name="T15" fmla="*/ 81 h 225"/>
                <a:gd name="T16" fmla="*/ 167 w 277"/>
                <a:gd name="T17" fmla="*/ 0 h 225"/>
                <a:gd name="T18" fmla="*/ 196 w 277"/>
                <a:gd name="T19" fmla="*/ 69 h 225"/>
                <a:gd name="T20" fmla="*/ 231 w 277"/>
                <a:gd name="T21" fmla="*/ 19 h 225"/>
                <a:gd name="T22" fmla="*/ 235 w 277"/>
                <a:gd name="T23" fmla="*/ 103 h 225"/>
                <a:gd name="T24" fmla="*/ 277 w 277"/>
                <a:gd name="T25" fmla="*/ 6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225">
                  <a:moveTo>
                    <a:pt x="277" y="63"/>
                  </a:moveTo>
                  <a:cubicBezTo>
                    <a:pt x="277" y="63"/>
                    <a:pt x="264" y="175"/>
                    <a:pt x="226" y="200"/>
                  </a:cubicBezTo>
                  <a:cubicBezTo>
                    <a:pt x="189" y="225"/>
                    <a:pt x="224" y="200"/>
                    <a:pt x="224" y="200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0" y="144"/>
                    <a:pt x="15" y="44"/>
                  </a:cubicBezTo>
                  <a:cubicBezTo>
                    <a:pt x="15" y="44"/>
                    <a:pt x="45" y="79"/>
                    <a:pt x="78" y="86"/>
                  </a:cubicBezTo>
                  <a:cubicBezTo>
                    <a:pt x="78" y="86"/>
                    <a:pt x="60" y="52"/>
                    <a:pt x="79" y="5"/>
                  </a:cubicBezTo>
                  <a:cubicBezTo>
                    <a:pt x="79" y="5"/>
                    <a:pt x="105" y="69"/>
                    <a:pt x="141" y="81"/>
                  </a:cubicBezTo>
                  <a:cubicBezTo>
                    <a:pt x="141" y="81"/>
                    <a:pt x="141" y="21"/>
                    <a:pt x="167" y="0"/>
                  </a:cubicBezTo>
                  <a:cubicBezTo>
                    <a:pt x="167" y="0"/>
                    <a:pt x="176" y="51"/>
                    <a:pt x="196" y="69"/>
                  </a:cubicBezTo>
                  <a:cubicBezTo>
                    <a:pt x="196" y="69"/>
                    <a:pt x="202" y="34"/>
                    <a:pt x="231" y="19"/>
                  </a:cubicBezTo>
                  <a:cubicBezTo>
                    <a:pt x="231" y="19"/>
                    <a:pt x="223" y="77"/>
                    <a:pt x="235" y="103"/>
                  </a:cubicBezTo>
                  <a:cubicBezTo>
                    <a:pt x="235" y="103"/>
                    <a:pt x="261" y="90"/>
                    <a:pt x="277" y="63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65"/>
            <p:cNvSpPr>
              <a:spLocks/>
            </p:cNvSpPr>
            <p:nvPr/>
          </p:nvSpPr>
          <p:spPr bwMode="auto">
            <a:xfrm>
              <a:off x="8845852" y="4692835"/>
              <a:ext cx="151989" cy="193917"/>
            </a:xfrm>
            <a:custGeom>
              <a:avLst/>
              <a:gdLst>
                <a:gd name="T0" fmla="*/ 72 w 80"/>
                <a:gd name="T1" fmla="*/ 30 h 101"/>
                <a:gd name="T2" fmla="*/ 24 w 80"/>
                <a:gd name="T3" fmla="*/ 17 h 101"/>
                <a:gd name="T4" fmla="*/ 80 w 80"/>
                <a:gd name="T5" fmla="*/ 101 h 101"/>
                <a:gd name="T6" fmla="*/ 72 w 80"/>
                <a:gd name="T7" fmla="*/ 3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01">
                  <a:moveTo>
                    <a:pt x="72" y="30"/>
                  </a:moveTo>
                  <a:cubicBezTo>
                    <a:pt x="72" y="30"/>
                    <a:pt x="48" y="0"/>
                    <a:pt x="24" y="17"/>
                  </a:cubicBezTo>
                  <a:cubicBezTo>
                    <a:pt x="0" y="34"/>
                    <a:pt x="28" y="98"/>
                    <a:pt x="80" y="101"/>
                  </a:cubicBezTo>
                  <a:lnTo>
                    <a:pt x="72" y="3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66"/>
            <p:cNvSpPr>
              <a:spLocks/>
            </p:cNvSpPr>
            <p:nvPr/>
          </p:nvSpPr>
          <p:spPr bwMode="auto">
            <a:xfrm>
              <a:off x="9461670" y="4692835"/>
              <a:ext cx="153299" cy="193917"/>
            </a:xfrm>
            <a:custGeom>
              <a:avLst/>
              <a:gdLst>
                <a:gd name="T0" fmla="*/ 9 w 81"/>
                <a:gd name="T1" fmla="*/ 30 h 101"/>
                <a:gd name="T2" fmla="*/ 57 w 81"/>
                <a:gd name="T3" fmla="*/ 17 h 101"/>
                <a:gd name="T4" fmla="*/ 0 w 81"/>
                <a:gd name="T5" fmla="*/ 101 h 101"/>
                <a:gd name="T6" fmla="*/ 9 w 81"/>
                <a:gd name="T7" fmla="*/ 3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01">
                  <a:moveTo>
                    <a:pt x="9" y="30"/>
                  </a:moveTo>
                  <a:cubicBezTo>
                    <a:pt x="9" y="30"/>
                    <a:pt x="33" y="0"/>
                    <a:pt x="57" y="17"/>
                  </a:cubicBezTo>
                  <a:cubicBezTo>
                    <a:pt x="81" y="34"/>
                    <a:pt x="52" y="98"/>
                    <a:pt x="0" y="101"/>
                  </a:cubicBezTo>
                  <a:lnTo>
                    <a:pt x="9" y="3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67"/>
            <p:cNvSpPr>
              <a:spLocks/>
            </p:cNvSpPr>
            <p:nvPr/>
          </p:nvSpPr>
          <p:spPr bwMode="auto">
            <a:xfrm>
              <a:off x="8971636" y="4550017"/>
              <a:ext cx="516239" cy="463829"/>
            </a:xfrm>
            <a:custGeom>
              <a:avLst/>
              <a:gdLst>
                <a:gd name="T0" fmla="*/ 217 w 271"/>
                <a:gd name="T1" fmla="*/ 220 h 243"/>
                <a:gd name="T2" fmla="*/ 168 w 271"/>
                <a:gd name="T3" fmla="*/ 236 h 243"/>
                <a:gd name="T4" fmla="*/ 103 w 271"/>
                <a:gd name="T5" fmla="*/ 236 h 243"/>
                <a:gd name="T6" fmla="*/ 54 w 271"/>
                <a:gd name="T7" fmla="*/ 220 h 243"/>
                <a:gd name="T8" fmla="*/ 0 w 271"/>
                <a:gd name="T9" fmla="*/ 147 h 243"/>
                <a:gd name="T10" fmla="*/ 0 w 271"/>
                <a:gd name="T11" fmla="*/ 25 h 243"/>
                <a:gd name="T12" fmla="*/ 28 w 271"/>
                <a:gd name="T13" fmla="*/ 4 h 243"/>
                <a:gd name="T14" fmla="*/ 110 w 271"/>
                <a:gd name="T15" fmla="*/ 27 h 243"/>
                <a:gd name="T16" fmla="*/ 160 w 271"/>
                <a:gd name="T17" fmla="*/ 27 h 243"/>
                <a:gd name="T18" fmla="*/ 243 w 271"/>
                <a:gd name="T19" fmla="*/ 4 h 243"/>
                <a:gd name="T20" fmla="*/ 271 w 271"/>
                <a:gd name="T21" fmla="*/ 25 h 243"/>
                <a:gd name="T22" fmla="*/ 271 w 271"/>
                <a:gd name="T23" fmla="*/ 147 h 243"/>
                <a:gd name="T24" fmla="*/ 217 w 271"/>
                <a:gd name="T25" fmla="*/ 22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1" h="243">
                  <a:moveTo>
                    <a:pt x="217" y="220"/>
                  </a:moveTo>
                  <a:cubicBezTo>
                    <a:pt x="168" y="236"/>
                    <a:pt x="168" y="236"/>
                    <a:pt x="168" y="236"/>
                  </a:cubicBezTo>
                  <a:cubicBezTo>
                    <a:pt x="147" y="243"/>
                    <a:pt x="124" y="243"/>
                    <a:pt x="103" y="236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22" y="210"/>
                    <a:pt x="0" y="180"/>
                    <a:pt x="0" y="14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0"/>
                    <a:pt x="14" y="0"/>
                    <a:pt x="28" y="4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27" y="32"/>
                    <a:pt x="144" y="32"/>
                    <a:pt x="160" y="27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57" y="0"/>
                    <a:pt x="271" y="10"/>
                    <a:pt x="271" y="25"/>
                  </a:cubicBezTo>
                  <a:cubicBezTo>
                    <a:pt x="271" y="147"/>
                    <a:pt x="271" y="147"/>
                    <a:pt x="271" y="147"/>
                  </a:cubicBezTo>
                  <a:cubicBezTo>
                    <a:pt x="271" y="180"/>
                    <a:pt x="249" y="210"/>
                    <a:pt x="217" y="22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68"/>
            <p:cNvSpPr>
              <a:spLocks/>
            </p:cNvSpPr>
            <p:nvPr/>
          </p:nvSpPr>
          <p:spPr bwMode="auto">
            <a:xfrm>
              <a:off x="9193069" y="4850065"/>
              <a:ext cx="119233" cy="58961"/>
            </a:xfrm>
            <a:custGeom>
              <a:avLst/>
              <a:gdLst>
                <a:gd name="T0" fmla="*/ 0 w 63"/>
                <a:gd name="T1" fmla="*/ 15 h 31"/>
                <a:gd name="T2" fmla="*/ 37 w 63"/>
                <a:gd name="T3" fmla="*/ 25 h 31"/>
                <a:gd name="T4" fmla="*/ 63 w 63"/>
                <a:gd name="T5" fmla="*/ 0 h 31"/>
                <a:gd name="T6" fmla="*/ 35 w 63"/>
                <a:gd name="T7" fmla="*/ 18 h 31"/>
                <a:gd name="T8" fmla="*/ 0 w 63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1">
                  <a:moveTo>
                    <a:pt x="0" y="15"/>
                  </a:moveTo>
                  <a:cubicBezTo>
                    <a:pt x="0" y="15"/>
                    <a:pt x="19" y="31"/>
                    <a:pt x="37" y="25"/>
                  </a:cubicBezTo>
                  <a:cubicBezTo>
                    <a:pt x="55" y="20"/>
                    <a:pt x="63" y="0"/>
                    <a:pt x="63" y="0"/>
                  </a:cubicBezTo>
                  <a:cubicBezTo>
                    <a:pt x="63" y="0"/>
                    <a:pt x="50" y="14"/>
                    <a:pt x="35" y="18"/>
                  </a:cubicBezTo>
                  <a:cubicBezTo>
                    <a:pt x="20" y="22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69"/>
            <p:cNvSpPr>
              <a:spLocks/>
            </p:cNvSpPr>
            <p:nvPr/>
          </p:nvSpPr>
          <p:spPr bwMode="auto">
            <a:xfrm>
              <a:off x="9144589" y="4907716"/>
              <a:ext cx="280394" cy="45859"/>
            </a:xfrm>
            <a:custGeom>
              <a:avLst/>
              <a:gdLst>
                <a:gd name="T0" fmla="*/ 4 w 147"/>
                <a:gd name="T1" fmla="*/ 24 h 24"/>
                <a:gd name="T2" fmla="*/ 0 w 147"/>
                <a:gd name="T3" fmla="*/ 21 h 24"/>
                <a:gd name="T4" fmla="*/ 4 w 147"/>
                <a:gd name="T5" fmla="*/ 18 h 24"/>
                <a:gd name="T6" fmla="*/ 142 w 147"/>
                <a:gd name="T7" fmla="*/ 1 h 24"/>
                <a:gd name="T8" fmla="*/ 146 w 147"/>
                <a:gd name="T9" fmla="*/ 3 h 24"/>
                <a:gd name="T10" fmla="*/ 144 w 147"/>
                <a:gd name="T11" fmla="*/ 7 h 24"/>
                <a:gd name="T12" fmla="*/ 4 w 14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24">
                  <a:moveTo>
                    <a:pt x="4" y="24"/>
                  </a:moveTo>
                  <a:cubicBezTo>
                    <a:pt x="2" y="24"/>
                    <a:pt x="0" y="23"/>
                    <a:pt x="0" y="21"/>
                  </a:cubicBezTo>
                  <a:cubicBezTo>
                    <a:pt x="0" y="20"/>
                    <a:pt x="2" y="18"/>
                    <a:pt x="4" y="18"/>
                  </a:cubicBezTo>
                  <a:cubicBezTo>
                    <a:pt x="4" y="18"/>
                    <a:pt x="93" y="18"/>
                    <a:pt x="142" y="1"/>
                  </a:cubicBezTo>
                  <a:cubicBezTo>
                    <a:pt x="144" y="0"/>
                    <a:pt x="146" y="1"/>
                    <a:pt x="146" y="3"/>
                  </a:cubicBezTo>
                  <a:cubicBezTo>
                    <a:pt x="147" y="4"/>
                    <a:pt x="146" y="6"/>
                    <a:pt x="144" y="7"/>
                  </a:cubicBezTo>
                  <a:cubicBezTo>
                    <a:pt x="94" y="24"/>
                    <a:pt x="7" y="24"/>
                    <a:pt x="4" y="24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70"/>
            <p:cNvSpPr>
              <a:spLocks/>
            </p:cNvSpPr>
            <p:nvPr/>
          </p:nvSpPr>
          <p:spPr bwMode="auto">
            <a:xfrm>
              <a:off x="9042390" y="4787173"/>
              <a:ext cx="125784" cy="17033"/>
            </a:xfrm>
            <a:custGeom>
              <a:avLst/>
              <a:gdLst>
                <a:gd name="T0" fmla="*/ 4 w 66"/>
                <a:gd name="T1" fmla="*/ 9 h 9"/>
                <a:gd name="T2" fmla="*/ 0 w 66"/>
                <a:gd name="T3" fmla="*/ 6 h 9"/>
                <a:gd name="T4" fmla="*/ 3 w 66"/>
                <a:gd name="T5" fmla="*/ 3 h 9"/>
                <a:gd name="T6" fmla="*/ 62 w 66"/>
                <a:gd name="T7" fmla="*/ 0 h 9"/>
                <a:gd name="T8" fmla="*/ 66 w 66"/>
                <a:gd name="T9" fmla="*/ 3 h 9"/>
                <a:gd name="T10" fmla="*/ 63 w 66"/>
                <a:gd name="T11" fmla="*/ 7 h 9"/>
                <a:gd name="T12" fmla="*/ 4 w 66"/>
                <a:gd name="T13" fmla="*/ 9 h 9"/>
                <a:gd name="T14" fmla="*/ 4 w 66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9">
                  <a:moveTo>
                    <a:pt x="4" y="9"/>
                  </a:moveTo>
                  <a:cubicBezTo>
                    <a:pt x="2" y="9"/>
                    <a:pt x="0" y="8"/>
                    <a:pt x="0" y="6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6" y="1"/>
                    <a:pt x="66" y="3"/>
                  </a:cubicBezTo>
                  <a:cubicBezTo>
                    <a:pt x="66" y="5"/>
                    <a:pt x="64" y="7"/>
                    <a:pt x="63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71"/>
            <p:cNvSpPr>
              <a:spLocks/>
            </p:cNvSpPr>
            <p:nvPr/>
          </p:nvSpPr>
          <p:spPr bwMode="auto">
            <a:xfrm>
              <a:off x="9018805" y="4696765"/>
              <a:ext cx="158540" cy="36687"/>
            </a:xfrm>
            <a:custGeom>
              <a:avLst/>
              <a:gdLst>
                <a:gd name="T0" fmla="*/ 121 w 121"/>
                <a:gd name="T1" fmla="*/ 28 h 28"/>
                <a:gd name="T2" fmla="*/ 0 w 121"/>
                <a:gd name="T3" fmla="*/ 27 h 28"/>
                <a:gd name="T4" fmla="*/ 5 w 121"/>
                <a:gd name="T5" fmla="*/ 2 h 28"/>
                <a:gd name="T6" fmla="*/ 112 w 121"/>
                <a:gd name="T7" fmla="*/ 0 h 28"/>
                <a:gd name="T8" fmla="*/ 121 w 12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8">
                  <a:moveTo>
                    <a:pt x="121" y="28"/>
                  </a:moveTo>
                  <a:lnTo>
                    <a:pt x="0" y="27"/>
                  </a:lnTo>
                  <a:lnTo>
                    <a:pt x="5" y="2"/>
                  </a:lnTo>
                  <a:lnTo>
                    <a:pt x="112" y="0"/>
                  </a:lnTo>
                  <a:lnTo>
                    <a:pt x="121" y="28"/>
                  </a:ln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72"/>
            <p:cNvSpPr>
              <a:spLocks/>
            </p:cNvSpPr>
            <p:nvPr/>
          </p:nvSpPr>
          <p:spPr bwMode="auto">
            <a:xfrm>
              <a:off x="9297889" y="4787173"/>
              <a:ext cx="123164" cy="17033"/>
            </a:xfrm>
            <a:custGeom>
              <a:avLst/>
              <a:gdLst>
                <a:gd name="T0" fmla="*/ 62 w 65"/>
                <a:gd name="T1" fmla="*/ 9 h 9"/>
                <a:gd name="T2" fmla="*/ 62 w 65"/>
                <a:gd name="T3" fmla="*/ 9 h 9"/>
                <a:gd name="T4" fmla="*/ 3 w 65"/>
                <a:gd name="T5" fmla="*/ 7 h 9"/>
                <a:gd name="T6" fmla="*/ 0 w 65"/>
                <a:gd name="T7" fmla="*/ 3 h 9"/>
                <a:gd name="T8" fmla="*/ 3 w 65"/>
                <a:gd name="T9" fmla="*/ 0 h 9"/>
                <a:gd name="T10" fmla="*/ 62 w 65"/>
                <a:gd name="T11" fmla="*/ 3 h 9"/>
                <a:gd name="T12" fmla="*/ 65 w 65"/>
                <a:gd name="T13" fmla="*/ 6 h 9"/>
                <a:gd name="T14" fmla="*/ 62 w 65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9">
                  <a:moveTo>
                    <a:pt x="62" y="9"/>
                  </a:moveTo>
                  <a:cubicBezTo>
                    <a:pt x="62" y="9"/>
                    <a:pt x="62" y="9"/>
                    <a:pt x="62" y="9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5" y="4"/>
                    <a:pt x="65" y="6"/>
                  </a:cubicBezTo>
                  <a:cubicBezTo>
                    <a:pt x="65" y="8"/>
                    <a:pt x="64" y="9"/>
                    <a:pt x="62" y="9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73"/>
            <p:cNvSpPr>
              <a:spLocks/>
            </p:cNvSpPr>
            <p:nvPr/>
          </p:nvSpPr>
          <p:spPr bwMode="auto">
            <a:xfrm>
              <a:off x="9286097" y="4696765"/>
              <a:ext cx="158540" cy="36687"/>
            </a:xfrm>
            <a:custGeom>
              <a:avLst/>
              <a:gdLst>
                <a:gd name="T0" fmla="*/ 0 w 121"/>
                <a:gd name="T1" fmla="*/ 28 h 28"/>
                <a:gd name="T2" fmla="*/ 121 w 121"/>
                <a:gd name="T3" fmla="*/ 27 h 28"/>
                <a:gd name="T4" fmla="*/ 116 w 121"/>
                <a:gd name="T5" fmla="*/ 2 h 28"/>
                <a:gd name="T6" fmla="*/ 10 w 121"/>
                <a:gd name="T7" fmla="*/ 0 h 28"/>
                <a:gd name="T8" fmla="*/ 0 w 12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8">
                  <a:moveTo>
                    <a:pt x="0" y="28"/>
                  </a:moveTo>
                  <a:lnTo>
                    <a:pt x="121" y="27"/>
                  </a:lnTo>
                  <a:lnTo>
                    <a:pt x="116" y="2"/>
                  </a:lnTo>
                  <a:lnTo>
                    <a:pt x="1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882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509"/>
          <p:cNvGrpSpPr>
            <a:grpSpLocks noChangeAspect="1"/>
          </p:cNvGrpSpPr>
          <p:nvPr/>
        </p:nvGrpSpPr>
        <p:grpSpPr>
          <a:xfrm>
            <a:off x="1080000" y="3240000"/>
            <a:ext cx="1168797" cy="2408400"/>
            <a:chOff x="12265026" y="10258426"/>
            <a:chExt cx="1912938" cy="3941762"/>
          </a:xfrm>
        </p:grpSpPr>
        <p:sp>
          <p:nvSpPr>
            <p:cNvPr id="36" name="Freeform 324"/>
            <p:cNvSpPr>
              <a:spLocks/>
            </p:cNvSpPr>
            <p:nvPr/>
          </p:nvSpPr>
          <p:spPr bwMode="auto">
            <a:xfrm>
              <a:off x="12322176" y="10258426"/>
              <a:ext cx="1363663" cy="2143125"/>
            </a:xfrm>
            <a:custGeom>
              <a:avLst/>
              <a:gdLst>
                <a:gd name="T0" fmla="*/ 181 w 363"/>
                <a:gd name="T1" fmla="*/ 0 h 571"/>
                <a:gd name="T2" fmla="*/ 10 w 363"/>
                <a:gd name="T3" fmla="*/ 217 h 571"/>
                <a:gd name="T4" fmla="*/ 10 w 363"/>
                <a:gd name="T5" fmla="*/ 405 h 571"/>
                <a:gd name="T6" fmla="*/ 38 w 363"/>
                <a:gd name="T7" fmla="*/ 405 h 571"/>
                <a:gd name="T8" fmla="*/ 15 w 363"/>
                <a:gd name="T9" fmla="*/ 430 h 571"/>
                <a:gd name="T10" fmla="*/ 181 w 363"/>
                <a:gd name="T11" fmla="*/ 559 h 571"/>
                <a:gd name="T12" fmla="*/ 348 w 363"/>
                <a:gd name="T13" fmla="*/ 430 h 571"/>
                <a:gd name="T14" fmla="*/ 325 w 363"/>
                <a:gd name="T15" fmla="*/ 405 h 571"/>
                <a:gd name="T16" fmla="*/ 352 w 363"/>
                <a:gd name="T17" fmla="*/ 405 h 571"/>
                <a:gd name="T18" fmla="*/ 352 w 363"/>
                <a:gd name="T19" fmla="*/ 217 h 571"/>
                <a:gd name="T20" fmla="*/ 181 w 363"/>
                <a:gd name="T21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571">
                  <a:moveTo>
                    <a:pt x="181" y="0"/>
                  </a:moveTo>
                  <a:cubicBezTo>
                    <a:pt x="10" y="0"/>
                    <a:pt x="0" y="109"/>
                    <a:pt x="10" y="217"/>
                  </a:cubicBezTo>
                  <a:cubicBezTo>
                    <a:pt x="20" y="325"/>
                    <a:pt x="10" y="405"/>
                    <a:pt x="10" y="405"/>
                  </a:cubicBezTo>
                  <a:cubicBezTo>
                    <a:pt x="20" y="418"/>
                    <a:pt x="38" y="405"/>
                    <a:pt x="38" y="405"/>
                  </a:cubicBezTo>
                  <a:cubicBezTo>
                    <a:pt x="30" y="423"/>
                    <a:pt x="15" y="430"/>
                    <a:pt x="15" y="430"/>
                  </a:cubicBezTo>
                  <a:cubicBezTo>
                    <a:pt x="51" y="571"/>
                    <a:pt x="181" y="559"/>
                    <a:pt x="181" y="559"/>
                  </a:cubicBezTo>
                  <a:cubicBezTo>
                    <a:pt x="181" y="559"/>
                    <a:pt x="312" y="571"/>
                    <a:pt x="348" y="430"/>
                  </a:cubicBezTo>
                  <a:cubicBezTo>
                    <a:pt x="348" y="430"/>
                    <a:pt x="333" y="423"/>
                    <a:pt x="325" y="405"/>
                  </a:cubicBezTo>
                  <a:cubicBezTo>
                    <a:pt x="325" y="405"/>
                    <a:pt x="342" y="418"/>
                    <a:pt x="352" y="405"/>
                  </a:cubicBezTo>
                  <a:cubicBezTo>
                    <a:pt x="352" y="405"/>
                    <a:pt x="342" y="325"/>
                    <a:pt x="352" y="217"/>
                  </a:cubicBezTo>
                  <a:cubicBezTo>
                    <a:pt x="363" y="109"/>
                    <a:pt x="353" y="0"/>
                    <a:pt x="181" y="0"/>
                  </a:cubicBez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5"/>
            <p:cNvSpPr>
              <a:spLocks/>
            </p:cNvSpPr>
            <p:nvPr/>
          </p:nvSpPr>
          <p:spPr bwMode="auto">
            <a:xfrm>
              <a:off x="12679363" y="12514263"/>
              <a:ext cx="649288" cy="1590675"/>
            </a:xfrm>
            <a:custGeom>
              <a:avLst/>
              <a:gdLst>
                <a:gd name="T0" fmla="*/ 40 w 409"/>
                <a:gd name="T1" fmla="*/ 1002 h 1002"/>
                <a:gd name="T2" fmla="*/ 172 w 409"/>
                <a:gd name="T3" fmla="*/ 1002 h 1002"/>
                <a:gd name="T4" fmla="*/ 205 w 409"/>
                <a:gd name="T5" fmla="*/ 343 h 1002"/>
                <a:gd name="T6" fmla="*/ 236 w 409"/>
                <a:gd name="T7" fmla="*/ 1002 h 1002"/>
                <a:gd name="T8" fmla="*/ 371 w 409"/>
                <a:gd name="T9" fmla="*/ 1002 h 1002"/>
                <a:gd name="T10" fmla="*/ 409 w 409"/>
                <a:gd name="T11" fmla="*/ 0 h 1002"/>
                <a:gd name="T12" fmla="*/ 0 w 409"/>
                <a:gd name="T13" fmla="*/ 0 h 1002"/>
                <a:gd name="T14" fmla="*/ 40 w 409"/>
                <a:gd name="T15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1002">
                  <a:moveTo>
                    <a:pt x="40" y="1002"/>
                  </a:moveTo>
                  <a:lnTo>
                    <a:pt x="172" y="1002"/>
                  </a:lnTo>
                  <a:lnTo>
                    <a:pt x="205" y="343"/>
                  </a:lnTo>
                  <a:lnTo>
                    <a:pt x="236" y="1002"/>
                  </a:lnTo>
                  <a:lnTo>
                    <a:pt x="371" y="1002"/>
                  </a:lnTo>
                  <a:lnTo>
                    <a:pt x="409" y="0"/>
                  </a:lnTo>
                  <a:lnTo>
                    <a:pt x="0" y="0"/>
                  </a:lnTo>
                  <a:lnTo>
                    <a:pt x="40" y="1002"/>
                  </a:ln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6"/>
            <p:cNvSpPr>
              <a:spLocks/>
            </p:cNvSpPr>
            <p:nvPr/>
          </p:nvSpPr>
          <p:spPr bwMode="auto">
            <a:xfrm>
              <a:off x="13023851" y="13981113"/>
              <a:ext cx="387350" cy="219075"/>
            </a:xfrm>
            <a:custGeom>
              <a:avLst/>
              <a:gdLst>
                <a:gd name="T0" fmla="*/ 21 w 103"/>
                <a:gd name="T1" fmla="*/ 12 h 58"/>
                <a:gd name="T2" fmla="*/ 23 w 103"/>
                <a:gd name="T3" fmla="*/ 45 h 58"/>
                <a:gd name="T4" fmla="*/ 89 w 103"/>
                <a:gd name="T5" fmla="*/ 29 h 58"/>
                <a:gd name="T6" fmla="*/ 49 w 103"/>
                <a:gd name="T7" fmla="*/ 0 h 58"/>
                <a:gd name="T8" fmla="*/ 21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21" y="12"/>
                  </a:moveTo>
                  <a:cubicBezTo>
                    <a:pt x="7" y="26"/>
                    <a:pt x="0" y="42"/>
                    <a:pt x="23" y="45"/>
                  </a:cubicBezTo>
                  <a:cubicBezTo>
                    <a:pt x="44" y="47"/>
                    <a:pt x="103" y="58"/>
                    <a:pt x="89" y="29"/>
                  </a:cubicBezTo>
                  <a:cubicBezTo>
                    <a:pt x="75" y="2"/>
                    <a:pt x="58" y="0"/>
                    <a:pt x="49" y="0"/>
                  </a:cubicBezTo>
                  <a:cubicBezTo>
                    <a:pt x="40" y="0"/>
                    <a:pt x="28" y="4"/>
                    <a:pt x="21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7"/>
            <p:cNvSpPr>
              <a:spLocks/>
            </p:cNvSpPr>
            <p:nvPr/>
          </p:nvSpPr>
          <p:spPr bwMode="auto">
            <a:xfrm>
              <a:off x="12596813" y="13981113"/>
              <a:ext cx="385763" cy="219075"/>
            </a:xfrm>
            <a:custGeom>
              <a:avLst/>
              <a:gdLst>
                <a:gd name="T0" fmla="*/ 82 w 103"/>
                <a:gd name="T1" fmla="*/ 12 h 58"/>
                <a:gd name="T2" fmla="*/ 80 w 103"/>
                <a:gd name="T3" fmla="*/ 45 h 58"/>
                <a:gd name="T4" fmla="*/ 15 w 103"/>
                <a:gd name="T5" fmla="*/ 29 h 58"/>
                <a:gd name="T6" fmla="*/ 54 w 103"/>
                <a:gd name="T7" fmla="*/ 0 h 58"/>
                <a:gd name="T8" fmla="*/ 82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82" y="12"/>
                  </a:moveTo>
                  <a:cubicBezTo>
                    <a:pt x="96" y="26"/>
                    <a:pt x="103" y="42"/>
                    <a:pt x="80" y="45"/>
                  </a:cubicBezTo>
                  <a:cubicBezTo>
                    <a:pt x="59" y="47"/>
                    <a:pt x="0" y="58"/>
                    <a:pt x="15" y="29"/>
                  </a:cubicBezTo>
                  <a:cubicBezTo>
                    <a:pt x="29" y="2"/>
                    <a:pt x="45" y="0"/>
                    <a:pt x="54" y="0"/>
                  </a:cubicBezTo>
                  <a:cubicBezTo>
                    <a:pt x="63" y="0"/>
                    <a:pt x="75" y="4"/>
                    <a:pt x="82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328"/>
            <p:cNvSpPr>
              <a:spLocks noChangeArrowheads="1"/>
            </p:cNvSpPr>
            <p:nvPr/>
          </p:nvSpPr>
          <p:spPr bwMode="auto">
            <a:xfrm>
              <a:off x="12822238" y="11553826"/>
              <a:ext cx="360363" cy="987425"/>
            </a:xfrm>
            <a:prstGeom prst="rect">
              <a:avLst/>
            </a:prstGeom>
            <a:solidFill>
              <a:srgbClr val="F9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329"/>
            <p:cNvSpPr>
              <a:spLocks noChangeArrowheads="1"/>
            </p:cNvSpPr>
            <p:nvPr/>
          </p:nvSpPr>
          <p:spPr bwMode="auto">
            <a:xfrm>
              <a:off x="12963526" y="11703051"/>
              <a:ext cx="68263" cy="6826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330"/>
            <p:cNvSpPr>
              <a:spLocks noChangeArrowheads="1"/>
            </p:cNvSpPr>
            <p:nvPr/>
          </p:nvSpPr>
          <p:spPr bwMode="auto">
            <a:xfrm>
              <a:off x="12963526" y="118570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331"/>
            <p:cNvSpPr>
              <a:spLocks noChangeArrowheads="1"/>
            </p:cNvSpPr>
            <p:nvPr/>
          </p:nvSpPr>
          <p:spPr bwMode="auto">
            <a:xfrm>
              <a:off x="12963526" y="12015788"/>
              <a:ext cx="68263" cy="69850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332"/>
            <p:cNvSpPr>
              <a:spLocks noChangeArrowheads="1"/>
            </p:cNvSpPr>
            <p:nvPr/>
          </p:nvSpPr>
          <p:spPr bwMode="auto">
            <a:xfrm>
              <a:off x="12963526" y="12172951"/>
              <a:ext cx="68263" cy="66675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333"/>
            <p:cNvSpPr>
              <a:spLocks noChangeArrowheads="1"/>
            </p:cNvSpPr>
            <p:nvPr/>
          </p:nvSpPr>
          <p:spPr bwMode="auto">
            <a:xfrm>
              <a:off x="12963526" y="123269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34"/>
            <p:cNvSpPr>
              <a:spLocks/>
            </p:cNvSpPr>
            <p:nvPr/>
          </p:nvSpPr>
          <p:spPr bwMode="auto">
            <a:xfrm>
              <a:off x="12776201" y="11568113"/>
              <a:ext cx="447675" cy="161925"/>
            </a:xfrm>
            <a:custGeom>
              <a:avLst/>
              <a:gdLst>
                <a:gd name="T0" fmla="*/ 83 w 282"/>
                <a:gd name="T1" fmla="*/ 102 h 102"/>
                <a:gd name="T2" fmla="*/ 140 w 282"/>
                <a:gd name="T3" fmla="*/ 29 h 102"/>
                <a:gd name="T4" fmla="*/ 197 w 282"/>
                <a:gd name="T5" fmla="*/ 102 h 102"/>
                <a:gd name="T6" fmla="*/ 282 w 282"/>
                <a:gd name="T7" fmla="*/ 0 h 102"/>
                <a:gd name="T8" fmla="*/ 0 w 282"/>
                <a:gd name="T9" fmla="*/ 0 h 102"/>
                <a:gd name="T10" fmla="*/ 83 w 28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02">
                  <a:moveTo>
                    <a:pt x="83" y="102"/>
                  </a:moveTo>
                  <a:lnTo>
                    <a:pt x="140" y="29"/>
                  </a:lnTo>
                  <a:lnTo>
                    <a:pt x="197" y="102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83" y="10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35"/>
            <p:cNvSpPr>
              <a:spLocks/>
            </p:cNvSpPr>
            <p:nvPr/>
          </p:nvSpPr>
          <p:spPr bwMode="auto">
            <a:xfrm>
              <a:off x="12490451" y="12439651"/>
              <a:ext cx="219075" cy="377825"/>
            </a:xfrm>
            <a:custGeom>
              <a:avLst/>
              <a:gdLst>
                <a:gd name="T0" fmla="*/ 8 w 58"/>
                <a:gd name="T1" fmla="*/ 0 h 101"/>
                <a:gd name="T2" fmla="*/ 11 w 58"/>
                <a:gd name="T3" fmla="*/ 63 h 101"/>
                <a:gd name="T4" fmla="*/ 45 w 58"/>
                <a:gd name="T5" fmla="*/ 96 h 101"/>
                <a:gd name="T6" fmla="*/ 37 w 58"/>
                <a:gd name="T7" fmla="*/ 65 h 101"/>
                <a:gd name="T8" fmla="*/ 45 w 58"/>
                <a:gd name="T9" fmla="*/ 64 h 101"/>
                <a:gd name="T10" fmla="*/ 44 w 58"/>
                <a:gd name="T11" fmla="*/ 8 h 101"/>
                <a:gd name="T12" fmla="*/ 8 w 5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1">
                  <a:moveTo>
                    <a:pt x="8" y="0"/>
                  </a:moveTo>
                  <a:cubicBezTo>
                    <a:pt x="8" y="0"/>
                    <a:pt x="0" y="40"/>
                    <a:pt x="11" y="63"/>
                  </a:cubicBezTo>
                  <a:cubicBezTo>
                    <a:pt x="22" y="87"/>
                    <a:pt x="33" y="101"/>
                    <a:pt x="45" y="96"/>
                  </a:cubicBezTo>
                  <a:cubicBezTo>
                    <a:pt x="58" y="91"/>
                    <a:pt x="38" y="67"/>
                    <a:pt x="37" y="65"/>
                  </a:cubicBezTo>
                  <a:cubicBezTo>
                    <a:pt x="37" y="65"/>
                    <a:pt x="42" y="68"/>
                    <a:pt x="45" y="64"/>
                  </a:cubicBezTo>
                  <a:cubicBezTo>
                    <a:pt x="47" y="60"/>
                    <a:pt x="48" y="27"/>
                    <a:pt x="44" y="8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6"/>
            <p:cNvSpPr>
              <a:spLocks/>
            </p:cNvSpPr>
            <p:nvPr/>
          </p:nvSpPr>
          <p:spPr bwMode="auto">
            <a:xfrm>
              <a:off x="12580938" y="12630151"/>
              <a:ext cx="63500" cy="76200"/>
            </a:xfrm>
            <a:custGeom>
              <a:avLst/>
              <a:gdLst>
                <a:gd name="T0" fmla="*/ 17 w 17"/>
                <a:gd name="T1" fmla="*/ 20 h 20"/>
                <a:gd name="T2" fmla="*/ 13 w 17"/>
                <a:gd name="T3" fmla="*/ 14 h 20"/>
                <a:gd name="T4" fmla="*/ 4 w 17"/>
                <a:gd name="T5" fmla="*/ 0 h 20"/>
                <a:gd name="T6" fmla="*/ 17 w 1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0"/>
                  </a:moveTo>
                  <a:cubicBezTo>
                    <a:pt x="15" y="17"/>
                    <a:pt x="13" y="15"/>
                    <a:pt x="13" y="14"/>
                  </a:cubicBezTo>
                  <a:cubicBezTo>
                    <a:pt x="13" y="14"/>
                    <a:pt x="6" y="12"/>
                    <a:pt x="4" y="0"/>
                  </a:cubicBezTo>
                  <a:cubicBezTo>
                    <a:pt x="4" y="0"/>
                    <a:pt x="0" y="18"/>
                    <a:pt x="17" y="2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37"/>
            <p:cNvSpPr>
              <a:spLocks/>
            </p:cNvSpPr>
            <p:nvPr/>
          </p:nvSpPr>
          <p:spPr bwMode="auto">
            <a:xfrm>
              <a:off x="12476163" y="11553826"/>
              <a:ext cx="363538" cy="1477963"/>
            </a:xfrm>
            <a:custGeom>
              <a:avLst/>
              <a:gdLst>
                <a:gd name="T0" fmla="*/ 95 w 97"/>
                <a:gd name="T1" fmla="*/ 9 h 394"/>
                <a:gd name="T2" fmla="*/ 96 w 97"/>
                <a:gd name="T3" fmla="*/ 285 h 394"/>
                <a:gd name="T4" fmla="*/ 51 w 97"/>
                <a:gd name="T5" fmla="*/ 378 h 394"/>
                <a:gd name="T6" fmla="*/ 52 w 97"/>
                <a:gd name="T7" fmla="*/ 245 h 394"/>
                <a:gd name="T8" fmla="*/ 5 w 97"/>
                <a:gd name="T9" fmla="*/ 245 h 394"/>
                <a:gd name="T10" fmla="*/ 15 w 97"/>
                <a:gd name="T11" fmla="*/ 94 h 394"/>
                <a:gd name="T12" fmla="*/ 95 w 97"/>
                <a:gd name="T13" fmla="*/ 0 h 394"/>
                <a:gd name="T14" fmla="*/ 95 w 97"/>
                <a:gd name="T15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94">
                  <a:moveTo>
                    <a:pt x="95" y="9"/>
                  </a:moveTo>
                  <a:cubicBezTo>
                    <a:pt x="95" y="9"/>
                    <a:pt x="95" y="176"/>
                    <a:pt x="96" y="285"/>
                  </a:cubicBezTo>
                  <a:cubicBezTo>
                    <a:pt x="97" y="394"/>
                    <a:pt x="51" y="378"/>
                    <a:pt x="51" y="378"/>
                  </a:cubicBezTo>
                  <a:cubicBezTo>
                    <a:pt x="43" y="352"/>
                    <a:pt x="52" y="245"/>
                    <a:pt x="52" y="245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5" y="245"/>
                    <a:pt x="0" y="202"/>
                    <a:pt x="15" y="94"/>
                  </a:cubicBezTo>
                  <a:cubicBezTo>
                    <a:pt x="26" y="22"/>
                    <a:pt x="67" y="4"/>
                    <a:pt x="95" y="0"/>
                  </a:cubicBezTo>
                  <a:lnTo>
                    <a:pt x="95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38"/>
            <p:cNvSpPr>
              <a:spLocks/>
            </p:cNvSpPr>
            <p:nvPr/>
          </p:nvSpPr>
          <p:spPr bwMode="auto">
            <a:xfrm>
              <a:off x="12622213" y="11890376"/>
              <a:ext cx="87313" cy="582613"/>
            </a:xfrm>
            <a:custGeom>
              <a:avLst/>
              <a:gdLst>
                <a:gd name="T0" fmla="*/ 31 w 55"/>
                <a:gd name="T1" fmla="*/ 367 h 367"/>
                <a:gd name="T2" fmla="*/ 55 w 55"/>
                <a:gd name="T3" fmla="*/ 0 h 367"/>
                <a:gd name="T4" fmla="*/ 0 w 55"/>
                <a:gd name="T5" fmla="*/ 367 h 367"/>
                <a:gd name="T6" fmla="*/ 31 w 55"/>
                <a:gd name="T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67">
                  <a:moveTo>
                    <a:pt x="31" y="367"/>
                  </a:moveTo>
                  <a:lnTo>
                    <a:pt x="55" y="0"/>
                  </a:lnTo>
                  <a:lnTo>
                    <a:pt x="0" y="367"/>
                  </a:lnTo>
                  <a:lnTo>
                    <a:pt x="31" y="367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39"/>
            <p:cNvSpPr>
              <a:spLocks/>
            </p:cNvSpPr>
            <p:nvPr/>
          </p:nvSpPr>
          <p:spPr bwMode="auto">
            <a:xfrm>
              <a:off x="13369926" y="11790363"/>
              <a:ext cx="808038" cy="709613"/>
            </a:xfrm>
            <a:custGeom>
              <a:avLst/>
              <a:gdLst>
                <a:gd name="T0" fmla="*/ 30 w 215"/>
                <a:gd name="T1" fmla="*/ 0 h 189"/>
                <a:gd name="T2" fmla="*/ 136 w 215"/>
                <a:gd name="T3" fmla="*/ 87 h 189"/>
                <a:gd name="T4" fmla="*/ 193 w 215"/>
                <a:gd name="T5" fmla="*/ 81 h 189"/>
                <a:gd name="T6" fmla="*/ 161 w 215"/>
                <a:gd name="T7" fmla="*/ 112 h 189"/>
                <a:gd name="T8" fmla="*/ 211 w 215"/>
                <a:gd name="T9" fmla="*/ 145 h 189"/>
                <a:gd name="T10" fmla="*/ 174 w 215"/>
                <a:gd name="T11" fmla="*/ 142 h 189"/>
                <a:gd name="T12" fmla="*/ 196 w 215"/>
                <a:gd name="T13" fmla="*/ 165 h 189"/>
                <a:gd name="T14" fmla="*/ 164 w 215"/>
                <a:gd name="T15" fmla="*/ 160 h 189"/>
                <a:gd name="T16" fmla="*/ 178 w 215"/>
                <a:gd name="T17" fmla="*/ 179 h 189"/>
                <a:gd name="T18" fmla="*/ 139 w 215"/>
                <a:gd name="T19" fmla="*/ 171 h 189"/>
                <a:gd name="T20" fmla="*/ 99 w 215"/>
                <a:gd name="T21" fmla="*/ 122 h 189"/>
                <a:gd name="T22" fmla="*/ 0 w 215"/>
                <a:gd name="T23" fmla="*/ 31 h 189"/>
                <a:gd name="T24" fmla="*/ 30 w 215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189">
                  <a:moveTo>
                    <a:pt x="30" y="0"/>
                  </a:moveTo>
                  <a:cubicBezTo>
                    <a:pt x="30" y="0"/>
                    <a:pt x="105" y="89"/>
                    <a:pt x="136" y="87"/>
                  </a:cubicBezTo>
                  <a:cubicBezTo>
                    <a:pt x="168" y="84"/>
                    <a:pt x="182" y="74"/>
                    <a:pt x="193" y="81"/>
                  </a:cubicBezTo>
                  <a:cubicBezTo>
                    <a:pt x="204" y="89"/>
                    <a:pt x="178" y="113"/>
                    <a:pt x="161" y="112"/>
                  </a:cubicBezTo>
                  <a:cubicBezTo>
                    <a:pt x="161" y="112"/>
                    <a:pt x="215" y="130"/>
                    <a:pt x="211" y="145"/>
                  </a:cubicBezTo>
                  <a:cubicBezTo>
                    <a:pt x="207" y="159"/>
                    <a:pt x="174" y="142"/>
                    <a:pt x="174" y="142"/>
                  </a:cubicBezTo>
                  <a:cubicBezTo>
                    <a:pt x="174" y="142"/>
                    <a:pt x="200" y="156"/>
                    <a:pt x="196" y="165"/>
                  </a:cubicBezTo>
                  <a:cubicBezTo>
                    <a:pt x="192" y="174"/>
                    <a:pt x="164" y="160"/>
                    <a:pt x="164" y="160"/>
                  </a:cubicBezTo>
                  <a:cubicBezTo>
                    <a:pt x="164" y="160"/>
                    <a:pt x="183" y="173"/>
                    <a:pt x="178" y="179"/>
                  </a:cubicBezTo>
                  <a:cubicBezTo>
                    <a:pt x="171" y="189"/>
                    <a:pt x="139" y="171"/>
                    <a:pt x="139" y="171"/>
                  </a:cubicBezTo>
                  <a:cubicBezTo>
                    <a:pt x="120" y="160"/>
                    <a:pt x="106" y="145"/>
                    <a:pt x="99" y="122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0"/>
            <p:cNvSpPr>
              <a:spLocks/>
            </p:cNvSpPr>
            <p:nvPr/>
          </p:nvSpPr>
          <p:spPr bwMode="auto">
            <a:xfrm>
              <a:off x="13881101" y="12217401"/>
              <a:ext cx="112713" cy="123825"/>
            </a:xfrm>
            <a:custGeom>
              <a:avLst/>
              <a:gdLst>
                <a:gd name="T0" fmla="*/ 23 w 30"/>
                <a:gd name="T1" fmla="*/ 0 h 33"/>
                <a:gd name="T2" fmla="*/ 0 w 30"/>
                <a:gd name="T3" fmla="*/ 33 h 33"/>
                <a:gd name="T4" fmla="*/ 23 w 30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3">
                  <a:moveTo>
                    <a:pt x="23" y="0"/>
                  </a:moveTo>
                  <a:cubicBezTo>
                    <a:pt x="23" y="0"/>
                    <a:pt x="23" y="20"/>
                    <a:pt x="0" y="33"/>
                  </a:cubicBezTo>
                  <a:cubicBezTo>
                    <a:pt x="0" y="33"/>
                    <a:pt x="30" y="27"/>
                    <a:pt x="23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41"/>
            <p:cNvSpPr>
              <a:spLocks/>
            </p:cNvSpPr>
            <p:nvPr/>
          </p:nvSpPr>
          <p:spPr bwMode="auto">
            <a:xfrm>
              <a:off x="13163551" y="11553826"/>
              <a:ext cx="684213" cy="1477963"/>
            </a:xfrm>
            <a:custGeom>
              <a:avLst/>
              <a:gdLst>
                <a:gd name="T0" fmla="*/ 2 w 182"/>
                <a:gd name="T1" fmla="*/ 9 h 394"/>
                <a:gd name="T2" fmla="*/ 1 w 182"/>
                <a:gd name="T3" fmla="*/ 285 h 394"/>
                <a:gd name="T4" fmla="*/ 47 w 182"/>
                <a:gd name="T5" fmla="*/ 378 h 394"/>
                <a:gd name="T6" fmla="*/ 46 w 182"/>
                <a:gd name="T7" fmla="*/ 245 h 394"/>
                <a:gd name="T8" fmla="*/ 35 w 182"/>
                <a:gd name="T9" fmla="*/ 84 h 394"/>
                <a:gd name="T10" fmla="*/ 150 w 182"/>
                <a:gd name="T11" fmla="*/ 190 h 394"/>
                <a:gd name="T12" fmla="*/ 182 w 182"/>
                <a:gd name="T13" fmla="*/ 143 h 394"/>
                <a:gd name="T14" fmla="*/ 43 w 182"/>
                <a:gd name="T15" fmla="*/ 17 h 394"/>
                <a:gd name="T16" fmla="*/ 2 w 182"/>
                <a:gd name="T17" fmla="*/ 0 h 394"/>
                <a:gd name="T18" fmla="*/ 2 w 182"/>
                <a:gd name="T19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94">
                  <a:moveTo>
                    <a:pt x="2" y="9"/>
                  </a:moveTo>
                  <a:cubicBezTo>
                    <a:pt x="2" y="9"/>
                    <a:pt x="2" y="176"/>
                    <a:pt x="1" y="285"/>
                  </a:cubicBezTo>
                  <a:cubicBezTo>
                    <a:pt x="0" y="394"/>
                    <a:pt x="47" y="378"/>
                    <a:pt x="47" y="378"/>
                  </a:cubicBezTo>
                  <a:cubicBezTo>
                    <a:pt x="54" y="352"/>
                    <a:pt x="46" y="245"/>
                    <a:pt x="46" y="24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137" y="177"/>
                    <a:pt x="150" y="190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60" y="124"/>
                    <a:pt x="60" y="30"/>
                    <a:pt x="43" y="17"/>
                  </a:cubicBezTo>
                  <a:cubicBezTo>
                    <a:pt x="29" y="6"/>
                    <a:pt x="14" y="2"/>
                    <a:pt x="2" y="0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42"/>
            <p:cNvSpPr>
              <a:spLocks/>
            </p:cNvSpPr>
            <p:nvPr/>
          </p:nvSpPr>
          <p:spPr bwMode="auto">
            <a:xfrm>
              <a:off x="12265026" y="11122026"/>
              <a:ext cx="285750" cy="269875"/>
            </a:xfrm>
            <a:custGeom>
              <a:avLst/>
              <a:gdLst>
                <a:gd name="T0" fmla="*/ 62 w 76"/>
                <a:gd name="T1" fmla="*/ 12 h 72"/>
                <a:gd name="T2" fmla="*/ 35 w 76"/>
                <a:gd name="T3" fmla="*/ 4 h 72"/>
                <a:gd name="T4" fmla="*/ 76 w 76"/>
                <a:gd name="T5" fmla="*/ 72 h 72"/>
                <a:gd name="T6" fmla="*/ 62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62" y="12"/>
                  </a:moveTo>
                  <a:cubicBezTo>
                    <a:pt x="62" y="12"/>
                    <a:pt x="52" y="0"/>
                    <a:pt x="35" y="4"/>
                  </a:cubicBezTo>
                  <a:cubicBezTo>
                    <a:pt x="20" y="8"/>
                    <a:pt x="0" y="51"/>
                    <a:pt x="76" y="72"/>
                  </a:cubicBezTo>
                  <a:lnTo>
                    <a:pt x="62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43"/>
            <p:cNvSpPr>
              <a:spLocks/>
            </p:cNvSpPr>
            <p:nvPr/>
          </p:nvSpPr>
          <p:spPr bwMode="auto">
            <a:xfrm>
              <a:off x="13455651" y="11122026"/>
              <a:ext cx="285750" cy="269875"/>
            </a:xfrm>
            <a:custGeom>
              <a:avLst/>
              <a:gdLst>
                <a:gd name="T0" fmla="*/ 14 w 76"/>
                <a:gd name="T1" fmla="*/ 12 h 72"/>
                <a:gd name="T2" fmla="*/ 41 w 76"/>
                <a:gd name="T3" fmla="*/ 4 h 72"/>
                <a:gd name="T4" fmla="*/ 0 w 76"/>
                <a:gd name="T5" fmla="*/ 72 h 72"/>
                <a:gd name="T6" fmla="*/ 14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14" y="12"/>
                  </a:moveTo>
                  <a:cubicBezTo>
                    <a:pt x="14" y="12"/>
                    <a:pt x="24" y="0"/>
                    <a:pt x="41" y="4"/>
                  </a:cubicBezTo>
                  <a:cubicBezTo>
                    <a:pt x="56" y="8"/>
                    <a:pt x="76" y="51"/>
                    <a:pt x="0" y="72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44"/>
            <p:cNvSpPr>
              <a:spLocks/>
            </p:cNvSpPr>
            <p:nvPr/>
          </p:nvSpPr>
          <p:spPr bwMode="auto">
            <a:xfrm>
              <a:off x="12465051" y="10764838"/>
              <a:ext cx="1077913" cy="855663"/>
            </a:xfrm>
            <a:custGeom>
              <a:avLst/>
              <a:gdLst>
                <a:gd name="T0" fmla="*/ 232 w 287"/>
                <a:gd name="T1" fmla="*/ 199 h 228"/>
                <a:gd name="T2" fmla="*/ 179 w 287"/>
                <a:gd name="T3" fmla="*/ 219 h 228"/>
                <a:gd name="T4" fmla="*/ 107 w 287"/>
                <a:gd name="T5" fmla="*/ 219 h 228"/>
                <a:gd name="T6" fmla="*/ 55 w 287"/>
                <a:gd name="T7" fmla="*/ 199 h 228"/>
                <a:gd name="T8" fmla="*/ 0 w 287"/>
                <a:gd name="T9" fmla="*/ 118 h 228"/>
                <a:gd name="T10" fmla="*/ 0 w 287"/>
                <a:gd name="T11" fmla="*/ 0 h 228"/>
                <a:gd name="T12" fmla="*/ 287 w 287"/>
                <a:gd name="T13" fmla="*/ 0 h 228"/>
                <a:gd name="T14" fmla="*/ 287 w 287"/>
                <a:gd name="T15" fmla="*/ 118 h 228"/>
                <a:gd name="T16" fmla="*/ 232 w 287"/>
                <a:gd name="T17" fmla="*/ 19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28">
                  <a:moveTo>
                    <a:pt x="232" y="199"/>
                  </a:moveTo>
                  <a:cubicBezTo>
                    <a:pt x="179" y="219"/>
                    <a:pt x="179" y="219"/>
                    <a:pt x="179" y="219"/>
                  </a:cubicBezTo>
                  <a:cubicBezTo>
                    <a:pt x="156" y="228"/>
                    <a:pt x="130" y="228"/>
                    <a:pt x="107" y="21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22" y="186"/>
                    <a:pt x="0" y="154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7" y="118"/>
                    <a:pt x="287" y="118"/>
                    <a:pt x="287" y="118"/>
                  </a:cubicBezTo>
                  <a:cubicBezTo>
                    <a:pt x="287" y="154"/>
                    <a:pt x="265" y="186"/>
                    <a:pt x="232" y="199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45"/>
            <p:cNvSpPr>
              <a:spLocks/>
            </p:cNvSpPr>
            <p:nvPr/>
          </p:nvSpPr>
          <p:spPr bwMode="auto">
            <a:xfrm>
              <a:off x="12896851" y="11395076"/>
              <a:ext cx="236538" cy="106363"/>
            </a:xfrm>
            <a:custGeom>
              <a:avLst/>
              <a:gdLst>
                <a:gd name="T0" fmla="*/ 0 w 63"/>
                <a:gd name="T1" fmla="*/ 12 h 28"/>
                <a:gd name="T2" fmla="*/ 17 w 63"/>
                <a:gd name="T3" fmla="*/ 0 h 28"/>
                <a:gd name="T4" fmla="*/ 31 w 63"/>
                <a:gd name="T5" fmla="*/ 10 h 28"/>
                <a:gd name="T6" fmla="*/ 49 w 63"/>
                <a:gd name="T7" fmla="*/ 1 h 28"/>
                <a:gd name="T8" fmla="*/ 63 w 63"/>
                <a:gd name="T9" fmla="*/ 13 h 28"/>
                <a:gd name="T10" fmla="*/ 30 w 63"/>
                <a:gd name="T11" fmla="*/ 28 h 28"/>
                <a:gd name="T12" fmla="*/ 0 w 63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8">
                  <a:moveTo>
                    <a:pt x="0" y="12"/>
                  </a:moveTo>
                  <a:cubicBezTo>
                    <a:pt x="0" y="12"/>
                    <a:pt x="8" y="0"/>
                    <a:pt x="17" y="0"/>
                  </a:cubicBezTo>
                  <a:cubicBezTo>
                    <a:pt x="26" y="1"/>
                    <a:pt x="31" y="10"/>
                    <a:pt x="31" y="10"/>
                  </a:cubicBezTo>
                  <a:cubicBezTo>
                    <a:pt x="31" y="10"/>
                    <a:pt x="39" y="0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3" y="28"/>
                    <a:pt x="30" y="28"/>
                  </a:cubicBezTo>
                  <a:cubicBezTo>
                    <a:pt x="7" y="28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46"/>
            <p:cNvSpPr>
              <a:spLocks/>
            </p:cNvSpPr>
            <p:nvPr/>
          </p:nvSpPr>
          <p:spPr bwMode="auto">
            <a:xfrm>
              <a:off x="12633326" y="11034713"/>
              <a:ext cx="188913" cy="117475"/>
            </a:xfrm>
            <a:custGeom>
              <a:avLst/>
              <a:gdLst>
                <a:gd name="T0" fmla="*/ 4 w 50"/>
                <a:gd name="T1" fmla="*/ 31 h 31"/>
                <a:gd name="T2" fmla="*/ 0 w 50"/>
                <a:gd name="T3" fmla="*/ 28 h 31"/>
                <a:gd name="T4" fmla="*/ 23 w 50"/>
                <a:gd name="T5" fmla="*/ 0 h 31"/>
                <a:gd name="T6" fmla="*/ 50 w 50"/>
                <a:gd name="T7" fmla="*/ 22 h 31"/>
                <a:gd name="T8" fmla="*/ 47 w 50"/>
                <a:gd name="T9" fmla="*/ 26 h 31"/>
                <a:gd name="T10" fmla="*/ 43 w 50"/>
                <a:gd name="T11" fmla="*/ 23 h 31"/>
                <a:gd name="T12" fmla="*/ 23 w 50"/>
                <a:gd name="T13" fmla="*/ 7 h 31"/>
                <a:gd name="T14" fmla="*/ 7 w 50"/>
                <a:gd name="T15" fmla="*/ 28 h 31"/>
                <a:gd name="T16" fmla="*/ 4 w 50"/>
                <a:gd name="T17" fmla="*/ 31 h 31"/>
                <a:gd name="T18" fmla="*/ 4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" y="31"/>
                  </a:moveTo>
                  <a:cubicBezTo>
                    <a:pt x="2" y="31"/>
                    <a:pt x="0" y="30"/>
                    <a:pt x="0" y="28"/>
                  </a:cubicBezTo>
                  <a:cubicBezTo>
                    <a:pt x="0" y="19"/>
                    <a:pt x="5" y="1"/>
                    <a:pt x="23" y="0"/>
                  </a:cubicBezTo>
                  <a:cubicBezTo>
                    <a:pt x="40" y="0"/>
                    <a:pt x="48" y="14"/>
                    <a:pt x="50" y="22"/>
                  </a:cubicBezTo>
                  <a:cubicBezTo>
                    <a:pt x="50" y="24"/>
                    <a:pt x="49" y="26"/>
                    <a:pt x="47" y="26"/>
                  </a:cubicBezTo>
                  <a:cubicBezTo>
                    <a:pt x="45" y="27"/>
                    <a:pt x="44" y="25"/>
                    <a:pt x="43" y="23"/>
                  </a:cubicBezTo>
                  <a:cubicBezTo>
                    <a:pt x="43" y="23"/>
                    <a:pt x="39" y="7"/>
                    <a:pt x="23" y="7"/>
                  </a:cubicBezTo>
                  <a:cubicBezTo>
                    <a:pt x="7" y="8"/>
                    <a:pt x="7" y="27"/>
                    <a:pt x="7" y="28"/>
                  </a:cubicBezTo>
                  <a:cubicBezTo>
                    <a:pt x="7" y="30"/>
                    <a:pt x="6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47"/>
            <p:cNvSpPr>
              <a:spLocks/>
            </p:cNvSpPr>
            <p:nvPr/>
          </p:nvSpPr>
          <p:spPr bwMode="auto">
            <a:xfrm>
              <a:off x="12558713" y="11114088"/>
              <a:ext cx="104775" cy="38100"/>
            </a:xfrm>
            <a:custGeom>
              <a:avLst/>
              <a:gdLst>
                <a:gd name="T0" fmla="*/ 18 w 28"/>
                <a:gd name="T1" fmla="*/ 10 h 10"/>
                <a:gd name="T2" fmla="*/ 3 w 28"/>
                <a:gd name="T3" fmla="*/ 7 h 10"/>
                <a:gd name="T4" fmla="*/ 1 w 28"/>
                <a:gd name="T5" fmla="*/ 3 h 10"/>
                <a:gd name="T6" fmla="*/ 5 w 28"/>
                <a:gd name="T7" fmla="*/ 1 h 10"/>
                <a:gd name="T8" fmla="*/ 23 w 28"/>
                <a:gd name="T9" fmla="*/ 3 h 10"/>
                <a:gd name="T10" fmla="*/ 27 w 28"/>
                <a:gd name="T11" fmla="*/ 5 h 10"/>
                <a:gd name="T12" fmla="*/ 25 w 28"/>
                <a:gd name="T13" fmla="*/ 9 h 10"/>
                <a:gd name="T14" fmla="*/ 18 w 2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18" y="10"/>
                  </a:moveTo>
                  <a:cubicBezTo>
                    <a:pt x="14" y="10"/>
                    <a:pt x="9" y="10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6" y="5"/>
                    <a:pt x="23" y="3"/>
                    <a:pt x="23" y="3"/>
                  </a:cubicBezTo>
                  <a:cubicBezTo>
                    <a:pt x="25" y="2"/>
                    <a:pt x="26" y="3"/>
                    <a:pt x="27" y="5"/>
                  </a:cubicBezTo>
                  <a:cubicBezTo>
                    <a:pt x="28" y="7"/>
                    <a:pt x="26" y="9"/>
                    <a:pt x="25" y="9"/>
                  </a:cubicBezTo>
                  <a:cubicBezTo>
                    <a:pt x="24" y="9"/>
                    <a:pt x="22" y="10"/>
                    <a:pt x="18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48"/>
            <p:cNvSpPr>
              <a:spLocks/>
            </p:cNvSpPr>
            <p:nvPr/>
          </p:nvSpPr>
          <p:spPr bwMode="auto">
            <a:xfrm>
              <a:off x="12558713" y="11061701"/>
              <a:ext cx="104775" cy="63500"/>
            </a:xfrm>
            <a:custGeom>
              <a:avLst/>
              <a:gdLst>
                <a:gd name="T0" fmla="*/ 24 w 28"/>
                <a:gd name="T1" fmla="*/ 17 h 17"/>
                <a:gd name="T2" fmla="*/ 2 w 28"/>
                <a:gd name="T3" fmla="*/ 7 h 17"/>
                <a:gd name="T4" fmla="*/ 1 w 28"/>
                <a:gd name="T5" fmla="*/ 2 h 17"/>
                <a:gd name="T6" fmla="*/ 6 w 28"/>
                <a:gd name="T7" fmla="*/ 2 h 17"/>
                <a:gd name="T8" fmla="*/ 6 w 28"/>
                <a:gd name="T9" fmla="*/ 2 h 17"/>
                <a:gd name="T10" fmla="*/ 24 w 28"/>
                <a:gd name="T11" fmla="*/ 10 h 17"/>
                <a:gd name="T12" fmla="*/ 24 w 28"/>
                <a:gd name="T13" fmla="*/ 10 h 17"/>
                <a:gd name="T14" fmla="*/ 28 w 28"/>
                <a:gd name="T15" fmla="*/ 13 h 17"/>
                <a:gd name="T16" fmla="*/ 24 w 28"/>
                <a:gd name="T17" fmla="*/ 17 h 17"/>
                <a:gd name="T18" fmla="*/ 24 w 28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7">
                  <a:moveTo>
                    <a:pt x="24" y="17"/>
                  </a:moveTo>
                  <a:cubicBezTo>
                    <a:pt x="14" y="1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4"/>
                    <a:pt x="18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6" y="10"/>
                    <a:pt x="28" y="11"/>
                    <a:pt x="28" y="13"/>
                  </a:cubicBezTo>
                  <a:cubicBezTo>
                    <a:pt x="28" y="15"/>
                    <a:pt x="26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49"/>
            <p:cNvSpPr>
              <a:spLocks/>
            </p:cNvSpPr>
            <p:nvPr/>
          </p:nvSpPr>
          <p:spPr bwMode="auto">
            <a:xfrm>
              <a:off x="13166726" y="11034713"/>
              <a:ext cx="188913" cy="117475"/>
            </a:xfrm>
            <a:custGeom>
              <a:avLst/>
              <a:gdLst>
                <a:gd name="T0" fmla="*/ 46 w 50"/>
                <a:gd name="T1" fmla="*/ 31 h 31"/>
                <a:gd name="T2" fmla="*/ 46 w 50"/>
                <a:gd name="T3" fmla="*/ 31 h 31"/>
                <a:gd name="T4" fmla="*/ 43 w 50"/>
                <a:gd name="T5" fmla="*/ 28 h 31"/>
                <a:gd name="T6" fmla="*/ 27 w 50"/>
                <a:gd name="T7" fmla="*/ 7 h 31"/>
                <a:gd name="T8" fmla="*/ 7 w 50"/>
                <a:gd name="T9" fmla="*/ 23 h 31"/>
                <a:gd name="T10" fmla="*/ 3 w 50"/>
                <a:gd name="T11" fmla="*/ 26 h 31"/>
                <a:gd name="T12" fmla="*/ 0 w 50"/>
                <a:gd name="T13" fmla="*/ 22 h 31"/>
                <a:gd name="T14" fmla="*/ 27 w 50"/>
                <a:gd name="T15" fmla="*/ 0 h 31"/>
                <a:gd name="T16" fmla="*/ 50 w 50"/>
                <a:gd name="T17" fmla="*/ 28 h 31"/>
                <a:gd name="T18" fmla="*/ 46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5" y="31"/>
                    <a:pt x="43" y="30"/>
                    <a:pt x="43" y="28"/>
                  </a:cubicBezTo>
                  <a:cubicBezTo>
                    <a:pt x="43" y="27"/>
                    <a:pt x="43" y="8"/>
                    <a:pt x="27" y="7"/>
                  </a:cubicBezTo>
                  <a:cubicBezTo>
                    <a:pt x="11" y="7"/>
                    <a:pt x="7" y="23"/>
                    <a:pt x="7" y="23"/>
                  </a:cubicBezTo>
                  <a:cubicBezTo>
                    <a:pt x="7" y="25"/>
                    <a:pt x="5" y="27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2" y="14"/>
                    <a:pt x="10" y="0"/>
                    <a:pt x="27" y="0"/>
                  </a:cubicBezTo>
                  <a:cubicBezTo>
                    <a:pt x="45" y="1"/>
                    <a:pt x="50" y="19"/>
                    <a:pt x="50" y="28"/>
                  </a:cubicBezTo>
                  <a:cubicBezTo>
                    <a:pt x="50" y="30"/>
                    <a:pt x="48" y="31"/>
                    <a:pt x="46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50"/>
            <p:cNvSpPr>
              <a:spLocks/>
            </p:cNvSpPr>
            <p:nvPr/>
          </p:nvSpPr>
          <p:spPr bwMode="auto">
            <a:xfrm>
              <a:off x="13328651" y="11114088"/>
              <a:ext cx="101600" cy="38100"/>
            </a:xfrm>
            <a:custGeom>
              <a:avLst/>
              <a:gdLst>
                <a:gd name="T0" fmla="*/ 9 w 27"/>
                <a:gd name="T1" fmla="*/ 10 h 10"/>
                <a:gd name="T2" fmla="*/ 3 w 27"/>
                <a:gd name="T3" fmla="*/ 9 h 10"/>
                <a:gd name="T4" fmla="*/ 0 w 27"/>
                <a:gd name="T5" fmla="*/ 5 h 10"/>
                <a:gd name="T6" fmla="*/ 4 w 27"/>
                <a:gd name="T7" fmla="*/ 3 h 10"/>
                <a:gd name="T8" fmla="*/ 22 w 27"/>
                <a:gd name="T9" fmla="*/ 1 h 10"/>
                <a:gd name="T10" fmla="*/ 26 w 27"/>
                <a:gd name="T11" fmla="*/ 3 h 10"/>
                <a:gd name="T12" fmla="*/ 24 w 27"/>
                <a:gd name="T13" fmla="*/ 7 h 10"/>
                <a:gd name="T14" fmla="*/ 9 w 27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0">
                  <a:moveTo>
                    <a:pt x="9" y="10"/>
                  </a:moveTo>
                  <a:cubicBezTo>
                    <a:pt x="5" y="10"/>
                    <a:pt x="3" y="9"/>
                    <a:pt x="3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1" y="3"/>
                    <a:pt x="3" y="2"/>
                    <a:pt x="4" y="3"/>
                  </a:cubicBezTo>
                  <a:cubicBezTo>
                    <a:pt x="5" y="3"/>
                    <a:pt x="12" y="5"/>
                    <a:pt x="22" y="1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18" y="10"/>
                    <a:pt x="13" y="10"/>
                    <a:pt x="9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51"/>
            <p:cNvSpPr>
              <a:spLocks/>
            </p:cNvSpPr>
            <p:nvPr/>
          </p:nvSpPr>
          <p:spPr bwMode="auto">
            <a:xfrm>
              <a:off x="13325476" y="11061701"/>
              <a:ext cx="104775" cy="63500"/>
            </a:xfrm>
            <a:custGeom>
              <a:avLst/>
              <a:gdLst>
                <a:gd name="T0" fmla="*/ 4 w 28"/>
                <a:gd name="T1" fmla="*/ 17 h 17"/>
                <a:gd name="T2" fmla="*/ 4 w 28"/>
                <a:gd name="T3" fmla="*/ 17 h 17"/>
                <a:gd name="T4" fmla="*/ 0 w 28"/>
                <a:gd name="T5" fmla="*/ 13 h 17"/>
                <a:gd name="T6" fmla="*/ 4 w 28"/>
                <a:gd name="T7" fmla="*/ 10 h 17"/>
                <a:gd name="T8" fmla="*/ 4 w 28"/>
                <a:gd name="T9" fmla="*/ 10 h 17"/>
                <a:gd name="T10" fmla="*/ 22 w 28"/>
                <a:gd name="T11" fmla="*/ 2 h 17"/>
                <a:gd name="T12" fmla="*/ 27 w 28"/>
                <a:gd name="T13" fmla="*/ 2 h 17"/>
                <a:gd name="T14" fmla="*/ 26 w 28"/>
                <a:gd name="T15" fmla="*/ 7 h 17"/>
                <a:gd name="T16" fmla="*/ 4 w 2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11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0" y="10"/>
                    <a:pt x="19" y="4"/>
                    <a:pt x="22" y="2"/>
                  </a:cubicBezTo>
                  <a:cubicBezTo>
                    <a:pt x="23" y="0"/>
                    <a:pt x="26" y="1"/>
                    <a:pt x="27" y="2"/>
                  </a:cubicBezTo>
                  <a:cubicBezTo>
                    <a:pt x="28" y="4"/>
                    <a:pt x="28" y="6"/>
                    <a:pt x="26" y="7"/>
                  </a:cubicBezTo>
                  <a:cubicBezTo>
                    <a:pt x="26" y="7"/>
                    <a:pt x="14" y="17"/>
                    <a:pt x="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52"/>
            <p:cNvSpPr>
              <a:spLocks/>
            </p:cNvSpPr>
            <p:nvPr/>
          </p:nvSpPr>
          <p:spPr bwMode="auto">
            <a:xfrm>
              <a:off x="12441238" y="10566401"/>
              <a:ext cx="1109663" cy="574675"/>
            </a:xfrm>
            <a:custGeom>
              <a:avLst/>
              <a:gdLst>
                <a:gd name="T0" fmla="*/ 6 w 295"/>
                <a:gd name="T1" fmla="*/ 153 h 153"/>
                <a:gd name="T2" fmla="*/ 90 w 295"/>
                <a:gd name="T3" fmla="*/ 66 h 153"/>
                <a:gd name="T4" fmla="*/ 295 w 295"/>
                <a:gd name="T5" fmla="*/ 125 h 153"/>
                <a:gd name="T6" fmla="*/ 295 w 295"/>
                <a:gd name="T7" fmla="*/ 0 h 153"/>
                <a:gd name="T8" fmla="*/ 5 w 295"/>
                <a:gd name="T9" fmla="*/ 0 h 153"/>
                <a:gd name="T10" fmla="*/ 0 w 295"/>
                <a:gd name="T11" fmla="*/ 141 h 153"/>
                <a:gd name="T12" fmla="*/ 6 w 295"/>
                <a:gd name="T1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3">
                  <a:moveTo>
                    <a:pt x="6" y="153"/>
                  </a:moveTo>
                  <a:cubicBezTo>
                    <a:pt x="6" y="153"/>
                    <a:pt x="68" y="131"/>
                    <a:pt x="90" y="66"/>
                  </a:cubicBezTo>
                  <a:cubicBezTo>
                    <a:pt x="90" y="66"/>
                    <a:pt x="150" y="137"/>
                    <a:pt x="295" y="125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6" y="153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5" name="圓角矩形圖說文字 64"/>
          <p:cNvSpPr/>
          <p:nvPr/>
        </p:nvSpPr>
        <p:spPr>
          <a:xfrm>
            <a:off x="2875677" y="2778939"/>
            <a:ext cx="8520133" cy="3069604"/>
          </a:xfrm>
          <a:prstGeom prst="wedgeRoundRectCallout">
            <a:avLst>
              <a:gd name="adj1" fmla="val -56110"/>
              <a:gd name="adj2" fmla="val -143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zh-TW" altLang="en-US" sz="4000" b="1" dirty="0" smtClean="0">
                <a:solidFill>
                  <a:srgbClr val="FF0000"/>
                </a:solidFill>
                <a:ea typeface="微軟正黑體" pitchFamily="34" charset="-120"/>
              </a:rPr>
              <a:t>成為</a:t>
            </a:r>
            <a:r>
              <a:rPr lang="zh-TW" altLang="en-US" sz="4400" b="1" dirty="0" smtClean="0">
                <a:solidFill>
                  <a:srgbClr val="FF0000"/>
                </a:solidFill>
                <a:ea typeface="微軟正黑體" pitchFamily="34" charset="-120"/>
              </a:rPr>
              <a:t>卓越</a:t>
            </a:r>
            <a:r>
              <a:rPr lang="zh-TW" altLang="en-US" sz="4800" b="1" dirty="0" smtClean="0">
                <a:solidFill>
                  <a:srgbClr val="FF0000"/>
                </a:solidFill>
                <a:ea typeface="微軟正黑體" pitchFamily="34" charset="-120"/>
              </a:rPr>
              <a:t>超群</a:t>
            </a:r>
            <a:r>
              <a:rPr lang="zh-TW" altLang="en-US" sz="4000" b="1" dirty="0">
                <a:solidFill>
                  <a:srgbClr val="FF0000"/>
                </a:solidFill>
                <a:ea typeface="微軟正黑體" pitchFamily="34" charset="-120"/>
              </a:rPr>
              <a:t>的私立大學管理學院</a:t>
            </a:r>
            <a:endParaRPr lang="en-US" altLang="zh-TW" sz="4000" b="1" dirty="0">
              <a:solidFill>
                <a:srgbClr val="3333FF"/>
              </a:solidFill>
              <a:latin typeface="Arial Black" pitchFamily="34" charset="0"/>
              <a:ea typeface="微軟正黑體" pitchFamily="34" charset="-120"/>
              <a:cs typeface="Arial" pitchFamily="34" charset="0"/>
            </a:endParaRPr>
          </a:p>
          <a:p>
            <a:pPr algn="ctr">
              <a:spcBef>
                <a:spcPts val="600"/>
              </a:spcBef>
              <a:spcAft>
                <a:spcPts val="1800"/>
              </a:spcAft>
              <a:buFont typeface="Wingdings 3" pitchFamily="18" charset="2"/>
              <a:buNone/>
            </a:pPr>
            <a:r>
              <a:rPr lang="en-US" altLang="zh-TW" sz="3200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To </a:t>
            </a:r>
            <a:r>
              <a:rPr lang="en-US" altLang="zh-TW" sz="32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become one of </a:t>
            </a:r>
            <a:r>
              <a:rPr lang="en-US" altLang="zh-TW" sz="3200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the preeminent private business </a:t>
            </a:r>
            <a:r>
              <a:rPr lang="en-US" altLang="zh-TW" sz="32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schools </a:t>
            </a:r>
            <a:r>
              <a:rPr lang="en-US" altLang="zh-TW" sz="3200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in Taiwan</a:t>
            </a:r>
          </a:p>
        </p:txBody>
      </p:sp>
      <p:sp>
        <p:nvSpPr>
          <p:cNvPr id="34" name="圓角矩形圖說文字 33"/>
          <p:cNvSpPr/>
          <p:nvPr/>
        </p:nvSpPr>
        <p:spPr>
          <a:xfrm>
            <a:off x="4982308" y="1015939"/>
            <a:ext cx="3489956" cy="1200191"/>
          </a:xfrm>
          <a:prstGeom prst="wedgeRoundRectCallout">
            <a:avLst>
              <a:gd name="adj1" fmla="val -56286"/>
              <a:gd name="adj2" fmla="val -20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使命</a:t>
            </a:r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!?</a:t>
            </a:r>
            <a:endParaRPr lang="en-US" altLang="zh-TW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恩</a:t>
            </a:r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我們管院的</a:t>
            </a:r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使命是</a:t>
            </a:r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</a:p>
          <a:p>
            <a:pPr algn="ctr">
              <a:spcBef>
                <a:spcPts val="600"/>
              </a:spcBef>
            </a:pP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Our mission statement is …….</a:t>
            </a:r>
          </a:p>
        </p:txBody>
      </p:sp>
      <p:grpSp>
        <p:nvGrpSpPr>
          <p:cNvPr id="66" name="组合 514"/>
          <p:cNvGrpSpPr>
            <a:grpSpLocks noChangeAspect="1"/>
          </p:cNvGrpSpPr>
          <p:nvPr/>
        </p:nvGrpSpPr>
        <p:grpSpPr>
          <a:xfrm>
            <a:off x="4007768" y="1015939"/>
            <a:ext cx="741743" cy="1371388"/>
            <a:chOff x="7219951" y="5757863"/>
            <a:chExt cx="2111375" cy="3903663"/>
          </a:xfrm>
        </p:grpSpPr>
        <p:sp>
          <p:nvSpPr>
            <p:cNvPr id="68" name="Freeform 478"/>
            <p:cNvSpPr>
              <a:spLocks/>
            </p:cNvSpPr>
            <p:nvPr/>
          </p:nvSpPr>
          <p:spPr bwMode="auto">
            <a:xfrm>
              <a:off x="8462963" y="7904163"/>
              <a:ext cx="420688" cy="684213"/>
            </a:xfrm>
            <a:custGeom>
              <a:avLst/>
              <a:gdLst>
                <a:gd name="T0" fmla="*/ 62 w 265"/>
                <a:gd name="T1" fmla="*/ 69 h 431"/>
                <a:gd name="T2" fmla="*/ 263 w 265"/>
                <a:gd name="T3" fmla="*/ 0 h 431"/>
                <a:gd name="T4" fmla="*/ 265 w 265"/>
                <a:gd name="T5" fmla="*/ 350 h 431"/>
                <a:gd name="T6" fmla="*/ 0 w 265"/>
                <a:gd name="T7" fmla="*/ 431 h 431"/>
                <a:gd name="T8" fmla="*/ 0 w 265"/>
                <a:gd name="T9" fmla="*/ 227 h 431"/>
                <a:gd name="T10" fmla="*/ 62 w 265"/>
                <a:gd name="T11" fmla="*/ 6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431">
                  <a:moveTo>
                    <a:pt x="62" y="69"/>
                  </a:moveTo>
                  <a:lnTo>
                    <a:pt x="263" y="0"/>
                  </a:lnTo>
                  <a:lnTo>
                    <a:pt x="265" y="350"/>
                  </a:lnTo>
                  <a:lnTo>
                    <a:pt x="0" y="431"/>
                  </a:lnTo>
                  <a:lnTo>
                    <a:pt x="0" y="227"/>
                  </a:lnTo>
                  <a:lnTo>
                    <a:pt x="62" y="69"/>
                  </a:lnTo>
                  <a:close/>
                </a:path>
              </a:pathLst>
            </a:cu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479"/>
            <p:cNvSpPr>
              <a:spLocks/>
            </p:cNvSpPr>
            <p:nvPr/>
          </p:nvSpPr>
          <p:spPr bwMode="auto">
            <a:xfrm>
              <a:off x="8170863" y="8951913"/>
              <a:ext cx="285750" cy="709613"/>
            </a:xfrm>
            <a:custGeom>
              <a:avLst/>
              <a:gdLst>
                <a:gd name="T0" fmla="*/ 0 w 76"/>
                <a:gd name="T1" fmla="*/ 0 h 189"/>
                <a:gd name="T2" fmla="*/ 76 w 76"/>
                <a:gd name="T3" fmla="*/ 0 h 189"/>
                <a:gd name="T4" fmla="*/ 38 w 76"/>
                <a:gd name="T5" fmla="*/ 189 h 189"/>
                <a:gd name="T6" fmla="*/ 0 w 76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89">
                  <a:moveTo>
                    <a:pt x="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3" y="189"/>
                    <a:pt x="38" y="189"/>
                  </a:cubicBezTo>
                  <a:cubicBezTo>
                    <a:pt x="3" y="1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480"/>
            <p:cNvSpPr>
              <a:spLocks/>
            </p:cNvSpPr>
            <p:nvPr/>
          </p:nvSpPr>
          <p:spPr bwMode="auto">
            <a:xfrm>
              <a:off x="8234363" y="9526588"/>
              <a:ext cx="157163" cy="134938"/>
            </a:xfrm>
            <a:custGeom>
              <a:avLst/>
              <a:gdLst>
                <a:gd name="T0" fmla="*/ 21 w 42"/>
                <a:gd name="T1" fmla="*/ 0 h 36"/>
                <a:gd name="T2" fmla="*/ 0 w 42"/>
                <a:gd name="T3" fmla="*/ 5 h 36"/>
                <a:gd name="T4" fmla="*/ 21 w 42"/>
                <a:gd name="T5" fmla="*/ 36 h 36"/>
                <a:gd name="T6" fmla="*/ 21 w 42"/>
                <a:gd name="T7" fmla="*/ 36 h 36"/>
                <a:gd name="T8" fmla="*/ 42 w 42"/>
                <a:gd name="T9" fmla="*/ 5 h 36"/>
                <a:gd name="T10" fmla="*/ 21 w 4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6">
                  <a:moveTo>
                    <a:pt x="21" y="0"/>
                  </a:moveTo>
                  <a:cubicBezTo>
                    <a:pt x="10" y="0"/>
                    <a:pt x="4" y="3"/>
                    <a:pt x="0" y="5"/>
                  </a:cubicBezTo>
                  <a:cubicBezTo>
                    <a:pt x="6" y="23"/>
                    <a:pt x="12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6"/>
                    <a:pt x="37" y="23"/>
                    <a:pt x="42" y="5"/>
                  </a:cubicBezTo>
                  <a:cubicBezTo>
                    <a:pt x="39" y="3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481"/>
            <p:cNvSpPr>
              <a:spLocks/>
            </p:cNvSpPr>
            <p:nvPr/>
          </p:nvSpPr>
          <p:spPr bwMode="auto">
            <a:xfrm>
              <a:off x="7780338" y="8951913"/>
              <a:ext cx="284163" cy="709613"/>
            </a:xfrm>
            <a:custGeom>
              <a:avLst/>
              <a:gdLst>
                <a:gd name="T0" fmla="*/ 0 w 76"/>
                <a:gd name="T1" fmla="*/ 0 h 189"/>
                <a:gd name="T2" fmla="*/ 76 w 76"/>
                <a:gd name="T3" fmla="*/ 0 h 189"/>
                <a:gd name="T4" fmla="*/ 38 w 76"/>
                <a:gd name="T5" fmla="*/ 189 h 189"/>
                <a:gd name="T6" fmla="*/ 0 w 76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89">
                  <a:moveTo>
                    <a:pt x="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3" y="189"/>
                    <a:pt x="38" y="189"/>
                  </a:cubicBezTo>
                  <a:cubicBezTo>
                    <a:pt x="3" y="1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82"/>
            <p:cNvSpPr>
              <a:spLocks/>
            </p:cNvSpPr>
            <p:nvPr/>
          </p:nvSpPr>
          <p:spPr bwMode="auto">
            <a:xfrm>
              <a:off x="7843838" y="9526588"/>
              <a:ext cx="157163" cy="134938"/>
            </a:xfrm>
            <a:custGeom>
              <a:avLst/>
              <a:gdLst>
                <a:gd name="T0" fmla="*/ 21 w 42"/>
                <a:gd name="T1" fmla="*/ 0 h 36"/>
                <a:gd name="T2" fmla="*/ 0 w 42"/>
                <a:gd name="T3" fmla="*/ 5 h 36"/>
                <a:gd name="T4" fmla="*/ 21 w 42"/>
                <a:gd name="T5" fmla="*/ 36 h 36"/>
                <a:gd name="T6" fmla="*/ 21 w 42"/>
                <a:gd name="T7" fmla="*/ 36 h 36"/>
                <a:gd name="T8" fmla="*/ 42 w 42"/>
                <a:gd name="T9" fmla="*/ 5 h 36"/>
                <a:gd name="T10" fmla="*/ 21 w 4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6">
                  <a:moveTo>
                    <a:pt x="21" y="0"/>
                  </a:moveTo>
                  <a:cubicBezTo>
                    <a:pt x="10" y="0"/>
                    <a:pt x="4" y="3"/>
                    <a:pt x="0" y="5"/>
                  </a:cubicBezTo>
                  <a:cubicBezTo>
                    <a:pt x="6" y="23"/>
                    <a:pt x="12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6"/>
                    <a:pt x="37" y="23"/>
                    <a:pt x="42" y="5"/>
                  </a:cubicBezTo>
                  <a:cubicBezTo>
                    <a:pt x="39" y="3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83"/>
            <p:cNvSpPr>
              <a:spLocks/>
            </p:cNvSpPr>
            <p:nvPr/>
          </p:nvSpPr>
          <p:spPr bwMode="auto">
            <a:xfrm>
              <a:off x="7689851" y="8239126"/>
              <a:ext cx="852488" cy="712788"/>
            </a:xfrm>
            <a:custGeom>
              <a:avLst/>
              <a:gdLst>
                <a:gd name="T0" fmla="*/ 4 w 227"/>
                <a:gd name="T1" fmla="*/ 3 h 190"/>
                <a:gd name="T2" fmla="*/ 224 w 227"/>
                <a:gd name="T3" fmla="*/ 0 h 190"/>
                <a:gd name="T4" fmla="*/ 217 w 227"/>
                <a:gd name="T5" fmla="*/ 190 h 190"/>
                <a:gd name="T6" fmla="*/ 10 w 227"/>
                <a:gd name="T7" fmla="*/ 190 h 190"/>
                <a:gd name="T8" fmla="*/ 4 w 227"/>
                <a:gd name="T9" fmla="*/ 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90">
                  <a:moveTo>
                    <a:pt x="4" y="3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7" y="67"/>
                    <a:pt x="226" y="131"/>
                    <a:pt x="217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" y="132"/>
                    <a:pt x="0" y="69"/>
                    <a:pt x="4" y="3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484"/>
            <p:cNvSpPr>
              <a:spLocks/>
            </p:cNvSpPr>
            <p:nvPr/>
          </p:nvSpPr>
          <p:spPr bwMode="auto">
            <a:xfrm>
              <a:off x="7489826" y="8148638"/>
              <a:ext cx="282575" cy="454025"/>
            </a:xfrm>
            <a:custGeom>
              <a:avLst/>
              <a:gdLst>
                <a:gd name="T0" fmla="*/ 12 w 75"/>
                <a:gd name="T1" fmla="*/ 0 h 121"/>
                <a:gd name="T2" fmla="*/ 14 w 75"/>
                <a:gd name="T3" fmla="*/ 72 h 121"/>
                <a:gd name="T4" fmla="*/ 59 w 75"/>
                <a:gd name="T5" fmla="*/ 115 h 121"/>
                <a:gd name="T6" fmla="*/ 47 w 75"/>
                <a:gd name="T7" fmla="*/ 75 h 121"/>
                <a:gd name="T8" fmla="*/ 58 w 75"/>
                <a:gd name="T9" fmla="*/ 73 h 121"/>
                <a:gd name="T10" fmla="*/ 54 w 75"/>
                <a:gd name="T11" fmla="*/ 16 h 121"/>
                <a:gd name="T12" fmla="*/ 12 w 75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21">
                  <a:moveTo>
                    <a:pt x="12" y="0"/>
                  </a:moveTo>
                  <a:cubicBezTo>
                    <a:pt x="12" y="0"/>
                    <a:pt x="0" y="41"/>
                    <a:pt x="14" y="72"/>
                  </a:cubicBezTo>
                  <a:cubicBezTo>
                    <a:pt x="28" y="103"/>
                    <a:pt x="42" y="121"/>
                    <a:pt x="59" y="115"/>
                  </a:cubicBezTo>
                  <a:cubicBezTo>
                    <a:pt x="75" y="109"/>
                    <a:pt x="49" y="77"/>
                    <a:pt x="47" y="75"/>
                  </a:cubicBezTo>
                  <a:cubicBezTo>
                    <a:pt x="47" y="75"/>
                    <a:pt x="55" y="79"/>
                    <a:pt x="58" y="73"/>
                  </a:cubicBezTo>
                  <a:cubicBezTo>
                    <a:pt x="60" y="68"/>
                    <a:pt x="61" y="40"/>
                    <a:pt x="54" y="1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485"/>
            <p:cNvSpPr>
              <a:spLocks/>
            </p:cNvSpPr>
            <p:nvPr/>
          </p:nvSpPr>
          <p:spPr bwMode="auto">
            <a:xfrm>
              <a:off x="7607301" y="8362951"/>
              <a:ext cx="82550" cy="96838"/>
            </a:xfrm>
            <a:custGeom>
              <a:avLst/>
              <a:gdLst>
                <a:gd name="T0" fmla="*/ 22 w 22"/>
                <a:gd name="T1" fmla="*/ 26 h 26"/>
                <a:gd name="T2" fmla="*/ 16 w 22"/>
                <a:gd name="T3" fmla="*/ 18 h 26"/>
                <a:gd name="T4" fmla="*/ 5 w 22"/>
                <a:gd name="T5" fmla="*/ 0 h 26"/>
                <a:gd name="T6" fmla="*/ 22 w 2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cubicBezTo>
                    <a:pt x="19" y="22"/>
                    <a:pt x="17" y="18"/>
                    <a:pt x="16" y="18"/>
                  </a:cubicBezTo>
                  <a:cubicBezTo>
                    <a:pt x="16" y="18"/>
                    <a:pt x="8" y="15"/>
                    <a:pt x="5" y="0"/>
                  </a:cubicBezTo>
                  <a:cubicBezTo>
                    <a:pt x="5" y="0"/>
                    <a:pt x="0" y="23"/>
                    <a:pt x="22" y="26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86"/>
            <p:cNvSpPr>
              <a:spLocks/>
            </p:cNvSpPr>
            <p:nvPr/>
          </p:nvSpPr>
          <p:spPr bwMode="auto">
            <a:xfrm>
              <a:off x="7742238" y="7278688"/>
              <a:ext cx="750888" cy="1054100"/>
            </a:xfrm>
            <a:custGeom>
              <a:avLst/>
              <a:gdLst>
                <a:gd name="T0" fmla="*/ 27 w 200"/>
                <a:gd name="T1" fmla="*/ 269 h 281"/>
                <a:gd name="T2" fmla="*/ 180 w 200"/>
                <a:gd name="T3" fmla="*/ 265 h 281"/>
                <a:gd name="T4" fmla="*/ 200 w 200"/>
                <a:gd name="T5" fmla="*/ 241 h 281"/>
                <a:gd name="T6" fmla="*/ 184 w 200"/>
                <a:gd name="T7" fmla="*/ 19 h 281"/>
                <a:gd name="T8" fmla="*/ 163 w 200"/>
                <a:gd name="T9" fmla="*/ 0 h 281"/>
                <a:gd name="T10" fmla="*/ 36 w 200"/>
                <a:gd name="T11" fmla="*/ 14 h 281"/>
                <a:gd name="T12" fmla="*/ 20 w 200"/>
                <a:gd name="T13" fmla="*/ 25 h 281"/>
                <a:gd name="T14" fmla="*/ 0 w 200"/>
                <a:gd name="T15" fmla="*/ 237 h 281"/>
                <a:gd name="T16" fmla="*/ 27 w 200"/>
                <a:gd name="T17" fmla="*/ 26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81">
                  <a:moveTo>
                    <a:pt x="27" y="269"/>
                  </a:moveTo>
                  <a:cubicBezTo>
                    <a:pt x="27" y="269"/>
                    <a:pt x="120" y="281"/>
                    <a:pt x="180" y="265"/>
                  </a:cubicBezTo>
                  <a:cubicBezTo>
                    <a:pt x="200" y="241"/>
                    <a:pt x="200" y="241"/>
                    <a:pt x="200" y="241"/>
                  </a:cubicBezTo>
                  <a:cubicBezTo>
                    <a:pt x="184" y="19"/>
                    <a:pt x="184" y="19"/>
                    <a:pt x="184" y="1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0" y="237"/>
                    <a:pt x="0" y="237"/>
                    <a:pt x="0" y="237"/>
                  </a:cubicBezTo>
                  <a:lnTo>
                    <a:pt x="27" y="269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487"/>
            <p:cNvSpPr>
              <a:spLocks/>
            </p:cNvSpPr>
            <p:nvPr/>
          </p:nvSpPr>
          <p:spPr bwMode="auto">
            <a:xfrm>
              <a:off x="7896226" y="7304088"/>
              <a:ext cx="458788" cy="484188"/>
            </a:xfrm>
            <a:custGeom>
              <a:avLst/>
              <a:gdLst>
                <a:gd name="T0" fmla="*/ 0 w 122"/>
                <a:gd name="T1" fmla="*/ 0 h 129"/>
                <a:gd name="T2" fmla="*/ 122 w 122"/>
                <a:gd name="T3" fmla="*/ 0 h 129"/>
                <a:gd name="T4" fmla="*/ 54 w 122"/>
                <a:gd name="T5" fmla="*/ 129 h 129"/>
                <a:gd name="T6" fmla="*/ 0 w 122"/>
                <a:gd name="T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29">
                  <a:moveTo>
                    <a:pt x="0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72" y="129"/>
                    <a:pt x="54" y="129"/>
                  </a:cubicBezTo>
                  <a:cubicBezTo>
                    <a:pt x="36" y="12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Oval 488"/>
            <p:cNvSpPr>
              <a:spLocks noChangeArrowheads="1"/>
            </p:cNvSpPr>
            <p:nvPr/>
          </p:nvSpPr>
          <p:spPr bwMode="auto">
            <a:xfrm>
              <a:off x="8061326" y="7881938"/>
              <a:ext cx="85725" cy="87313"/>
            </a:xfrm>
            <a:prstGeom prst="ellipse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489"/>
            <p:cNvSpPr>
              <a:spLocks noChangeArrowheads="1"/>
            </p:cNvSpPr>
            <p:nvPr/>
          </p:nvSpPr>
          <p:spPr bwMode="auto">
            <a:xfrm>
              <a:off x="8061326" y="8088313"/>
              <a:ext cx="85725" cy="90488"/>
            </a:xfrm>
            <a:prstGeom prst="ellipse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490"/>
            <p:cNvSpPr>
              <a:spLocks/>
            </p:cNvSpPr>
            <p:nvPr/>
          </p:nvSpPr>
          <p:spPr bwMode="auto">
            <a:xfrm>
              <a:off x="7516813" y="7319963"/>
              <a:ext cx="360363" cy="968375"/>
            </a:xfrm>
            <a:custGeom>
              <a:avLst/>
              <a:gdLst>
                <a:gd name="T0" fmla="*/ 96 w 96"/>
                <a:gd name="T1" fmla="*/ 0 h 258"/>
                <a:gd name="T2" fmla="*/ 0 w 96"/>
                <a:gd name="T3" fmla="*/ 245 h 258"/>
                <a:gd name="T4" fmla="*/ 50 w 96"/>
                <a:gd name="T5" fmla="*/ 248 h 258"/>
                <a:gd name="T6" fmla="*/ 87 w 96"/>
                <a:gd name="T7" fmla="*/ 258 h 258"/>
                <a:gd name="T8" fmla="*/ 96 w 96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58">
                  <a:moveTo>
                    <a:pt x="96" y="0"/>
                  </a:moveTo>
                  <a:cubicBezTo>
                    <a:pt x="60" y="10"/>
                    <a:pt x="5" y="56"/>
                    <a:pt x="0" y="245"/>
                  </a:cubicBezTo>
                  <a:cubicBezTo>
                    <a:pt x="0" y="245"/>
                    <a:pt x="30" y="252"/>
                    <a:pt x="50" y="248"/>
                  </a:cubicBezTo>
                  <a:cubicBezTo>
                    <a:pt x="50" y="248"/>
                    <a:pt x="63" y="253"/>
                    <a:pt x="87" y="258"/>
                  </a:cubicBezTo>
                  <a:cubicBezTo>
                    <a:pt x="60" y="139"/>
                    <a:pt x="87" y="29"/>
                    <a:pt x="96" y="0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491"/>
            <p:cNvSpPr>
              <a:spLocks/>
            </p:cNvSpPr>
            <p:nvPr/>
          </p:nvSpPr>
          <p:spPr bwMode="auto">
            <a:xfrm>
              <a:off x="8372476" y="7304088"/>
              <a:ext cx="350838" cy="968375"/>
            </a:xfrm>
            <a:custGeom>
              <a:avLst/>
              <a:gdLst>
                <a:gd name="T0" fmla="*/ 0 w 93"/>
                <a:gd name="T1" fmla="*/ 0 h 258"/>
                <a:gd name="T2" fmla="*/ 12 w 93"/>
                <a:gd name="T3" fmla="*/ 258 h 258"/>
                <a:gd name="T4" fmla="*/ 42 w 93"/>
                <a:gd name="T5" fmla="*/ 249 h 258"/>
                <a:gd name="T6" fmla="*/ 50 w 93"/>
                <a:gd name="T7" fmla="*/ 189 h 258"/>
                <a:gd name="T8" fmla="*/ 93 w 93"/>
                <a:gd name="T9" fmla="*/ 174 h 258"/>
                <a:gd name="T10" fmla="*/ 0 w 93"/>
                <a:gd name="T1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8">
                  <a:moveTo>
                    <a:pt x="0" y="0"/>
                  </a:moveTo>
                  <a:cubicBezTo>
                    <a:pt x="29" y="101"/>
                    <a:pt x="19" y="207"/>
                    <a:pt x="12" y="258"/>
                  </a:cubicBezTo>
                  <a:cubicBezTo>
                    <a:pt x="22" y="255"/>
                    <a:pt x="32" y="252"/>
                    <a:pt x="42" y="24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93" y="174"/>
                    <a:pt x="93" y="174"/>
                    <a:pt x="93" y="174"/>
                  </a:cubicBezTo>
                  <a:cubicBezTo>
                    <a:pt x="93" y="174"/>
                    <a:pt x="88" y="16"/>
                    <a:pt x="0" y="0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492"/>
            <p:cNvSpPr>
              <a:spLocks/>
            </p:cNvSpPr>
            <p:nvPr/>
          </p:nvSpPr>
          <p:spPr bwMode="auto">
            <a:xfrm>
              <a:off x="7648576" y="7920038"/>
              <a:ext cx="55563" cy="333375"/>
            </a:xfrm>
            <a:custGeom>
              <a:avLst/>
              <a:gdLst>
                <a:gd name="T0" fmla="*/ 15 w 15"/>
                <a:gd name="T1" fmla="*/ 0 h 89"/>
                <a:gd name="T2" fmla="*/ 8 w 15"/>
                <a:gd name="T3" fmla="*/ 89 h 89"/>
                <a:gd name="T4" fmla="*/ 8 w 15"/>
                <a:gd name="T5" fmla="*/ 89 h 89"/>
                <a:gd name="T6" fmla="*/ 15 w 15"/>
                <a:gd name="T7" fmla="*/ 88 h 89"/>
                <a:gd name="T8" fmla="*/ 15 w 1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9">
                  <a:moveTo>
                    <a:pt x="15" y="0"/>
                  </a:moveTo>
                  <a:cubicBezTo>
                    <a:pt x="15" y="0"/>
                    <a:pt x="0" y="35"/>
                    <a:pt x="8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10" y="89"/>
                    <a:pt x="12" y="88"/>
                    <a:pt x="15" y="88"/>
                  </a:cubicBezTo>
                  <a:cubicBezTo>
                    <a:pt x="15" y="88"/>
                    <a:pt x="7" y="29"/>
                    <a:pt x="15" y="0"/>
                  </a:cubicBez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493"/>
            <p:cNvSpPr>
              <a:spLocks/>
            </p:cNvSpPr>
            <p:nvPr/>
          </p:nvSpPr>
          <p:spPr bwMode="auto">
            <a:xfrm>
              <a:off x="8561388" y="7773988"/>
              <a:ext cx="55563" cy="239713"/>
            </a:xfrm>
            <a:custGeom>
              <a:avLst/>
              <a:gdLst>
                <a:gd name="T0" fmla="*/ 0 w 15"/>
                <a:gd name="T1" fmla="*/ 64 h 64"/>
                <a:gd name="T2" fmla="*/ 3 w 15"/>
                <a:gd name="T3" fmla="*/ 0 h 64"/>
                <a:gd name="T4" fmla="*/ 8 w 15"/>
                <a:gd name="T5" fmla="*/ 61 h 64"/>
                <a:gd name="T6" fmla="*/ 0 w 15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64">
                  <a:moveTo>
                    <a:pt x="0" y="64"/>
                  </a:moveTo>
                  <a:cubicBezTo>
                    <a:pt x="0" y="64"/>
                    <a:pt x="3" y="21"/>
                    <a:pt x="3" y="0"/>
                  </a:cubicBezTo>
                  <a:cubicBezTo>
                    <a:pt x="3" y="0"/>
                    <a:pt x="15" y="34"/>
                    <a:pt x="8" y="61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494"/>
            <p:cNvSpPr>
              <a:spLocks/>
            </p:cNvSpPr>
            <p:nvPr/>
          </p:nvSpPr>
          <p:spPr bwMode="auto">
            <a:xfrm>
              <a:off x="8812213" y="6257926"/>
              <a:ext cx="519113" cy="1073150"/>
            </a:xfrm>
            <a:custGeom>
              <a:avLst/>
              <a:gdLst>
                <a:gd name="T0" fmla="*/ 0 w 138"/>
                <a:gd name="T1" fmla="*/ 44 h 286"/>
                <a:gd name="T2" fmla="*/ 62 w 138"/>
                <a:gd name="T3" fmla="*/ 35 h 286"/>
                <a:gd name="T4" fmla="*/ 96 w 138"/>
                <a:gd name="T5" fmla="*/ 94 h 286"/>
                <a:gd name="T6" fmla="*/ 129 w 138"/>
                <a:gd name="T7" fmla="*/ 205 h 286"/>
                <a:gd name="T8" fmla="*/ 125 w 138"/>
                <a:gd name="T9" fmla="*/ 219 h 286"/>
                <a:gd name="T10" fmla="*/ 138 w 138"/>
                <a:gd name="T11" fmla="*/ 215 h 286"/>
                <a:gd name="T12" fmla="*/ 7 w 138"/>
                <a:gd name="T13" fmla="*/ 114 h 286"/>
                <a:gd name="T14" fmla="*/ 0 w 138"/>
                <a:gd name="T15" fmla="*/ 4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286">
                  <a:moveTo>
                    <a:pt x="0" y="44"/>
                  </a:moveTo>
                  <a:cubicBezTo>
                    <a:pt x="0" y="44"/>
                    <a:pt x="14" y="0"/>
                    <a:pt x="62" y="35"/>
                  </a:cubicBezTo>
                  <a:cubicBezTo>
                    <a:pt x="77" y="47"/>
                    <a:pt x="93" y="69"/>
                    <a:pt x="96" y="94"/>
                  </a:cubicBezTo>
                  <a:cubicBezTo>
                    <a:pt x="102" y="145"/>
                    <a:pt x="68" y="208"/>
                    <a:pt x="129" y="205"/>
                  </a:cubicBezTo>
                  <a:cubicBezTo>
                    <a:pt x="129" y="205"/>
                    <a:pt x="132" y="216"/>
                    <a:pt x="125" y="219"/>
                  </a:cubicBezTo>
                  <a:cubicBezTo>
                    <a:pt x="125" y="219"/>
                    <a:pt x="132" y="221"/>
                    <a:pt x="138" y="215"/>
                  </a:cubicBezTo>
                  <a:cubicBezTo>
                    <a:pt x="135" y="275"/>
                    <a:pt x="17" y="286"/>
                    <a:pt x="7" y="114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495"/>
            <p:cNvSpPr>
              <a:spLocks/>
            </p:cNvSpPr>
            <p:nvPr/>
          </p:nvSpPr>
          <p:spPr bwMode="auto">
            <a:xfrm>
              <a:off x="8812213" y="6365876"/>
              <a:ext cx="184150" cy="382588"/>
            </a:xfrm>
            <a:custGeom>
              <a:avLst/>
              <a:gdLst>
                <a:gd name="T0" fmla="*/ 0 w 49"/>
                <a:gd name="T1" fmla="*/ 0 h 102"/>
                <a:gd name="T2" fmla="*/ 32 w 49"/>
                <a:gd name="T3" fmla="*/ 16 h 102"/>
                <a:gd name="T4" fmla="*/ 3 w 49"/>
                <a:gd name="T5" fmla="*/ 102 h 102"/>
                <a:gd name="T6" fmla="*/ 0 w 49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02">
                  <a:moveTo>
                    <a:pt x="0" y="0"/>
                  </a:moveTo>
                  <a:cubicBezTo>
                    <a:pt x="0" y="0"/>
                    <a:pt x="23" y="4"/>
                    <a:pt x="32" y="16"/>
                  </a:cubicBezTo>
                  <a:cubicBezTo>
                    <a:pt x="49" y="37"/>
                    <a:pt x="36" y="94"/>
                    <a:pt x="3" y="1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496"/>
            <p:cNvSpPr>
              <a:spLocks/>
            </p:cNvSpPr>
            <p:nvPr/>
          </p:nvSpPr>
          <p:spPr bwMode="auto">
            <a:xfrm>
              <a:off x="7219951" y="5757863"/>
              <a:ext cx="1739900" cy="1438275"/>
            </a:xfrm>
            <a:custGeom>
              <a:avLst/>
              <a:gdLst>
                <a:gd name="T0" fmla="*/ 138 w 463"/>
                <a:gd name="T1" fmla="*/ 383 h 383"/>
                <a:gd name="T2" fmla="*/ 41 w 463"/>
                <a:gd name="T3" fmla="*/ 304 h 383"/>
                <a:gd name="T4" fmla="*/ 235 w 463"/>
                <a:gd name="T5" fmla="*/ 0 h 383"/>
                <a:gd name="T6" fmla="*/ 420 w 463"/>
                <a:gd name="T7" fmla="*/ 308 h 383"/>
                <a:gd name="T8" fmla="*/ 321 w 463"/>
                <a:gd name="T9" fmla="*/ 382 h 383"/>
                <a:gd name="T10" fmla="*/ 138 w 463"/>
                <a:gd name="T11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3" h="383">
                  <a:moveTo>
                    <a:pt x="138" y="383"/>
                  </a:moveTo>
                  <a:cubicBezTo>
                    <a:pt x="138" y="383"/>
                    <a:pt x="61" y="359"/>
                    <a:pt x="41" y="304"/>
                  </a:cubicBezTo>
                  <a:cubicBezTo>
                    <a:pt x="0" y="191"/>
                    <a:pt x="26" y="0"/>
                    <a:pt x="235" y="0"/>
                  </a:cubicBezTo>
                  <a:cubicBezTo>
                    <a:pt x="426" y="0"/>
                    <a:pt x="463" y="192"/>
                    <a:pt x="420" y="308"/>
                  </a:cubicBezTo>
                  <a:cubicBezTo>
                    <a:pt x="397" y="369"/>
                    <a:pt x="321" y="382"/>
                    <a:pt x="321" y="382"/>
                  </a:cubicBezTo>
                  <a:lnTo>
                    <a:pt x="138" y="383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497"/>
            <p:cNvSpPr>
              <a:spLocks/>
            </p:cNvSpPr>
            <p:nvPr/>
          </p:nvSpPr>
          <p:spPr bwMode="auto">
            <a:xfrm>
              <a:off x="7561263" y="6181726"/>
              <a:ext cx="1066800" cy="1231900"/>
            </a:xfrm>
            <a:custGeom>
              <a:avLst/>
              <a:gdLst>
                <a:gd name="T0" fmla="*/ 143 w 284"/>
                <a:gd name="T1" fmla="*/ 328 h 328"/>
                <a:gd name="T2" fmla="*/ 141 w 284"/>
                <a:gd name="T3" fmla="*/ 328 h 328"/>
                <a:gd name="T4" fmla="*/ 0 w 284"/>
                <a:gd name="T5" fmla="*/ 188 h 328"/>
                <a:gd name="T6" fmla="*/ 0 w 284"/>
                <a:gd name="T7" fmla="*/ 154 h 328"/>
                <a:gd name="T8" fmla="*/ 129 w 284"/>
                <a:gd name="T9" fmla="*/ 0 h 328"/>
                <a:gd name="T10" fmla="*/ 103 w 284"/>
                <a:gd name="T11" fmla="*/ 79 h 328"/>
                <a:gd name="T12" fmla="*/ 170 w 284"/>
                <a:gd name="T13" fmla="*/ 14 h 328"/>
                <a:gd name="T14" fmla="*/ 147 w 284"/>
                <a:gd name="T15" fmla="*/ 81 h 328"/>
                <a:gd name="T16" fmla="*/ 189 w 284"/>
                <a:gd name="T17" fmla="*/ 28 h 328"/>
                <a:gd name="T18" fmla="*/ 284 w 284"/>
                <a:gd name="T19" fmla="*/ 162 h 328"/>
                <a:gd name="T20" fmla="*/ 284 w 284"/>
                <a:gd name="T21" fmla="*/ 188 h 328"/>
                <a:gd name="T22" fmla="*/ 143 w 284"/>
                <a:gd name="T2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328">
                  <a:moveTo>
                    <a:pt x="143" y="328"/>
                  </a:moveTo>
                  <a:cubicBezTo>
                    <a:pt x="141" y="328"/>
                    <a:pt x="141" y="328"/>
                    <a:pt x="141" y="328"/>
                  </a:cubicBezTo>
                  <a:cubicBezTo>
                    <a:pt x="63" y="328"/>
                    <a:pt x="0" y="265"/>
                    <a:pt x="0" y="188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2" y="120"/>
                    <a:pt x="95" y="68"/>
                    <a:pt x="129" y="0"/>
                  </a:cubicBezTo>
                  <a:cubicBezTo>
                    <a:pt x="134" y="31"/>
                    <a:pt x="124" y="57"/>
                    <a:pt x="103" y="79"/>
                  </a:cubicBezTo>
                  <a:cubicBezTo>
                    <a:pt x="131" y="68"/>
                    <a:pt x="153" y="46"/>
                    <a:pt x="170" y="14"/>
                  </a:cubicBezTo>
                  <a:cubicBezTo>
                    <a:pt x="167" y="42"/>
                    <a:pt x="159" y="64"/>
                    <a:pt x="147" y="81"/>
                  </a:cubicBezTo>
                  <a:cubicBezTo>
                    <a:pt x="167" y="69"/>
                    <a:pt x="181" y="52"/>
                    <a:pt x="189" y="28"/>
                  </a:cubicBezTo>
                  <a:cubicBezTo>
                    <a:pt x="195" y="78"/>
                    <a:pt x="230" y="126"/>
                    <a:pt x="284" y="162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84" y="265"/>
                    <a:pt x="221" y="328"/>
                    <a:pt x="143" y="328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498"/>
            <p:cNvSpPr>
              <a:spLocks/>
            </p:cNvSpPr>
            <p:nvPr/>
          </p:nvSpPr>
          <p:spPr bwMode="auto">
            <a:xfrm>
              <a:off x="8027988" y="6989763"/>
              <a:ext cx="142875" cy="74613"/>
            </a:xfrm>
            <a:custGeom>
              <a:avLst/>
              <a:gdLst>
                <a:gd name="T0" fmla="*/ 0 w 38"/>
                <a:gd name="T1" fmla="*/ 20 h 20"/>
                <a:gd name="T2" fmla="*/ 19 w 38"/>
                <a:gd name="T3" fmla="*/ 0 h 20"/>
                <a:gd name="T4" fmla="*/ 38 w 38"/>
                <a:gd name="T5" fmla="*/ 20 h 20"/>
                <a:gd name="T6" fmla="*/ 19 w 38"/>
                <a:gd name="T7" fmla="*/ 7 h 20"/>
                <a:gd name="T8" fmla="*/ 0 w 3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0" y="20"/>
                  </a:moveTo>
                  <a:cubicBezTo>
                    <a:pt x="0" y="20"/>
                    <a:pt x="7" y="0"/>
                    <a:pt x="19" y="0"/>
                  </a:cubicBezTo>
                  <a:cubicBezTo>
                    <a:pt x="31" y="0"/>
                    <a:pt x="38" y="20"/>
                    <a:pt x="38" y="20"/>
                  </a:cubicBezTo>
                  <a:cubicBezTo>
                    <a:pt x="38" y="20"/>
                    <a:pt x="30" y="7"/>
                    <a:pt x="19" y="7"/>
                  </a:cubicBezTo>
                  <a:cubicBezTo>
                    <a:pt x="8" y="7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499"/>
            <p:cNvSpPr>
              <a:spLocks/>
            </p:cNvSpPr>
            <p:nvPr/>
          </p:nvSpPr>
          <p:spPr bwMode="auto">
            <a:xfrm>
              <a:off x="8005763" y="7172326"/>
              <a:ext cx="190500" cy="131763"/>
            </a:xfrm>
            <a:custGeom>
              <a:avLst/>
              <a:gdLst>
                <a:gd name="T0" fmla="*/ 0 w 51"/>
                <a:gd name="T1" fmla="*/ 12 h 35"/>
                <a:gd name="T2" fmla="*/ 14 w 51"/>
                <a:gd name="T3" fmla="*/ 0 h 35"/>
                <a:gd name="T4" fmla="*/ 25 w 51"/>
                <a:gd name="T5" fmla="*/ 10 h 35"/>
                <a:gd name="T6" fmla="*/ 39 w 51"/>
                <a:gd name="T7" fmla="*/ 1 h 35"/>
                <a:gd name="T8" fmla="*/ 51 w 51"/>
                <a:gd name="T9" fmla="*/ 12 h 35"/>
                <a:gd name="T10" fmla="*/ 25 w 51"/>
                <a:gd name="T11" fmla="*/ 35 h 35"/>
                <a:gd name="T12" fmla="*/ 0 w 51"/>
                <a:gd name="T13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5">
                  <a:moveTo>
                    <a:pt x="0" y="12"/>
                  </a:moveTo>
                  <a:cubicBezTo>
                    <a:pt x="0" y="12"/>
                    <a:pt x="7" y="0"/>
                    <a:pt x="14" y="0"/>
                  </a:cubicBezTo>
                  <a:cubicBezTo>
                    <a:pt x="21" y="1"/>
                    <a:pt x="25" y="10"/>
                    <a:pt x="25" y="10"/>
                  </a:cubicBezTo>
                  <a:cubicBezTo>
                    <a:pt x="25" y="10"/>
                    <a:pt x="32" y="0"/>
                    <a:pt x="39" y="1"/>
                  </a:cubicBezTo>
                  <a:cubicBezTo>
                    <a:pt x="47" y="1"/>
                    <a:pt x="51" y="12"/>
                    <a:pt x="51" y="12"/>
                  </a:cubicBezTo>
                  <a:cubicBezTo>
                    <a:pt x="51" y="12"/>
                    <a:pt x="44" y="35"/>
                    <a:pt x="25" y="35"/>
                  </a:cubicBezTo>
                  <a:cubicBezTo>
                    <a:pt x="7" y="35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Oval 500"/>
            <p:cNvSpPr>
              <a:spLocks noChangeArrowheads="1"/>
            </p:cNvSpPr>
            <p:nvPr/>
          </p:nvSpPr>
          <p:spPr bwMode="auto">
            <a:xfrm>
              <a:off x="7756526" y="6778626"/>
              <a:ext cx="244475" cy="198438"/>
            </a:xfrm>
            <a:prstGeom prst="ellipse">
              <a:avLst/>
            </a:prstGeom>
            <a:solidFill>
              <a:srgbClr val="89C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Oval 501"/>
            <p:cNvSpPr>
              <a:spLocks noChangeArrowheads="1"/>
            </p:cNvSpPr>
            <p:nvPr/>
          </p:nvSpPr>
          <p:spPr bwMode="auto">
            <a:xfrm>
              <a:off x="8201026" y="6778626"/>
              <a:ext cx="242888" cy="198438"/>
            </a:xfrm>
            <a:prstGeom prst="ellipse">
              <a:avLst/>
            </a:prstGeom>
            <a:solidFill>
              <a:srgbClr val="89C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502"/>
            <p:cNvSpPr>
              <a:spLocks/>
            </p:cNvSpPr>
            <p:nvPr/>
          </p:nvSpPr>
          <p:spPr bwMode="auto">
            <a:xfrm>
              <a:off x="7989888" y="6842126"/>
              <a:ext cx="225425" cy="52388"/>
            </a:xfrm>
            <a:custGeom>
              <a:avLst/>
              <a:gdLst>
                <a:gd name="T0" fmla="*/ 3 w 60"/>
                <a:gd name="T1" fmla="*/ 13 h 14"/>
                <a:gd name="T2" fmla="*/ 0 w 60"/>
                <a:gd name="T3" fmla="*/ 11 h 14"/>
                <a:gd name="T4" fmla="*/ 2 w 60"/>
                <a:gd name="T5" fmla="*/ 6 h 14"/>
                <a:gd name="T6" fmla="*/ 57 w 60"/>
                <a:gd name="T7" fmla="*/ 7 h 14"/>
                <a:gd name="T8" fmla="*/ 59 w 60"/>
                <a:gd name="T9" fmla="*/ 11 h 14"/>
                <a:gd name="T10" fmla="*/ 55 w 60"/>
                <a:gd name="T11" fmla="*/ 13 h 14"/>
                <a:gd name="T12" fmla="*/ 5 w 60"/>
                <a:gd name="T13" fmla="*/ 13 h 14"/>
                <a:gd name="T14" fmla="*/ 3 w 60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3" y="13"/>
                  </a:moveTo>
                  <a:cubicBezTo>
                    <a:pt x="2" y="13"/>
                    <a:pt x="1" y="12"/>
                    <a:pt x="0" y="11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21" y="0"/>
                    <a:pt x="40" y="0"/>
                    <a:pt x="57" y="7"/>
                  </a:cubicBezTo>
                  <a:cubicBezTo>
                    <a:pt x="59" y="7"/>
                    <a:pt x="60" y="9"/>
                    <a:pt x="59" y="11"/>
                  </a:cubicBezTo>
                  <a:cubicBezTo>
                    <a:pt x="59" y="13"/>
                    <a:pt x="57" y="14"/>
                    <a:pt x="55" y="13"/>
                  </a:cubicBezTo>
                  <a:cubicBezTo>
                    <a:pt x="39" y="7"/>
                    <a:pt x="22" y="7"/>
                    <a:pt x="5" y="13"/>
                  </a:cubicBezTo>
                  <a:cubicBezTo>
                    <a:pt x="4" y="13"/>
                    <a:pt x="4" y="13"/>
                    <a:pt x="3" y="13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503"/>
            <p:cNvSpPr>
              <a:spLocks/>
            </p:cNvSpPr>
            <p:nvPr/>
          </p:nvSpPr>
          <p:spPr bwMode="auto">
            <a:xfrm>
              <a:off x="7550151" y="6872288"/>
              <a:ext cx="222250" cy="26988"/>
            </a:xfrm>
            <a:custGeom>
              <a:avLst/>
              <a:gdLst>
                <a:gd name="T0" fmla="*/ 55 w 59"/>
                <a:gd name="T1" fmla="*/ 7 h 7"/>
                <a:gd name="T2" fmla="*/ 3 w 59"/>
                <a:gd name="T3" fmla="*/ 7 h 7"/>
                <a:gd name="T4" fmla="*/ 0 w 59"/>
                <a:gd name="T5" fmla="*/ 3 h 7"/>
                <a:gd name="T6" fmla="*/ 3 w 59"/>
                <a:gd name="T7" fmla="*/ 0 h 7"/>
                <a:gd name="T8" fmla="*/ 55 w 59"/>
                <a:gd name="T9" fmla="*/ 0 h 7"/>
                <a:gd name="T10" fmla="*/ 59 w 59"/>
                <a:gd name="T11" fmla="*/ 3 h 7"/>
                <a:gd name="T12" fmla="*/ 55 w 5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">
                  <a:moveTo>
                    <a:pt x="55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9" y="1"/>
                    <a:pt x="59" y="3"/>
                  </a:cubicBezTo>
                  <a:cubicBezTo>
                    <a:pt x="59" y="5"/>
                    <a:pt x="57" y="7"/>
                    <a:pt x="55" y="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504"/>
            <p:cNvSpPr>
              <a:spLocks/>
            </p:cNvSpPr>
            <p:nvPr/>
          </p:nvSpPr>
          <p:spPr bwMode="auto">
            <a:xfrm>
              <a:off x="8432801" y="6872288"/>
              <a:ext cx="207963" cy="26988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3 w 55"/>
                <a:gd name="T7" fmla="*/ 0 h 7"/>
                <a:gd name="T8" fmla="*/ 52 w 55"/>
                <a:gd name="T9" fmla="*/ 0 h 7"/>
                <a:gd name="T10" fmla="*/ 55 w 55"/>
                <a:gd name="T11" fmla="*/ 3 h 7"/>
                <a:gd name="T12" fmla="*/ 52 w 5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609282" y="222467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這是重點</a:t>
            </a:r>
            <a:r>
              <a:rPr lang="zh-TW" altLang="en-US" dirty="0">
                <a:latin typeface="+mj-ea"/>
                <a:ea typeface="+mj-ea"/>
              </a:rPr>
              <a:t>！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601674" y="1031259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+mj-ea"/>
                <a:ea typeface="+mj-ea"/>
              </a:rPr>
              <a:t>要背起來</a:t>
            </a:r>
            <a:r>
              <a:rPr lang="en-US" altLang="zh-TW" sz="1600" dirty="0" smtClean="0">
                <a:latin typeface="+mj-ea"/>
                <a:ea typeface="+mj-ea"/>
              </a:rPr>
              <a:t>...</a:t>
            </a:r>
            <a:r>
              <a:rPr lang="en-US" altLang="zh-TW" sz="1600" dirty="0">
                <a:latin typeface="+mj-ea"/>
                <a:ea typeface="+mj-ea"/>
              </a:rPr>
              <a:t>.</a:t>
            </a:r>
            <a:endParaRPr lang="zh-TW" altLang="en-US" sz="1600" dirty="0">
              <a:latin typeface="+mj-ea"/>
              <a:ea typeface="+mj-ea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797454" y="254465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這是重點</a:t>
            </a:r>
            <a:r>
              <a:rPr lang="zh-TW" altLang="en-US" dirty="0">
                <a:latin typeface="+mj-ea"/>
                <a:ea typeface="+mj-ea"/>
              </a:rPr>
              <a:t>！</a:t>
            </a:r>
          </a:p>
        </p:txBody>
      </p:sp>
      <p:sp>
        <p:nvSpPr>
          <p:cNvPr id="70" name="文字方塊 69"/>
          <p:cNvSpPr txBox="1"/>
          <p:nvPr/>
        </p:nvSpPr>
        <p:spPr>
          <a:xfrm>
            <a:off x="1019233" y="286242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這是重點</a:t>
            </a:r>
            <a:r>
              <a:rPr lang="zh-TW" altLang="en-US" dirty="0">
                <a:latin typeface="+mj-ea"/>
                <a:ea typeface="+mj-ea"/>
              </a:rPr>
              <a:t>！</a:t>
            </a:r>
          </a:p>
        </p:txBody>
      </p:sp>
      <p:pic>
        <p:nvPicPr>
          <p:cNvPr id="98" name="圖片 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4" y="696376"/>
            <a:ext cx="627759" cy="628932"/>
          </a:xfrm>
          <a:prstGeom prst="rect">
            <a:avLst/>
          </a:prstGeom>
        </p:spPr>
      </p:pic>
      <p:pic>
        <p:nvPicPr>
          <p:cNvPr id="99" name="圖片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87" y="709373"/>
            <a:ext cx="475492" cy="631725"/>
          </a:xfrm>
          <a:prstGeom prst="rect">
            <a:avLst/>
          </a:prstGeom>
        </p:spPr>
      </p:pic>
      <p:pic>
        <p:nvPicPr>
          <p:cNvPr id="100" name="圖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8" y="5949280"/>
            <a:ext cx="1058759" cy="2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509"/>
          <p:cNvGrpSpPr>
            <a:grpSpLocks noChangeAspect="1"/>
          </p:cNvGrpSpPr>
          <p:nvPr/>
        </p:nvGrpSpPr>
        <p:grpSpPr>
          <a:xfrm>
            <a:off x="1080000" y="3240000"/>
            <a:ext cx="1168797" cy="2408400"/>
            <a:chOff x="12265026" y="10258426"/>
            <a:chExt cx="1912938" cy="3941762"/>
          </a:xfrm>
        </p:grpSpPr>
        <p:sp>
          <p:nvSpPr>
            <p:cNvPr id="36" name="Freeform 324"/>
            <p:cNvSpPr>
              <a:spLocks/>
            </p:cNvSpPr>
            <p:nvPr/>
          </p:nvSpPr>
          <p:spPr bwMode="auto">
            <a:xfrm>
              <a:off x="12322176" y="10258426"/>
              <a:ext cx="1363663" cy="2143125"/>
            </a:xfrm>
            <a:custGeom>
              <a:avLst/>
              <a:gdLst>
                <a:gd name="T0" fmla="*/ 181 w 363"/>
                <a:gd name="T1" fmla="*/ 0 h 571"/>
                <a:gd name="T2" fmla="*/ 10 w 363"/>
                <a:gd name="T3" fmla="*/ 217 h 571"/>
                <a:gd name="T4" fmla="*/ 10 w 363"/>
                <a:gd name="T5" fmla="*/ 405 h 571"/>
                <a:gd name="T6" fmla="*/ 38 w 363"/>
                <a:gd name="T7" fmla="*/ 405 h 571"/>
                <a:gd name="T8" fmla="*/ 15 w 363"/>
                <a:gd name="T9" fmla="*/ 430 h 571"/>
                <a:gd name="T10" fmla="*/ 181 w 363"/>
                <a:gd name="T11" fmla="*/ 559 h 571"/>
                <a:gd name="T12" fmla="*/ 348 w 363"/>
                <a:gd name="T13" fmla="*/ 430 h 571"/>
                <a:gd name="T14" fmla="*/ 325 w 363"/>
                <a:gd name="T15" fmla="*/ 405 h 571"/>
                <a:gd name="T16" fmla="*/ 352 w 363"/>
                <a:gd name="T17" fmla="*/ 405 h 571"/>
                <a:gd name="T18" fmla="*/ 352 w 363"/>
                <a:gd name="T19" fmla="*/ 217 h 571"/>
                <a:gd name="T20" fmla="*/ 181 w 363"/>
                <a:gd name="T21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571">
                  <a:moveTo>
                    <a:pt x="181" y="0"/>
                  </a:moveTo>
                  <a:cubicBezTo>
                    <a:pt x="10" y="0"/>
                    <a:pt x="0" y="109"/>
                    <a:pt x="10" y="217"/>
                  </a:cubicBezTo>
                  <a:cubicBezTo>
                    <a:pt x="20" y="325"/>
                    <a:pt x="10" y="405"/>
                    <a:pt x="10" y="405"/>
                  </a:cubicBezTo>
                  <a:cubicBezTo>
                    <a:pt x="20" y="418"/>
                    <a:pt x="38" y="405"/>
                    <a:pt x="38" y="405"/>
                  </a:cubicBezTo>
                  <a:cubicBezTo>
                    <a:pt x="30" y="423"/>
                    <a:pt x="15" y="430"/>
                    <a:pt x="15" y="430"/>
                  </a:cubicBezTo>
                  <a:cubicBezTo>
                    <a:pt x="51" y="571"/>
                    <a:pt x="181" y="559"/>
                    <a:pt x="181" y="559"/>
                  </a:cubicBezTo>
                  <a:cubicBezTo>
                    <a:pt x="181" y="559"/>
                    <a:pt x="312" y="571"/>
                    <a:pt x="348" y="430"/>
                  </a:cubicBezTo>
                  <a:cubicBezTo>
                    <a:pt x="348" y="430"/>
                    <a:pt x="333" y="423"/>
                    <a:pt x="325" y="405"/>
                  </a:cubicBezTo>
                  <a:cubicBezTo>
                    <a:pt x="325" y="405"/>
                    <a:pt x="342" y="418"/>
                    <a:pt x="352" y="405"/>
                  </a:cubicBezTo>
                  <a:cubicBezTo>
                    <a:pt x="352" y="405"/>
                    <a:pt x="342" y="325"/>
                    <a:pt x="352" y="217"/>
                  </a:cubicBezTo>
                  <a:cubicBezTo>
                    <a:pt x="363" y="109"/>
                    <a:pt x="353" y="0"/>
                    <a:pt x="181" y="0"/>
                  </a:cubicBez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5"/>
            <p:cNvSpPr>
              <a:spLocks/>
            </p:cNvSpPr>
            <p:nvPr/>
          </p:nvSpPr>
          <p:spPr bwMode="auto">
            <a:xfrm>
              <a:off x="12679363" y="12514263"/>
              <a:ext cx="649288" cy="1590675"/>
            </a:xfrm>
            <a:custGeom>
              <a:avLst/>
              <a:gdLst>
                <a:gd name="T0" fmla="*/ 40 w 409"/>
                <a:gd name="T1" fmla="*/ 1002 h 1002"/>
                <a:gd name="T2" fmla="*/ 172 w 409"/>
                <a:gd name="T3" fmla="*/ 1002 h 1002"/>
                <a:gd name="T4" fmla="*/ 205 w 409"/>
                <a:gd name="T5" fmla="*/ 343 h 1002"/>
                <a:gd name="T6" fmla="*/ 236 w 409"/>
                <a:gd name="T7" fmla="*/ 1002 h 1002"/>
                <a:gd name="T8" fmla="*/ 371 w 409"/>
                <a:gd name="T9" fmla="*/ 1002 h 1002"/>
                <a:gd name="T10" fmla="*/ 409 w 409"/>
                <a:gd name="T11" fmla="*/ 0 h 1002"/>
                <a:gd name="T12" fmla="*/ 0 w 409"/>
                <a:gd name="T13" fmla="*/ 0 h 1002"/>
                <a:gd name="T14" fmla="*/ 40 w 409"/>
                <a:gd name="T15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1002">
                  <a:moveTo>
                    <a:pt x="40" y="1002"/>
                  </a:moveTo>
                  <a:lnTo>
                    <a:pt x="172" y="1002"/>
                  </a:lnTo>
                  <a:lnTo>
                    <a:pt x="205" y="343"/>
                  </a:lnTo>
                  <a:lnTo>
                    <a:pt x="236" y="1002"/>
                  </a:lnTo>
                  <a:lnTo>
                    <a:pt x="371" y="1002"/>
                  </a:lnTo>
                  <a:lnTo>
                    <a:pt x="409" y="0"/>
                  </a:lnTo>
                  <a:lnTo>
                    <a:pt x="0" y="0"/>
                  </a:lnTo>
                  <a:lnTo>
                    <a:pt x="40" y="1002"/>
                  </a:ln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6"/>
            <p:cNvSpPr>
              <a:spLocks/>
            </p:cNvSpPr>
            <p:nvPr/>
          </p:nvSpPr>
          <p:spPr bwMode="auto">
            <a:xfrm>
              <a:off x="13023851" y="13981113"/>
              <a:ext cx="387350" cy="219075"/>
            </a:xfrm>
            <a:custGeom>
              <a:avLst/>
              <a:gdLst>
                <a:gd name="T0" fmla="*/ 21 w 103"/>
                <a:gd name="T1" fmla="*/ 12 h 58"/>
                <a:gd name="T2" fmla="*/ 23 w 103"/>
                <a:gd name="T3" fmla="*/ 45 h 58"/>
                <a:gd name="T4" fmla="*/ 89 w 103"/>
                <a:gd name="T5" fmla="*/ 29 h 58"/>
                <a:gd name="T6" fmla="*/ 49 w 103"/>
                <a:gd name="T7" fmla="*/ 0 h 58"/>
                <a:gd name="T8" fmla="*/ 21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21" y="12"/>
                  </a:moveTo>
                  <a:cubicBezTo>
                    <a:pt x="7" y="26"/>
                    <a:pt x="0" y="42"/>
                    <a:pt x="23" y="45"/>
                  </a:cubicBezTo>
                  <a:cubicBezTo>
                    <a:pt x="44" y="47"/>
                    <a:pt x="103" y="58"/>
                    <a:pt x="89" y="29"/>
                  </a:cubicBezTo>
                  <a:cubicBezTo>
                    <a:pt x="75" y="2"/>
                    <a:pt x="58" y="0"/>
                    <a:pt x="49" y="0"/>
                  </a:cubicBezTo>
                  <a:cubicBezTo>
                    <a:pt x="40" y="0"/>
                    <a:pt x="28" y="4"/>
                    <a:pt x="21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7"/>
            <p:cNvSpPr>
              <a:spLocks/>
            </p:cNvSpPr>
            <p:nvPr/>
          </p:nvSpPr>
          <p:spPr bwMode="auto">
            <a:xfrm>
              <a:off x="12596813" y="13981113"/>
              <a:ext cx="385763" cy="219075"/>
            </a:xfrm>
            <a:custGeom>
              <a:avLst/>
              <a:gdLst>
                <a:gd name="T0" fmla="*/ 82 w 103"/>
                <a:gd name="T1" fmla="*/ 12 h 58"/>
                <a:gd name="T2" fmla="*/ 80 w 103"/>
                <a:gd name="T3" fmla="*/ 45 h 58"/>
                <a:gd name="T4" fmla="*/ 15 w 103"/>
                <a:gd name="T5" fmla="*/ 29 h 58"/>
                <a:gd name="T6" fmla="*/ 54 w 103"/>
                <a:gd name="T7" fmla="*/ 0 h 58"/>
                <a:gd name="T8" fmla="*/ 82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82" y="12"/>
                  </a:moveTo>
                  <a:cubicBezTo>
                    <a:pt x="96" y="26"/>
                    <a:pt x="103" y="42"/>
                    <a:pt x="80" y="45"/>
                  </a:cubicBezTo>
                  <a:cubicBezTo>
                    <a:pt x="59" y="47"/>
                    <a:pt x="0" y="58"/>
                    <a:pt x="15" y="29"/>
                  </a:cubicBezTo>
                  <a:cubicBezTo>
                    <a:pt x="29" y="2"/>
                    <a:pt x="45" y="0"/>
                    <a:pt x="54" y="0"/>
                  </a:cubicBezTo>
                  <a:cubicBezTo>
                    <a:pt x="63" y="0"/>
                    <a:pt x="75" y="4"/>
                    <a:pt x="82" y="12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328"/>
            <p:cNvSpPr>
              <a:spLocks noChangeArrowheads="1"/>
            </p:cNvSpPr>
            <p:nvPr/>
          </p:nvSpPr>
          <p:spPr bwMode="auto">
            <a:xfrm>
              <a:off x="12822238" y="11553826"/>
              <a:ext cx="360363" cy="987425"/>
            </a:xfrm>
            <a:prstGeom prst="rect">
              <a:avLst/>
            </a:prstGeom>
            <a:solidFill>
              <a:srgbClr val="F9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329"/>
            <p:cNvSpPr>
              <a:spLocks noChangeArrowheads="1"/>
            </p:cNvSpPr>
            <p:nvPr/>
          </p:nvSpPr>
          <p:spPr bwMode="auto">
            <a:xfrm>
              <a:off x="12963526" y="11703051"/>
              <a:ext cx="68263" cy="68263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330"/>
            <p:cNvSpPr>
              <a:spLocks noChangeArrowheads="1"/>
            </p:cNvSpPr>
            <p:nvPr/>
          </p:nvSpPr>
          <p:spPr bwMode="auto">
            <a:xfrm>
              <a:off x="12963526" y="118570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331"/>
            <p:cNvSpPr>
              <a:spLocks noChangeArrowheads="1"/>
            </p:cNvSpPr>
            <p:nvPr/>
          </p:nvSpPr>
          <p:spPr bwMode="auto">
            <a:xfrm>
              <a:off x="12963526" y="12015788"/>
              <a:ext cx="68263" cy="69850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332"/>
            <p:cNvSpPr>
              <a:spLocks noChangeArrowheads="1"/>
            </p:cNvSpPr>
            <p:nvPr/>
          </p:nvSpPr>
          <p:spPr bwMode="auto">
            <a:xfrm>
              <a:off x="12963526" y="12172951"/>
              <a:ext cx="68263" cy="66675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333"/>
            <p:cNvSpPr>
              <a:spLocks noChangeArrowheads="1"/>
            </p:cNvSpPr>
            <p:nvPr/>
          </p:nvSpPr>
          <p:spPr bwMode="auto">
            <a:xfrm>
              <a:off x="12963526" y="12326938"/>
              <a:ext cx="68263" cy="71438"/>
            </a:xfrm>
            <a:prstGeom prst="ellipse">
              <a:avLst/>
            </a:pr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34"/>
            <p:cNvSpPr>
              <a:spLocks/>
            </p:cNvSpPr>
            <p:nvPr/>
          </p:nvSpPr>
          <p:spPr bwMode="auto">
            <a:xfrm>
              <a:off x="12776201" y="11568113"/>
              <a:ext cx="447675" cy="161925"/>
            </a:xfrm>
            <a:custGeom>
              <a:avLst/>
              <a:gdLst>
                <a:gd name="T0" fmla="*/ 83 w 282"/>
                <a:gd name="T1" fmla="*/ 102 h 102"/>
                <a:gd name="T2" fmla="*/ 140 w 282"/>
                <a:gd name="T3" fmla="*/ 29 h 102"/>
                <a:gd name="T4" fmla="*/ 197 w 282"/>
                <a:gd name="T5" fmla="*/ 102 h 102"/>
                <a:gd name="T6" fmla="*/ 282 w 282"/>
                <a:gd name="T7" fmla="*/ 0 h 102"/>
                <a:gd name="T8" fmla="*/ 0 w 282"/>
                <a:gd name="T9" fmla="*/ 0 h 102"/>
                <a:gd name="T10" fmla="*/ 83 w 28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02">
                  <a:moveTo>
                    <a:pt x="83" y="102"/>
                  </a:moveTo>
                  <a:lnTo>
                    <a:pt x="140" y="29"/>
                  </a:lnTo>
                  <a:lnTo>
                    <a:pt x="197" y="102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83" y="10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35"/>
            <p:cNvSpPr>
              <a:spLocks/>
            </p:cNvSpPr>
            <p:nvPr/>
          </p:nvSpPr>
          <p:spPr bwMode="auto">
            <a:xfrm>
              <a:off x="12490451" y="12439651"/>
              <a:ext cx="219075" cy="377825"/>
            </a:xfrm>
            <a:custGeom>
              <a:avLst/>
              <a:gdLst>
                <a:gd name="T0" fmla="*/ 8 w 58"/>
                <a:gd name="T1" fmla="*/ 0 h 101"/>
                <a:gd name="T2" fmla="*/ 11 w 58"/>
                <a:gd name="T3" fmla="*/ 63 h 101"/>
                <a:gd name="T4" fmla="*/ 45 w 58"/>
                <a:gd name="T5" fmla="*/ 96 h 101"/>
                <a:gd name="T6" fmla="*/ 37 w 58"/>
                <a:gd name="T7" fmla="*/ 65 h 101"/>
                <a:gd name="T8" fmla="*/ 45 w 58"/>
                <a:gd name="T9" fmla="*/ 64 h 101"/>
                <a:gd name="T10" fmla="*/ 44 w 58"/>
                <a:gd name="T11" fmla="*/ 8 h 101"/>
                <a:gd name="T12" fmla="*/ 8 w 5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1">
                  <a:moveTo>
                    <a:pt x="8" y="0"/>
                  </a:moveTo>
                  <a:cubicBezTo>
                    <a:pt x="8" y="0"/>
                    <a:pt x="0" y="40"/>
                    <a:pt x="11" y="63"/>
                  </a:cubicBezTo>
                  <a:cubicBezTo>
                    <a:pt x="22" y="87"/>
                    <a:pt x="33" y="101"/>
                    <a:pt x="45" y="96"/>
                  </a:cubicBezTo>
                  <a:cubicBezTo>
                    <a:pt x="58" y="91"/>
                    <a:pt x="38" y="67"/>
                    <a:pt x="37" y="65"/>
                  </a:cubicBezTo>
                  <a:cubicBezTo>
                    <a:pt x="37" y="65"/>
                    <a:pt x="42" y="68"/>
                    <a:pt x="45" y="64"/>
                  </a:cubicBezTo>
                  <a:cubicBezTo>
                    <a:pt x="47" y="60"/>
                    <a:pt x="48" y="27"/>
                    <a:pt x="44" y="8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6"/>
            <p:cNvSpPr>
              <a:spLocks/>
            </p:cNvSpPr>
            <p:nvPr/>
          </p:nvSpPr>
          <p:spPr bwMode="auto">
            <a:xfrm>
              <a:off x="12580938" y="12630151"/>
              <a:ext cx="63500" cy="76200"/>
            </a:xfrm>
            <a:custGeom>
              <a:avLst/>
              <a:gdLst>
                <a:gd name="T0" fmla="*/ 17 w 17"/>
                <a:gd name="T1" fmla="*/ 20 h 20"/>
                <a:gd name="T2" fmla="*/ 13 w 17"/>
                <a:gd name="T3" fmla="*/ 14 h 20"/>
                <a:gd name="T4" fmla="*/ 4 w 17"/>
                <a:gd name="T5" fmla="*/ 0 h 20"/>
                <a:gd name="T6" fmla="*/ 17 w 1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0"/>
                  </a:moveTo>
                  <a:cubicBezTo>
                    <a:pt x="15" y="17"/>
                    <a:pt x="13" y="15"/>
                    <a:pt x="13" y="14"/>
                  </a:cubicBezTo>
                  <a:cubicBezTo>
                    <a:pt x="13" y="14"/>
                    <a:pt x="6" y="12"/>
                    <a:pt x="4" y="0"/>
                  </a:cubicBezTo>
                  <a:cubicBezTo>
                    <a:pt x="4" y="0"/>
                    <a:pt x="0" y="18"/>
                    <a:pt x="17" y="2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37"/>
            <p:cNvSpPr>
              <a:spLocks/>
            </p:cNvSpPr>
            <p:nvPr/>
          </p:nvSpPr>
          <p:spPr bwMode="auto">
            <a:xfrm>
              <a:off x="12476163" y="11553826"/>
              <a:ext cx="363538" cy="1477963"/>
            </a:xfrm>
            <a:custGeom>
              <a:avLst/>
              <a:gdLst>
                <a:gd name="T0" fmla="*/ 95 w 97"/>
                <a:gd name="T1" fmla="*/ 9 h 394"/>
                <a:gd name="T2" fmla="*/ 96 w 97"/>
                <a:gd name="T3" fmla="*/ 285 h 394"/>
                <a:gd name="T4" fmla="*/ 51 w 97"/>
                <a:gd name="T5" fmla="*/ 378 h 394"/>
                <a:gd name="T6" fmla="*/ 52 w 97"/>
                <a:gd name="T7" fmla="*/ 245 h 394"/>
                <a:gd name="T8" fmla="*/ 5 w 97"/>
                <a:gd name="T9" fmla="*/ 245 h 394"/>
                <a:gd name="T10" fmla="*/ 15 w 97"/>
                <a:gd name="T11" fmla="*/ 94 h 394"/>
                <a:gd name="T12" fmla="*/ 95 w 97"/>
                <a:gd name="T13" fmla="*/ 0 h 394"/>
                <a:gd name="T14" fmla="*/ 95 w 97"/>
                <a:gd name="T15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94">
                  <a:moveTo>
                    <a:pt x="95" y="9"/>
                  </a:moveTo>
                  <a:cubicBezTo>
                    <a:pt x="95" y="9"/>
                    <a:pt x="95" y="176"/>
                    <a:pt x="96" y="285"/>
                  </a:cubicBezTo>
                  <a:cubicBezTo>
                    <a:pt x="97" y="394"/>
                    <a:pt x="51" y="378"/>
                    <a:pt x="51" y="378"/>
                  </a:cubicBezTo>
                  <a:cubicBezTo>
                    <a:pt x="43" y="352"/>
                    <a:pt x="52" y="245"/>
                    <a:pt x="52" y="245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5" y="245"/>
                    <a:pt x="0" y="202"/>
                    <a:pt x="15" y="94"/>
                  </a:cubicBezTo>
                  <a:cubicBezTo>
                    <a:pt x="26" y="22"/>
                    <a:pt x="67" y="4"/>
                    <a:pt x="95" y="0"/>
                  </a:cubicBezTo>
                  <a:lnTo>
                    <a:pt x="95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38"/>
            <p:cNvSpPr>
              <a:spLocks/>
            </p:cNvSpPr>
            <p:nvPr/>
          </p:nvSpPr>
          <p:spPr bwMode="auto">
            <a:xfrm>
              <a:off x="12622213" y="11890376"/>
              <a:ext cx="87313" cy="582613"/>
            </a:xfrm>
            <a:custGeom>
              <a:avLst/>
              <a:gdLst>
                <a:gd name="T0" fmla="*/ 31 w 55"/>
                <a:gd name="T1" fmla="*/ 367 h 367"/>
                <a:gd name="T2" fmla="*/ 55 w 55"/>
                <a:gd name="T3" fmla="*/ 0 h 367"/>
                <a:gd name="T4" fmla="*/ 0 w 55"/>
                <a:gd name="T5" fmla="*/ 367 h 367"/>
                <a:gd name="T6" fmla="*/ 31 w 55"/>
                <a:gd name="T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67">
                  <a:moveTo>
                    <a:pt x="31" y="367"/>
                  </a:moveTo>
                  <a:lnTo>
                    <a:pt x="55" y="0"/>
                  </a:lnTo>
                  <a:lnTo>
                    <a:pt x="0" y="367"/>
                  </a:lnTo>
                  <a:lnTo>
                    <a:pt x="31" y="367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39"/>
            <p:cNvSpPr>
              <a:spLocks/>
            </p:cNvSpPr>
            <p:nvPr/>
          </p:nvSpPr>
          <p:spPr bwMode="auto">
            <a:xfrm>
              <a:off x="13369926" y="11790363"/>
              <a:ext cx="808038" cy="709613"/>
            </a:xfrm>
            <a:custGeom>
              <a:avLst/>
              <a:gdLst>
                <a:gd name="T0" fmla="*/ 30 w 215"/>
                <a:gd name="T1" fmla="*/ 0 h 189"/>
                <a:gd name="T2" fmla="*/ 136 w 215"/>
                <a:gd name="T3" fmla="*/ 87 h 189"/>
                <a:gd name="T4" fmla="*/ 193 w 215"/>
                <a:gd name="T5" fmla="*/ 81 h 189"/>
                <a:gd name="T6" fmla="*/ 161 w 215"/>
                <a:gd name="T7" fmla="*/ 112 h 189"/>
                <a:gd name="T8" fmla="*/ 211 w 215"/>
                <a:gd name="T9" fmla="*/ 145 h 189"/>
                <a:gd name="T10" fmla="*/ 174 w 215"/>
                <a:gd name="T11" fmla="*/ 142 h 189"/>
                <a:gd name="T12" fmla="*/ 196 w 215"/>
                <a:gd name="T13" fmla="*/ 165 h 189"/>
                <a:gd name="T14" fmla="*/ 164 w 215"/>
                <a:gd name="T15" fmla="*/ 160 h 189"/>
                <a:gd name="T16" fmla="*/ 178 w 215"/>
                <a:gd name="T17" fmla="*/ 179 h 189"/>
                <a:gd name="T18" fmla="*/ 139 w 215"/>
                <a:gd name="T19" fmla="*/ 171 h 189"/>
                <a:gd name="T20" fmla="*/ 99 w 215"/>
                <a:gd name="T21" fmla="*/ 122 h 189"/>
                <a:gd name="T22" fmla="*/ 0 w 215"/>
                <a:gd name="T23" fmla="*/ 31 h 189"/>
                <a:gd name="T24" fmla="*/ 30 w 215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189">
                  <a:moveTo>
                    <a:pt x="30" y="0"/>
                  </a:moveTo>
                  <a:cubicBezTo>
                    <a:pt x="30" y="0"/>
                    <a:pt x="105" y="89"/>
                    <a:pt x="136" y="87"/>
                  </a:cubicBezTo>
                  <a:cubicBezTo>
                    <a:pt x="168" y="84"/>
                    <a:pt x="182" y="74"/>
                    <a:pt x="193" y="81"/>
                  </a:cubicBezTo>
                  <a:cubicBezTo>
                    <a:pt x="204" y="89"/>
                    <a:pt x="178" y="113"/>
                    <a:pt x="161" y="112"/>
                  </a:cubicBezTo>
                  <a:cubicBezTo>
                    <a:pt x="161" y="112"/>
                    <a:pt x="215" y="130"/>
                    <a:pt x="211" y="145"/>
                  </a:cubicBezTo>
                  <a:cubicBezTo>
                    <a:pt x="207" y="159"/>
                    <a:pt x="174" y="142"/>
                    <a:pt x="174" y="142"/>
                  </a:cubicBezTo>
                  <a:cubicBezTo>
                    <a:pt x="174" y="142"/>
                    <a:pt x="200" y="156"/>
                    <a:pt x="196" y="165"/>
                  </a:cubicBezTo>
                  <a:cubicBezTo>
                    <a:pt x="192" y="174"/>
                    <a:pt x="164" y="160"/>
                    <a:pt x="164" y="160"/>
                  </a:cubicBezTo>
                  <a:cubicBezTo>
                    <a:pt x="164" y="160"/>
                    <a:pt x="183" y="173"/>
                    <a:pt x="178" y="179"/>
                  </a:cubicBezTo>
                  <a:cubicBezTo>
                    <a:pt x="171" y="189"/>
                    <a:pt x="139" y="171"/>
                    <a:pt x="139" y="171"/>
                  </a:cubicBezTo>
                  <a:cubicBezTo>
                    <a:pt x="120" y="160"/>
                    <a:pt x="106" y="145"/>
                    <a:pt x="99" y="122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0"/>
            <p:cNvSpPr>
              <a:spLocks/>
            </p:cNvSpPr>
            <p:nvPr/>
          </p:nvSpPr>
          <p:spPr bwMode="auto">
            <a:xfrm>
              <a:off x="13881101" y="12217401"/>
              <a:ext cx="112713" cy="123825"/>
            </a:xfrm>
            <a:custGeom>
              <a:avLst/>
              <a:gdLst>
                <a:gd name="T0" fmla="*/ 23 w 30"/>
                <a:gd name="T1" fmla="*/ 0 h 33"/>
                <a:gd name="T2" fmla="*/ 0 w 30"/>
                <a:gd name="T3" fmla="*/ 33 h 33"/>
                <a:gd name="T4" fmla="*/ 23 w 30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3">
                  <a:moveTo>
                    <a:pt x="23" y="0"/>
                  </a:moveTo>
                  <a:cubicBezTo>
                    <a:pt x="23" y="0"/>
                    <a:pt x="23" y="20"/>
                    <a:pt x="0" y="33"/>
                  </a:cubicBezTo>
                  <a:cubicBezTo>
                    <a:pt x="0" y="33"/>
                    <a:pt x="30" y="27"/>
                    <a:pt x="23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41"/>
            <p:cNvSpPr>
              <a:spLocks/>
            </p:cNvSpPr>
            <p:nvPr/>
          </p:nvSpPr>
          <p:spPr bwMode="auto">
            <a:xfrm>
              <a:off x="13163551" y="11553826"/>
              <a:ext cx="684213" cy="1477963"/>
            </a:xfrm>
            <a:custGeom>
              <a:avLst/>
              <a:gdLst>
                <a:gd name="T0" fmla="*/ 2 w 182"/>
                <a:gd name="T1" fmla="*/ 9 h 394"/>
                <a:gd name="T2" fmla="*/ 1 w 182"/>
                <a:gd name="T3" fmla="*/ 285 h 394"/>
                <a:gd name="T4" fmla="*/ 47 w 182"/>
                <a:gd name="T5" fmla="*/ 378 h 394"/>
                <a:gd name="T6" fmla="*/ 46 w 182"/>
                <a:gd name="T7" fmla="*/ 245 h 394"/>
                <a:gd name="T8" fmla="*/ 35 w 182"/>
                <a:gd name="T9" fmla="*/ 84 h 394"/>
                <a:gd name="T10" fmla="*/ 150 w 182"/>
                <a:gd name="T11" fmla="*/ 190 h 394"/>
                <a:gd name="T12" fmla="*/ 182 w 182"/>
                <a:gd name="T13" fmla="*/ 143 h 394"/>
                <a:gd name="T14" fmla="*/ 43 w 182"/>
                <a:gd name="T15" fmla="*/ 17 h 394"/>
                <a:gd name="T16" fmla="*/ 2 w 182"/>
                <a:gd name="T17" fmla="*/ 0 h 394"/>
                <a:gd name="T18" fmla="*/ 2 w 182"/>
                <a:gd name="T19" fmla="*/ 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94">
                  <a:moveTo>
                    <a:pt x="2" y="9"/>
                  </a:moveTo>
                  <a:cubicBezTo>
                    <a:pt x="2" y="9"/>
                    <a:pt x="2" y="176"/>
                    <a:pt x="1" y="285"/>
                  </a:cubicBezTo>
                  <a:cubicBezTo>
                    <a:pt x="0" y="394"/>
                    <a:pt x="47" y="378"/>
                    <a:pt x="47" y="378"/>
                  </a:cubicBezTo>
                  <a:cubicBezTo>
                    <a:pt x="54" y="352"/>
                    <a:pt x="46" y="245"/>
                    <a:pt x="46" y="24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137" y="177"/>
                    <a:pt x="150" y="190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60" y="124"/>
                    <a:pt x="60" y="30"/>
                    <a:pt x="43" y="17"/>
                  </a:cubicBezTo>
                  <a:cubicBezTo>
                    <a:pt x="29" y="6"/>
                    <a:pt x="14" y="2"/>
                    <a:pt x="2" y="0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42"/>
            <p:cNvSpPr>
              <a:spLocks/>
            </p:cNvSpPr>
            <p:nvPr/>
          </p:nvSpPr>
          <p:spPr bwMode="auto">
            <a:xfrm>
              <a:off x="12265026" y="11122026"/>
              <a:ext cx="285750" cy="269875"/>
            </a:xfrm>
            <a:custGeom>
              <a:avLst/>
              <a:gdLst>
                <a:gd name="T0" fmla="*/ 62 w 76"/>
                <a:gd name="T1" fmla="*/ 12 h 72"/>
                <a:gd name="T2" fmla="*/ 35 w 76"/>
                <a:gd name="T3" fmla="*/ 4 h 72"/>
                <a:gd name="T4" fmla="*/ 76 w 76"/>
                <a:gd name="T5" fmla="*/ 72 h 72"/>
                <a:gd name="T6" fmla="*/ 62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62" y="12"/>
                  </a:moveTo>
                  <a:cubicBezTo>
                    <a:pt x="62" y="12"/>
                    <a:pt x="52" y="0"/>
                    <a:pt x="35" y="4"/>
                  </a:cubicBezTo>
                  <a:cubicBezTo>
                    <a:pt x="20" y="8"/>
                    <a:pt x="0" y="51"/>
                    <a:pt x="76" y="72"/>
                  </a:cubicBezTo>
                  <a:lnTo>
                    <a:pt x="62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43"/>
            <p:cNvSpPr>
              <a:spLocks/>
            </p:cNvSpPr>
            <p:nvPr/>
          </p:nvSpPr>
          <p:spPr bwMode="auto">
            <a:xfrm>
              <a:off x="13455651" y="11122026"/>
              <a:ext cx="285750" cy="269875"/>
            </a:xfrm>
            <a:custGeom>
              <a:avLst/>
              <a:gdLst>
                <a:gd name="T0" fmla="*/ 14 w 76"/>
                <a:gd name="T1" fmla="*/ 12 h 72"/>
                <a:gd name="T2" fmla="*/ 41 w 76"/>
                <a:gd name="T3" fmla="*/ 4 h 72"/>
                <a:gd name="T4" fmla="*/ 0 w 76"/>
                <a:gd name="T5" fmla="*/ 72 h 72"/>
                <a:gd name="T6" fmla="*/ 14 w 76"/>
                <a:gd name="T7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2">
                  <a:moveTo>
                    <a:pt x="14" y="12"/>
                  </a:moveTo>
                  <a:cubicBezTo>
                    <a:pt x="14" y="12"/>
                    <a:pt x="24" y="0"/>
                    <a:pt x="41" y="4"/>
                  </a:cubicBezTo>
                  <a:cubicBezTo>
                    <a:pt x="56" y="8"/>
                    <a:pt x="76" y="51"/>
                    <a:pt x="0" y="72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44"/>
            <p:cNvSpPr>
              <a:spLocks/>
            </p:cNvSpPr>
            <p:nvPr/>
          </p:nvSpPr>
          <p:spPr bwMode="auto">
            <a:xfrm>
              <a:off x="12465051" y="10764838"/>
              <a:ext cx="1077913" cy="855663"/>
            </a:xfrm>
            <a:custGeom>
              <a:avLst/>
              <a:gdLst>
                <a:gd name="T0" fmla="*/ 232 w 287"/>
                <a:gd name="T1" fmla="*/ 199 h 228"/>
                <a:gd name="T2" fmla="*/ 179 w 287"/>
                <a:gd name="T3" fmla="*/ 219 h 228"/>
                <a:gd name="T4" fmla="*/ 107 w 287"/>
                <a:gd name="T5" fmla="*/ 219 h 228"/>
                <a:gd name="T6" fmla="*/ 55 w 287"/>
                <a:gd name="T7" fmla="*/ 199 h 228"/>
                <a:gd name="T8" fmla="*/ 0 w 287"/>
                <a:gd name="T9" fmla="*/ 118 h 228"/>
                <a:gd name="T10" fmla="*/ 0 w 287"/>
                <a:gd name="T11" fmla="*/ 0 h 228"/>
                <a:gd name="T12" fmla="*/ 287 w 287"/>
                <a:gd name="T13" fmla="*/ 0 h 228"/>
                <a:gd name="T14" fmla="*/ 287 w 287"/>
                <a:gd name="T15" fmla="*/ 118 h 228"/>
                <a:gd name="T16" fmla="*/ 232 w 287"/>
                <a:gd name="T17" fmla="*/ 19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28">
                  <a:moveTo>
                    <a:pt x="232" y="199"/>
                  </a:moveTo>
                  <a:cubicBezTo>
                    <a:pt x="179" y="219"/>
                    <a:pt x="179" y="219"/>
                    <a:pt x="179" y="219"/>
                  </a:cubicBezTo>
                  <a:cubicBezTo>
                    <a:pt x="156" y="228"/>
                    <a:pt x="130" y="228"/>
                    <a:pt x="107" y="21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22" y="186"/>
                    <a:pt x="0" y="154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7" y="118"/>
                    <a:pt x="287" y="118"/>
                    <a:pt x="287" y="118"/>
                  </a:cubicBezTo>
                  <a:cubicBezTo>
                    <a:pt x="287" y="154"/>
                    <a:pt x="265" y="186"/>
                    <a:pt x="232" y="199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45"/>
            <p:cNvSpPr>
              <a:spLocks/>
            </p:cNvSpPr>
            <p:nvPr/>
          </p:nvSpPr>
          <p:spPr bwMode="auto">
            <a:xfrm>
              <a:off x="12896851" y="11395076"/>
              <a:ext cx="236538" cy="106363"/>
            </a:xfrm>
            <a:custGeom>
              <a:avLst/>
              <a:gdLst>
                <a:gd name="T0" fmla="*/ 0 w 63"/>
                <a:gd name="T1" fmla="*/ 12 h 28"/>
                <a:gd name="T2" fmla="*/ 17 w 63"/>
                <a:gd name="T3" fmla="*/ 0 h 28"/>
                <a:gd name="T4" fmla="*/ 31 w 63"/>
                <a:gd name="T5" fmla="*/ 10 h 28"/>
                <a:gd name="T6" fmla="*/ 49 w 63"/>
                <a:gd name="T7" fmla="*/ 1 h 28"/>
                <a:gd name="T8" fmla="*/ 63 w 63"/>
                <a:gd name="T9" fmla="*/ 13 h 28"/>
                <a:gd name="T10" fmla="*/ 30 w 63"/>
                <a:gd name="T11" fmla="*/ 28 h 28"/>
                <a:gd name="T12" fmla="*/ 0 w 63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8">
                  <a:moveTo>
                    <a:pt x="0" y="12"/>
                  </a:moveTo>
                  <a:cubicBezTo>
                    <a:pt x="0" y="12"/>
                    <a:pt x="8" y="0"/>
                    <a:pt x="17" y="0"/>
                  </a:cubicBezTo>
                  <a:cubicBezTo>
                    <a:pt x="26" y="1"/>
                    <a:pt x="31" y="10"/>
                    <a:pt x="31" y="10"/>
                  </a:cubicBezTo>
                  <a:cubicBezTo>
                    <a:pt x="31" y="10"/>
                    <a:pt x="39" y="0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3" y="28"/>
                    <a:pt x="30" y="28"/>
                  </a:cubicBezTo>
                  <a:cubicBezTo>
                    <a:pt x="7" y="28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46"/>
            <p:cNvSpPr>
              <a:spLocks/>
            </p:cNvSpPr>
            <p:nvPr/>
          </p:nvSpPr>
          <p:spPr bwMode="auto">
            <a:xfrm>
              <a:off x="12633326" y="11034713"/>
              <a:ext cx="188913" cy="117475"/>
            </a:xfrm>
            <a:custGeom>
              <a:avLst/>
              <a:gdLst>
                <a:gd name="T0" fmla="*/ 4 w 50"/>
                <a:gd name="T1" fmla="*/ 31 h 31"/>
                <a:gd name="T2" fmla="*/ 0 w 50"/>
                <a:gd name="T3" fmla="*/ 28 h 31"/>
                <a:gd name="T4" fmla="*/ 23 w 50"/>
                <a:gd name="T5" fmla="*/ 0 h 31"/>
                <a:gd name="T6" fmla="*/ 50 w 50"/>
                <a:gd name="T7" fmla="*/ 22 h 31"/>
                <a:gd name="T8" fmla="*/ 47 w 50"/>
                <a:gd name="T9" fmla="*/ 26 h 31"/>
                <a:gd name="T10" fmla="*/ 43 w 50"/>
                <a:gd name="T11" fmla="*/ 23 h 31"/>
                <a:gd name="T12" fmla="*/ 23 w 50"/>
                <a:gd name="T13" fmla="*/ 7 h 31"/>
                <a:gd name="T14" fmla="*/ 7 w 50"/>
                <a:gd name="T15" fmla="*/ 28 h 31"/>
                <a:gd name="T16" fmla="*/ 4 w 50"/>
                <a:gd name="T17" fmla="*/ 31 h 31"/>
                <a:gd name="T18" fmla="*/ 4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" y="31"/>
                  </a:moveTo>
                  <a:cubicBezTo>
                    <a:pt x="2" y="31"/>
                    <a:pt x="0" y="30"/>
                    <a:pt x="0" y="28"/>
                  </a:cubicBezTo>
                  <a:cubicBezTo>
                    <a:pt x="0" y="19"/>
                    <a:pt x="5" y="1"/>
                    <a:pt x="23" y="0"/>
                  </a:cubicBezTo>
                  <a:cubicBezTo>
                    <a:pt x="40" y="0"/>
                    <a:pt x="48" y="14"/>
                    <a:pt x="50" y="22"/>
                  </a:cubicBezTo>
                  <a:cubicBezTo>
                    <a:pt x="50" y="24"/>
                    <a:pt x="49" y="26"/>
                    <a:pt x="47" y="26"/>
                  </a:cubicBezTo>
                  <a:cubicBezTo>
                    <a:pt x="45" y="27"/>
                    <a:pt x="44" y="25"/>
                    <a:pt x="43" y="23"/>
                  </a:cubicBezTo>
                  <a:cubicBezTo>
                    <a:pt x="43" y="23"/>
                    <a:pt x="39" y="7"/>
                    <a:pt x="23" y="7"/>
                  </a:cubicBezTo>
                  <a:cubicBezTo>
                    <a:pt x="7" y="8"/>
                    <a:pt x="7" y="27"/>
                    <a:pt x="7" y="28"/>
                  </a:cubicBezTo>
                  <a:cubicBezTo>
                    <a:pt x="7" y="30"/>
                    <a:pt x="6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47"/>
            <p:cNvSpPr>
              <a:spLocks/>
            </p:cNvSpPr>
            <p:nvPr/>
          </p:nvSpPr>
          <p:spPr bwMode="auto">
            <a:xfrm>
              <a:off x="12558713" y="11114088"/>
              <a:ext cx="104775" cy="38100"/>
            </a:xfrm>
            <a:custGeom>
              <a:avLst/>
              <a:gdLst>
                <a:gd name="T0" fmla="*/ 18 w 28"/>
                <a:gd name="T1" fmla="*/ 10 h 10"/>
                <a:gd name="T2" fmla="*/ 3 w 28"/>
                <a:gd name="T3" fmla="*/ 7 h 10"/>
                <a:gd name="T4" fmla="*/ 1 w 28"/>
                <a:gd name="T5" fmla="*/ 3 h 10"/>
                <a:gd name="T6" fmla="*/ 5 w 28"/>
                <a:gd name="T7" fmla="*/ 1 h 10"/>
                <a:gd name="T8" fmla="*/ 23 w 28"/>
                <a:gd name="T9" fmla="*/ 3 h 10"/>
                <a:gd name="T10" fmla="*/ 27 w 28"/>
                <a:gd name="T11" fmla="*/ 5 h 10"/>
                <a:gd name="T12" fmla="*/ 25 w 28"/>
                <a:gd name="T13" fmla="*/ 9 h 10"/>
                <a:gd name="T14" fmla="*/ 18 w 2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18" y="10"/>
                  </a:moveTo>
                  <a:cubicBezTo>
                    <a:pt x="14" y="10"/>
                    <a:pt x="9" y="10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6" y="5"/>
                    <a:pt x="23" y="3"/>
                    <a:pt x="23" y="3"/>
                  </a:cubicBezTo>
                  <a:cubicBezTo>
                    <a:pt x="25" y="2"/>
                    <a:pt x="26" y="3"/>
                    <a:pt x="27" y="5"/>
                  </a:cubicBezTo>
                  <a:cubicBezTo>
                    <a:pt x="28" y="7"/>
                    <a:pt x="26" y="9"/>
                    <a:pt x="25" y="9"/>
                  </a:cubicBezTo>
                  <a:cubicBezTo>
                    <a:pt x="24" y="9"/>
                    <a:pt x="22" y="10"/>
                    <a:pt x="18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48"/>
            <p:cNvSpPr>
              <a:spLocks/>
            </p:cNvSpPr>
            <p:nvPr/>
          </p:nvSpPr>
          <p:spPr bwMode="auto">
            <a:xfrm>
              <a:off x="12558713" y="11061701"/>
              <a:ext cx="104775" cy="63500"/>
            </a:xfrm>
            <a:custGeom>
              <a:avLst/>
              <a:gdLst>
                <a:gd name="T0" fmla="*/ 24 w 28"/>
                <a:gd name="T1" fmla="*/ 17 h 17"/>
                <a:gd name="T2" fmla="*/ 2 w 28"/>
                <a:gd name="T3" fmla="*/ 7 h 17"/>
                <a:gd name="T4" fmla="*/ 1 w 28"/>
                <a:gd name="T5" fmla="*/ 2 h 17"/>
                <a:gd name="T6" fmla="*/ 6 w 28"/>
                <a:gd name="T7" fmla="*/ 2 h 17"/>
                <a:gd name="T8" fmla="*/ 6 w 28"/>
                <a:gd name="T9" fmla="*/ 2 h 17"/>
                <a:gd name="T10" fmla="*/ 24 w 28"/>
                <a:gd name="T11" fmla="*/ 10 h 17"/>
                <a:gd name="T12" fmla="*/ 24 w 28"/>
                <a:gd name="T13" fmla="*/ 10 h 17"/>
                <a:gd name="T14" fmla="*/ 28 w 28"/>
                <a:gd name="T15" fmla="*/ 13 h 17"/>
                <a:gd name="T16" fmla="*/ 24 w 28"/>
                <a:gd name="T17" fmla="*/ 17 h 17"/>
                <a:gd name="T18" fmla="*/ 24 w 28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7">
                  <a:moveTo>
                    <a:pt x="24" y="17"/>
                  </a:moveTo>
                  <a:cubicBezTo>
                    <a:pt x="14" y="1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4"/>
                    <a:pt x="18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6" y="10"/>
                    <a:pt x="28" y="11"/>
                    <a:pt x="28" y="13"/>
                  </a:cubicBezTo>
                  <a:cubicBezTo>
                    <a:pt x="28" y="15"/>
                    <a:pt x="26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49"/>
            <p:cNvSpPr>
              <a:spLocks/>
            </p:cNvSpPr>
            <p:nvPr/>
          </p:nvSpPr>
          <p:spPr bwMode="auto">
            <a:xfrm>
              <a:off x="13166726" y="11034713"/>
              <a:ext cx="188913" cy="117475"/>
            </a:xfrm>
            <a:custGeom>
              <a:avLst/>
              <a:gdLst>
                <a:gd name="T0" fmla="*/ 46 w 50"/>
                <a:gd name="T1" fmla="*/ 31 h 31"/>
                <a:gd name="T2" fmla="*/ 46 w 50"/>
                <a:gd name="T3" fmla="*/ 31 h 31"/>
                <a:gd name="T4" fmla="*/ 43 w 50"/>
                <a:gd name="T5" fmla="*/ 28 h 31"/>
                <a:gd name="T6" fmla="*/ 27 w 50"/>
                <a:gd name="T7" fmla="*/ 7 h 31"/>
                <a:gd name="T8" fmla="*/ 7 w 50"/>
                <a:gd name="T9" fmla="*/ 23 h 31"/>
                <a:gd name="T10" fmla="*/ 3 w 50"/>
                <a:gd name="T11" fmla="*/ 26 h 31"/>
                <a:gd name="T12" fmla="*/ 0 w 50"/>
                <a:gd name="T13" fmla="*/ 22 h 31"/>
                <a:gd name="T14" fmla="*/ 27 w 50"/>
                <a:gd name="T15" fmla="*/ 0 h 31"/>
                <a:gd name="T16" fmla="*/ 50 w 50"/>
                <a:gd name="T17" fmla="*/ 28 h 31"/>
                <a:gd name="T18" fmla="*/ 46 w 5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5" y="31"/>
                    <a:pt x="43" y="30"/>
                    <a:pt x="43" y="28"/>
                  </a:cubicBezTo>
                  <a:cubicBezTo>
                    <a:pt x="43" y="27"/>
                    <a:pt x="43" y="8"/>
                    <a:pt x="27" y="7"/>
                  </a:cubicBezTo>
                  <a:cubicBezTo>
                    <a:pt x="11" y="7"/>
                    <a:pt x="7" y="23"/>
                    <a:pt x="7" y="23"/>
                  </a:cubicBezTo>
                  <a:cubicBezTo>
                    <a:pt x="7" y="25"/>
                    <a:pt x="5" y="27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2" y="14"/>
                    <a:pt x="10" y="0"/>
                    <a:pt x="27" y="0"/>
                  </a:cubicBezTo>
                  <a:cubicBezTo>
                    <a:pt x="45" y="1"/>
                    <a:pt x="50" y="19"/>
                    <a:pt x="50" y="28"/>
                  </a:cubicBezTo>
                  <a:cubicBezTo>
                    <a:pt x="50" y="30"/>
                    <a:pt x="48" y="31"/>
                    <a:pt x="46" y="31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50"/>
            <p:cNvSpPr>
              <a:spLocks/>
            </p:cNvSpPr>
            <p:nvPr/>
          </p:nvSpPr>
          <p:spPr bwMode="auto">
            <a:xfrm>
              <a:off x="13328651" y="11114088"/>
              <a:ext cx="101600" cy="38100"/>
            </a:xfrm>
            <a:custGeom>
              <a:avLst/>
              <a:gdLst>
                <a:gd name="T0" fmla="*/ 9 w 27"/>
                <a:gd name="T1" fmla="*/ 10 h 10"/>
                <a:gd name="T2" fmla="*/ 3 w 27"/>
                <a:gd name="T3" fmla="*/ 9 h 10"/>
                <a:gd name="T4" fmla="*/ 0 w 27"/>
                <a:gd name="T5" fmla="*/ 5 h 10"/>
                <a:gd name="T6" fmla="*/ 4 w 27"/>
                <a:gd name="T7" fmla="*/ 3 h 10"/>
                <a:gd name="T8" fmla="*/ 22 w 27"/>
                <a:gd name="T9" fmla="*/ 1 h 10"/>
                <a:gd name="T10" fmla="*/ 26 w 27"/>
                <a:gd name="T11" fmla="*/ 3 h 10"/>
                <a:gd name="T12" fmla="*/ 24 w 27"/>
                <a:gd name="T13" fmla="*/ 7 h 10"/>
                <a:gd name="T14" fmla="*/ 9 w 27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0">
                  <a:moveTo>
                    <a:pt x="9" y="10"/>
                  </a:moveTo>
                  <a:cubicBezTo>
                    <a:pt x="5" y="10"/>
                    <a:pt x="3" y="9"/>
                    <a:pt x="3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1" y="3"/>
                    <a:pt x="3" y="2"/>
                    <a:pt x="4" y="3"/>
                  </a:cubicBezTo>
                  <a:cubicBezTo>
                    <a:pt x="5" y="3"/>
                    <a:pt x="12" y="5"/>
                    <a:pt x="22" y="1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18" y="10"/>
                    <a:pt x="13" y="10"/>
                    <a:pt x="9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51"/>
            <p:cNvSpPr>
              <a:spLocks/>
            </p:cNvSpPr>
            <p:nvPr/>
          </p:nvSpPr>
          <p:spPr bwMode="auto">
            <a:xfrm>
              <a:off x="13325476" y="11061701"/>
              <a:ext cx="104775" cy="63500"/>
            </a:xfrm>
            <a:custGeom>
              <a:avLst/>
              <a:gdLst>
                <a:gd name="T0" fmla="*/ 4 w 28"/>
                <a:gd name="T1" fmla="*/ 17 h 17"/>
                <a:gd name="T2" fmla="*/ 4 w 28"/>
                <a:gd name="T3" fmla="*/ 17 h 17"/>
                <a:gd name="T4" fmla="*/ 0 w 28"/>
                <a:gd name="T5" fmla="*/ 13 h 17"/>
                <a:gd name="T6" fmla="*/ 4 w 28"/>
                <a:gd name="T7" fmla="*/ 10 h 17"/>
                <a:gd name="T8" fmla="*/ 4 w 28"/>
                <a:gd name="T9" fmla="*/ 10 h 17"/>
                <a:gd name="T10" fmla="*/ 22 w 28"/>
                <a:gd name="T11" fmla="*/ 2 h 17"/>
                <a:gd name="T12" fmla="*/ 27 w 28"/>
                <a:gd name="T13" fmla="*/ 2 h 17"/>
                <a:gd name="T14" fmla="*/ 26 w 28"/>
                <a:gd name="T15" fmla="*/ 7 h 17"/>
                <a:gd name="T16" fmla="*/ 4 w 2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11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0" y="10"/>
                    <a:pt x="19" y="4"/>
                    <a:pt x="22" y="2"/>
                  </a:cubicBezTo>
                  <a:cubicBezTo>
                    <a:pt x="23" y="0"/>
                    <a:pt x="26" y="1"/>
                    <a:pt x="27" y="2"/>
                  </a:cubicBezTo>
                  <a:cubicBezTo>
                    <a:pt x="28" y="4"/>
                    <a:pt x="28" y="6"/>
                    <a:pt x="26" y="7"/>
                  </a:cubicBezTo>
                  <a:cubicBezTo>
                    <a:pt x="26" y="7"/>
                    <a:pt x="14" y="17"/>
                    <a:pt x="4" y="1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52"/>
            <p:cNvSpPr>
              <a:spLocks/>
            </p:cNvSpPr>
            <p:nvPr/>
          </p:nvSpPr>
          <p:spPr bwMode="auto">
            <a:xfrm>
              <a:off x="12441238" y="10566401"/>
              <a:ext cx="1109663" cy="574675"/>
            </a:xfrm>
            <a:custGeom>
              <a:avLst/>
              <a:gdLst>
                <a:gd name="T0" fmla="*/ 6 w 295"/>
                <a:gd name="T1" fmla="*/ 153 h 153"/>
                <a:gd name="T2" fmla="*/ 90 w 295"/>
                <a:gd name="T3" fmla="*/ 66 h 153"/>
                <a:gd name="T4" fmla="*/ 295 w 295"/>
                <a:gd name="T5" fmla="*/ 125 h 153"/>
                <a:gd name="T6" fmla="*/ 295 w 295"/>
                <a:gd name="T7" fmla="*/ 0 h 153"/>
                <a:gd name="T8" fmla="*/ 5 w 295"/>
                <a:gd name="T9" fmla="*/ 0 h 153"/>
                <a:gd name="T10" fmla="*/ 0 w 295"/>
                <a:gd name="T11" fmla="*/ 141 h 153"/>
                <a:gd name="T12" fmla="*/ 6 w 295"/>
                <a:gd name="T1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3">
                  <a:moveTo>
                    <a:pt x="6" y="153"/>
                  </a:moveTo>
                  <a:cubicBezTo>
                    <a:pt x="6" y="153"/>
                    <a:pt x="68" y="131"/>
                    <a:pt x="90" y="66"/>
                  </a:cubicBezTo>
                  <a:cubicBezTo>
                    <a:pt x="90" y="66"/>
                    <a:pt x="150" y="137"/>
                    <a:pt x="295" y="125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6" y="153"/>
                  </a:ln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5" name="圓角矩形圖說文字 64"/>
          <p:cNvSpPr/>
          <p:nvPr/>
        </p:nvSpPr>
        <p:spPr>
          <a:xfrm>
            <a:off x="2652299" y="2589214"/>
            <a:ext cx="8772293" cy="3576090"/>
          </a:xfrm>
          <a:prstGeom prst="wedgeRoundRectCallout">
            <a:avLst>
              <a:gd name="adj1" fmla="val -56110"/>
              <a:gd name="adj2" fmla="val -143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TW" sz="2400" b="1" dirty="0" err="1" smtClean="0">
                <a:solidFill>
                  <a:srgbClr val="FF0000"/>
                </a:solidFill>
                <a:latin typeface="+mj-ea"/>
                <a:ea typeface="+mj-ea"/>
              </a:rPr>
              <a:t>AoL</a:t>
            </a: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是一套有效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的</a:t>
            </a: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評估學習成效的方法</a:t>
            </a:r>
            <a:r>
              <a:rPr lang="zh-TW" altLang="en-US" sz="2400" dirty="0" smtClean="0">
                <a:solidFill>
                  <a:srgbClr val="0000FF"/>
                </a:solidFill>
                <a:latin typeface="+mj-ea"/>
                <a:ea typeface="+mj-ea"/>
              </a:rPr>
              <a:t>。依據課程設計的</a:t>
            </a: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評量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方法去評量我們學生的學習效果、了解學生是否有所學習</a:t>
            </a:r>
            <a:r>
              <a:rPr lang="zh-TW" altLang="en-US" sz="2400" dirty="0">
                <a:latin typeface="+mj-ea"/>
                <a:ea typeface="+mj-ea"/>
              </a:rPr>
              <a:t>。</a:t>
            </a:r>
            <a:r>
              <a:rPr lang="zh-TW" altLang="en-US" sz="2400" dirty="0">
                <a:solidFill>
                  <a:srgbClr val="0000FF"/>
                </a:solidFill>
                <a:latin typeface="+mj-ea"/>
                <a:ea typeface="+mj-ea"/>
              </a:rPr>
              <a:t>若學習成效無法達成我們所設定出的目標，那我們要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如何改善 </a:t>
            </a:r>
            <a:r>
              <a:rPr lang="en-US" altLang="zh-TW" sz="2000" dirty="0">
                <a:solidFill>
                  <a:srgbClr val="0000FF"/>
                </a:solidFill>
                <a:latin typeface="+mj-ea"/>
                <a:ea typeface="+mj-ea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+mj-ea"/>
                <a:ea typeface="+mj-ea"/>
              </a:rPr>
              <a:t>如：課程內容、教學方法、教材、</a:t>
            </a:r>
            <a:r>
              <a:rPr lang="en-US" altLang="zh-TW" sz="2000" dirty="0">
                <a:solidFill>
                  <a:srgbClr val="0000FF"/>
                </a:solidFill>
                <a:latin typeface="+mj-ea"/>
                <a:ea typeface="+mj-ea"/>
              </a:rPr>
              <a:t>…</a:t>
            </a:r>
            <a:r>
              <a:rPr lang="zh-TW" altLang="en-US" sz="2000" dirty="0">
                <a:solidFill>
                  <a:srgbClr val="0000FF"/>
                </a:solidFill>
                <a:latin typeface="+mj-ea"/>
                <a:ea typeface="+mj-ea"/>
              </a:rPr>
              <a:t>等相關問題</a:t>
            </a:r>
            <a:r>
              <a:rPr lang="en-US" altLang="zh-TW" sz="2000" dirty="0" smtClean="0">
                <a:solidFill>
                  <a:srgbClr val="0000FF"/>
                </a:solidFill>
                <a:latin typeface="+mj-ea"/>
                <a:ea typeface="+mj-ea"/>
              </a:rPr>
              <a:t>)</a:t>
            </a:r>
          </a:p>
          <a:p>
            <a:pPr algn="ctr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TW" sz="1600" b="1" dirty="0">
                <a:solidFill>
                  <a:srgbClr val="FF0000"/>
                </a:solidFill>
                <a:latin typeface="+mj-ea"/>
                <a:ea typeface="+mj-ea"/>
              </a:rPr>
              <a:t>Assurance of learning</a:t>
            </a:r>
            <a:r>
              <a:rPr lang="en-US" altLang="zh-TW" sz="16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zh-TW" sz="1600" dirty="0">
                <a:solidFill>
                  <a:srgbClr val="0000FF"/>
                </a:solidFill>
                <a:latin typeface="+mj-ea"/>
                <a:ea typeface="+mj-ea"/>
              </a:rPr>
              <a:t>refers to processes for demonstrating that students achieve learning expectations for the programs in which they </a:t>
            </a:r>
            <a:r>
              <a:rPr lang="en-US" altLang="zh-TW" sz="1600" dirty="0" smtClean="0">
                <a:solidFill>
                  <a:srgbClr val="0000FF"/>
                </a:solidFill>
                <a:latin typeface="+mj-ea"/>
                <a:ea typeface="+mj-ea"/>
              </a:rPr>
              <a:t>participate.</a:t>
            </a:r>
            <a:r>
              <a:rPr lang="zh-TW" altLang="en-US" sz="1600" dirty="0" smtClean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en-US" altLang="zh-TW" sz="1600" dirty="0">
                <a:solidFill>
                  <a:srgbClr val="0000FF"/>
                </a:solidFill>
                <a:latin typeface="+mj-ea"/>
                <a:ea typeface="+mj-ea"/>
              </a:rPr>
              <a:t>Assurance of learning also assists the school and faculty members to improve programs and courses</a:t>
            </a:r>
            <a:endParaRPr lang="en-US" altLang="zh-TW" sz="1600" b="1" dirty="0">
              <a:solidFill>
                <a:srgbClr val="0000FF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34" name="圓角矩形圖說文字 33"/>
          <p:cNvSpPr/>
          <p:nvPr/>
        </p:nvSpPr>
        <p:spPr>
          <a:xfrm>
            <a:off x="4982308" y="1015940"/>
            <a:ext cx="2841884" cy="904592"/>
          </a:xfrm>
          <a:prstGeom prst="wedgeRoundRectCallout">
            <a:avLst>
              <a:gd name="adj1" fmla="val -56286"/>
              <a:gd name="adj2" fmla="val -20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剛才好像有提到</a:t>
            </a:r>
            <a:r>
              <a:rPr lang="en-US" altLang="zh-TW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AoL</a:t>
            </a:r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algn="ctr">
              <a:spcBef>
                <a:spcPts val="600"/>
              </a:spcBef>
            </a:pP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How about </a:t>
            </a:r>
            <a:r>
              <a:rPr lang="en-US" altLang="zh-TW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AoL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6" name="组合 514"/>
          <p:cNvGrpSpPr>
            <a:grpSpLocks noChangeAspect="1"/>
          </p:cNvGrpSpPr>
          <p:nvPr/>
        </p:nvGrpSpPr>
        <p:grpSpPr>
          <a:xfrm>
            <a:off x="4007768" y="1015939"/>
            <a:ext cx="741743" cy="1371388"/>
            <a:chOff x="7219951" y="5757863"/>
            <a:chExt cx="2111375" cy="3903663"/>
          </a:xfrm>
        </p:grpSpPr>
        <p:sp>
          <p:nvSpPr>
            <p:cNvPr id="68" name="Freeform 478"/>
            <p:cNvSpPr>
              <a:spLocks/>
            </p:cNvSpPr>
            <p:nvPr/>
          </p:nvSpPr>
          <p:spPr bwMode="auto">
            <a:xfrm>
              <a:off x="8462963" y="7904163"/>
              <a:ext cx="420688" cy="684213"/>
            </a:xfrm>
            <a:custGeom>
              <a:avLst/>
              <a:gdLst>
                <a:gd name="T0" fmla="*/ 62 w 265"/>
                <a:gd name="T1" fmla="*/ 69 h 431"/>
                <a:gd name="T2" fmla="*/ 263 w 265"/>
                <a:gd name="T3" fmla="*/ 0 h 431"/>
                <a:gd name="T4" fmla="*/ 265 w 265"/>
                <a:gd name="T5" fmla="*/ 350 h 431"/>
                <a:gd name="T6" fmla="*/ 0 w 265"/>
                <a:gd name="T7" fmla="*/ 431 h 431"/>
                <a:gd name="T8" fmla="*/ 0 w 265"/>
                <a:gd name="T9" fmla="*/ 227 h 431"/>
                <a:gd name="T10" fmla="*/ 62 w 265"/>
                <a:gd name="T11" fmla="*/ 6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431">
                  <a:moveTo>
                    <a:pt x="62" y="69"/>
                  </a:moveTo>
                  <a:lnTo>
                    <a:pt x="263" y="0"/>
                  </a:lnTo>
                  <a:lnTo>
                    <a:pt x="265" y="350"/>
                  </a:lnTo>
                  <a:lnTo>
                    <a:pt x="0" y="431"/>
                  </a:lnTo>
                  <a:lnTo>
                    <a:pt x="0" y="227"/>
                  </a:lnTo>
                  <a:lnTo>
                    <a:pt x="62" y="69"/>
                  </a:lnTo>
                  <a:close/>
                </a:path>
              </a:pathLst>
            </a:cu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479"/>
            <p:cNvSpPr>
              <a:spLocks/>
            </p:cNvSpPr>
            <p:nvPr/>
          </p:nvSpPr>
          <p:spPr bwMode="auto">
            <a:xfrm>
              <a:off x="8170863" y="8951913"/>
              <a:ext cx="285750" cy="709613"/>
            </a:xfrm>
            <a:custGeom>
              <a:avLst/>
              <a:gdLst>
                <a:gd name="T0" fmla="*/ 0 w 76"/>
                <a:gd name="T1" fmla="*/ 0 h 189"/>
                <a:gd name="T2" fmla="*/ 76 w 76"/>
                <a:gd name="T3" fmla="*/ 0 h 189"/>
                <a:gd name="T4" fmla="*/ 38 w 76"/>
                <a:gd name="T5" fmla="*/ 189 h 189"/>
                <a:gd name="T6" fmla="*/ 0 w 76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89">
                  <a:moveTo>
                    <a:pt x="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3" y="189"/>
                    <a:pt x="38" y="189"/>
                  </a:cubicBezTo>
                  <a:cubicBezTo>
                    <a:pt x="3" y="1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480"/>
            <p:cNvSpPr>
              <a:spLocks/>
            </p:cNvSpPr>
            <p:nvPr/>
          </p:nvSpPr>
          <p:spPr bwMode="auto">
            <a:xfrm>
              <a:off x="8234363" y="9526588"/>
              <a:ext cx="157163" cy="134938"/>
            </a:xfrm>
            <a:custGeom>
              <a:avLst/>
              <a:gdLst>
                <a:gd name="T0" fmla="*/ 21 w 42"/>
                <a:gd name="T1" fmla="*/ 0 h 36"/>
                <a:gd name="T2" fmla="*/ 0 w 42"/>
                <a:gd name="T3" fmla="*/ 5 h 36"/>
                <a:gd name="T4" fmla="*/ 21 w 42"/>
                <a:gd name="T5" fmla="*/ 36 h 36"/>
                <a:gd name="T6" fmla="*/ 21 w 42"/>
                <a:gd name="T7" fmla="*/ 36 h 36"/>
                <a:gd name="T8" fmla="*/ 42 w 42"/>
                <a:gd name="T9" fmla="*/ 5 h 36"/>
                <a:gd name="T10" fmla="*/ 21 w 4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6">
                  <a:moveTo>
                    <a:pt x="21" y="0"/>
                  </a:moveTo>
                  <a:cubicBezTo>
                    <a:pt x="10" y="0"/>
                    <a:pt x="4" y="3"/>
                    <a:pt x="0" y="5"/>
                  </a:cubicBezTo>
                  <a:cubicBezTo>
                    <a:pt x="6" y="23"/>
                    <a:pt x="12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6"/>
                    <a:pt x="37" y="23"/>
                    <a:pt x="42" y="5"/>
                  </a:cubicBezTo>
                  <a:cubicBezTo>
                    <a:pt x="39" y="3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481"/>
            <p:cNvSpPr>
              <a:spLocks/>
            </p:cNvSpPr>
            <p:nvPr/>
          </p:nvSpPr>
          <p:spPr bwMode="auto">
            <a:xfrm>
              <a:off x="7780338" y="8951913"/>
              <a:ext cx="284163" cy="709613"/>
            </a:xfrm>
            <a:custGeom>
              <a:avLst/>
              <a:gdLst>
                <a:gd name="T0" fmla="*/ 0 w 76"/>
                <a:gd name="T1" fmla="*/ 0 h 189"/>
                <a:gd name="T2" fmla="*/ 76 w 76"/>
                <a:gd name="T3" fmla="*/ 0 h 189"/>
                <a:gd name="T4" fmla="*/ 38 w 76"/>
                <a:gd name="T5" fmla="*/ 189 h 189"/>
                <a:gd name="T6" fmla="*/ 0 w 76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89">
                  <a:moveTo>
                    <a:pt x="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3" y="189"/>
                    <a:pt x="38" y="189"/>
                  </a:cubicBezTo>
                  <a:cubicBezTo>
                    <a:pt x="3" y="1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82"/>
            <p:cNvSpPr>
              <a:spLocks/>
            </p:cNvSpPr>
            <p:nvPr/>
          </p:nvSpPr>
          <p:spPr bwMode="auto">
            <a:xfrm>
              <a:off x="7843838" y="9526588"/>
              <a:ext cx="157163" cy="134938"/>
            </a:xfrm>
            <a:custGeom>
              <a:avLst/>
              <a:gdLst>
                <a:gd name="T0" fmla="*/ 21 w 42"/>
                <a:gd name="T1" fmla="*/ 0 h 36"/>
                <a:gd name="T2" fmla="*/ 0 w 42"/>
                <a:gd name="T3" fmla="*/ 5 h 36"/>
                <a:gd name="T4" fmla="*/ 21 w 42"/>
                <a:gd name="T5" fmla="*/ 36 h 36"/>
                <a:gd name="T6" fmla="*/ 21 w 42"/>
                <a:gd name="T7" fmla="*/ 36 h 36"/>
                <a:gd name="T8" fmla="*/ 42 w 42"/>
                <a:gd name="T9" fmla="*/ 5 h 36"/>
                <a:gd name="T10" fmla="*/ 21 w 4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6">
                  <a:moveTo>
                    <a:pt x="21" y="0"/>
                  </a:moveTo>
                  <a:cubicBezTo>
                    <a:pt x="10" y="0"/>
                    <a:pt x="4" y="3"/>
                    <a:pt x="0" y="5"/>
                  </a:cubicBezTo>
                  <a:cubicBezTo>
                    <a:pt x="6" y="23"/>
                    <a:pt x="12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6"/>
                    <a:pt x="37" y="23"/>
                    <a:pt x="42" y="5"/>
                  </a:cubicBezTo>
                  <a:cubicBezTo>
                    <a:pt x="39" y="3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83"/>
            <p:cNvSpPr>
              <a:spLocks/>
            </p:cNvSpPr>
            <p:nvPr/>
          </p:nvSpPr>
          <p:spPr bwMode="auto">
            <a:xfrm>
              <a:off x="7689851" y="8239126"/>
              <a:ext cx="852488" cy="712788"/>
            </a:xfrm>
            <a:custGeom>
              <a:avLst/>
              <a:gdLst>
                <a:gd name="T0" fmla="*/ 4 w 227"/>
                <a:gd name="T1" fmla="*/ 3 h 190"/>
                <a:gd name="T2" fmla="*/ 224 w 227"/>
                <a:gd name="T3" fmla="*/ 0 h 190"/>
                <a:gd name="T4" fmla="*/ 217 w 227"/>
                <a:gd name="T5" fmla="*/ 190 h 190"/>
                <a:gd name="T6" fmla="*/ 10 w 227"/>
                <a:gd name="T7" fmla="*/ 190 h 190"/>
                <a:gd name="T8" fmla="*/ 4 w 227"/>
                <a:gd name="T9" fmla="*/ 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90">
                  <a:moveTo>
                    <a:pt x="4" y="3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7" y="67"/>
                    <a:pt x="226" y="131"/>
                    <a:pt x="217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" y="132"/>
                    <a:pt x="0" y="69"/>
                    <a:pt x="4" y="3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484"/>
            <p:cNvSpPr>
              <a:spLocks/>
            </p:cNvSpPr>
            <p:nvPr/>
          </p:nvSpPr>
          <p:spPr bwMode="auto">
            <a:xfrm>
              <a:off x="7489826" y="8148638"/>
              <a:ext cx="282575" cy="454025"/>
            </a:xfrm>
            <a:custGeom>
              <a:avLst/>
              <a:gdLst>
                <a:gd name="T0" fmla="*/ 12 w 75"/>
                <a:gd name="T1" fmla="*/ 0 h 121"/>
                <a:gd name="T2" fmla="*/ 14 w 75"/>
                <a:gd name="T3" fmla="*/ 72 h 121"/>
                <a:gd name="T4" fmla="*/ 59 w 75"/>
                <a:gd name="T5" fmla="*/ 115 h 121"/>
                <a:gd name="T6" fmla="*/ 47 w 75"/>
                <a:gd name="T7" fmla="*/ 75 h 121"/>
                <a:gd name="T8" fmla="*/ 58 w 75"/>
                <a:gd name="T9" fmla="*/ 73 h 121"/>
                <a:gd name="T10" fmla="*/ 54 w 75"/>
                <a:gd name="T11" fmla="*/ 16 h 121"/>
                <a:gd name="T12" fmla="*/ 12 w 75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21">
                  <a:moveTo>
                    <a:pt x="12" y="0"/>
                  </a:moveTo>
                  <a:cubicBezTo>
                    <a:pt x="12" y="0"/>
                    <a:pt x="0" y="41"/>
                    <a:pt x="14" y="72"/>
                  </a:cubicBezTo>
                  <a:cubicBezTo>
                    <a:pt x="28" y="103"/>
                    <a:pt x="42" y="121"/>
                    <a:pt x="59" y="115"/>
                  </a:cubicBezTo>
                  <a:cubicBezTo>
                    <a:pt x="75" y="109"/>
                    <a:pt x="49" y="77"/>
                    <a:pt x="47" y="75"/>
                  </a:cubicBezTo>
                  <a:cubicBezTo>
                    <a:pt x="47" y="75"/>
                    <a:pt x="55" y="79"/>
                    <a:pt x="58" y="73"/>
                  </a:cubicBezTo>
                  <a:cubicBezTo>
                    <a:pt x="60" y="68"/>
                    <a:pt x="61" y="40"/>
                    <a:pt x="54" y="1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485"/>
            <p:cNvSpPr>
              <a:spLocks/>
            </p:cNvSpPr>
            <p:nvPr/>
          </p:nvSpPr>
          <p:spPr bwMode="auto">
            <a:xfrm>
              <a:off x="7607301" y="8362951"/>
              <a:ext cx="82550" cy="96838"/>
            </a:xfrm>
            <a:custGeom>
              <a:avLst/>
              <a:gdLst>
                <a:gd name="T0" fmla="*/ 22 w 22"/>
                <a:gd name="T1" fmla="*/ 26 h 26"/>
                <a:gd name="T2" fmla="*/ 16 w 22"/>
                <a:gd name="T3" fmla="*/ 18 h 26"/>
                <a:gd name="T4" fmla="*/ 5 w 22"/>
                <a:gd name="T5" fmla="*/ 0 h 26"/>
                <a:gd name="T6" fmla="*/ 22 w 2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cubicBezTo>
                    <a:pt x="19" y="22"/>
                    <a:pt x="17" y="18"/>
                    <a:pt x="16" y="18"/>
                  </a:cubicBezTo>
                  <a:cubicBezTo>
                    <a:pt x="16" y="18"/>
                    <a:pt x="8" y="15"/>
                    <a:pt x="5" y="0"/>
                  </a:cubicBezTo>
                  <a:cubicBezTo>
                    <a:pt x="5" y="0"/>
                    <a:pt x="0" y="23"/>
                    <a:pt x="22" y="26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86"/>
            <p:cNvSpPr>
              <a:spLocks/>
            </p:cNvSpPr>
            <p:nvPr/>
          </p:nvSpPr>
          <p:spPr bwMode="auto">
            <a:xfrm>
              <a:off x="7742238" y="7278688"/>
              <a:ext cx="750888" cy="1054100"/>
            </a:xfrm>
            <a:custGeom>
              <a:avLst/>
              <a:gdLst>
                <a:gd name="T0" fmla="*/ 27 w 200"/>
                <a:gd name="T1" fmla="*/ 269 h 281"/>
                <a:gd name="T2" fmla="*/ 180 w 200"/>
                <a:gd name="T3" fmla="*/ 265 h 281"/>
                <a:gd name="T4" fmla="*/ 200 w 200"/>
                <a:gd name="T5" fmla="*/ 241 h 281"/>
                <a:gd name="T6" fmla="*/ 184 w 200"/>
                <a:gd name="T7" fmla="*/ 19 h 281"/>
                <a:gd name="T8" fmla="*/ 163 w 200"/>
                <a:gd name="T9" fmla="*/ 0 h 281"/>
                <a:gd name="T10" fmla="*/ 36 w 200"/>
                <a:gd name="T11" fmla="*/ 14 h 281"/>
                <a:gd name="T12" fmla="*/ 20 w 200"/>
                <a:gd name="T13" fmla="*/ 25 h 281"/>
                <a:gd name="T14" fmla="*/ 0 w 200"/>
                <a:gd name="T15" fmla="*/ 237 h 281"/>
                <a:gd name="T16" fmla="*/ 27 w 200"/>
                <a:gd name="T17" fmla="*/ 26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81">
                  <a:moveTo>
                    <a:pt x="27" y="269"/>
                  </a:moveTo>
                  <a:cubicBezTo>
                    <a:pt x="27" y="269"/>
                    <a:pt x="120" y="281"/>
                    <a:pt x="180" y="265"/>
                  </a:cubicBezTo>
                  <a:cubicBezTo>
                    <a:pt x="200" y="241"/>
                    <a:pt x="200" y="241"/>
                    <a:pt x="200" y="241"/>
                  </a:cubicBezTo>
                  <a:cubicBezTo>
                    <a:pt x="184" y="19"/>
                    <a:pt x="184" y="19"/>
                    <a:pt x="184" y="1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0" y="237"/>
                    <a:pt x="0" y="237"/>
                    <a:pt x="0" y="237"/>
                  </a:cubicBezTo>
                  <a:lnTo>
                    <a:pt x="27" y="269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487"/>
            <p:cNvSpPr>
              <a:spLocks/>
            </p:cNvSpPr>
            <p:nvPr/>
          </p:nvSpPr>
          <p:spPr bwMode="auto">
            <a:xfrm>
              <a:off x="7896226" y="7304088"/>
              <a:ext cx="458788" cy="484188"/>
            </a:xfrm>
            <a:custGeom>
              <a:avLst/>
              <a:gdLst>
                <a:gd name="T0" fmla="*/ 0 w 122"/>
                <a:gd name="T1" fmla="*/ 0 h 129"/>
                <a:gd name="T2" fmla="*/ 122 w 122"/>
                <a:gd name="T3" fmla="*/ 0 h 129"/>
                <a:gd name="T4" fmla="*/ 54 w 122"/>
                <a:gd name="T5" fmla="*/ 129 h 129"/>
                <a:gd name="T6" fmla="*/ 0 w 122"/>
                <a:gd name="T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29">
                  <a:moveTo>
                    <a:pt x="0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72" y="129"/>
                    <a:pt x="54" y="129"/>
                  </a:cubicBezTo>
                  <a:cubicBezTo>
                    <a:pt x="36" y="12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Oval 488"/>
            <p:cNvSpPr>
              <a:spLocks noChangeArrowheads="1"/>
            </p:cNvSpPr>
            <p:nvPr/>
          </p:nvSpPr>
          <p:spPr bwMode="auto">
            <a:xfrm>
              <a:off x="8061326" y="7881938"/>
              <a:ext cx="85725" cy="87313"/>
            </a:xfrm>
            <a:prstGeom prst="ellipse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489"/>
            <p:cNvSpPr>
              <a:spLocks noChangeArrowheads="1"/>
            </p:cNvSpPr>
            <p:nvPr/>
          </p:nvSpPr>
          <p:spPr bwMode="auto">
            <a:xfrm>
              <a:off x="8061326" y="8088313"/>
              <a:ext cx="85725" cy="90488"/>
            </a:xfrm>
            <a:prstGeom prst="ellipse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490"/>
            <p:cNvSpPr>
              <a:spLocks/>
            </p:cNvSpPr>
            <p:nvPr/>
          </p:nvSpPr>
          <p:spPr bwMode="auto">
            <a:xfrm>
              <a:off x="7516813" y="7319963"/>
              <a:ext cx="360363" cy="968375"/>
            </a:xfrm>
            <a:custGeom>
              <a:avLst/>
              <a:gdLst>
                <a:gd name="T0" fmla="*/ 96 w 96"/>
                <a:gd name="T1" fmla="*/ 0 h 258"/>
                <a:gd name="T2" fmla="*/ 0 w 96"/>
                <a:gd name="T3" fmla="*/ 245 h 258"/>
                <a:gd name="T4" fmla="*/ 50 w 96"/>
                <a:gd name="T5" fmla="*/ 248 h 258"/>
                <a:gd name="T6" fmla="*/ 87 w 96"/>
                <a:gd name="T7" fmla="*/ 258 h 258"/>
                <a:gd name="T8" fmla="*/ 96 w 96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58">
                  <a:moveTo>
                    <a:pt x="96" y="0"/>
                  </a:moveTo>
                  <a:cubicBezTo>
                    <a:pt x="60" y="10"/>
                    <a:pt x="5" y="56"/>
                    <a:pt x="0" y="245"/>
                  </a:cubicBezTo>
                  <a:cubicBezTo>
                    <a:pt x="0" y="245"/>
                    <a:pt x="30" y="252"/>
                    <a:pt x="50" y="248"/>
                  </a:cubicBezTo>
                  <a:cubicBezTo>
                    <a:pt x="50" y="248"/>
                    <a:pt x="63" y="253"/>
                    <a:pt x="87" y="258"/>
                  </a:cubicBezTo>
                  <a:cubicBezTo>
                    <a:pt x="60" y="139"/>
                    <a:pt x="87" y="29"/>
                    <a:pt x="96" y="0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491"/>
            <p:cNvSpPr>
              <a:spLocks/>
            </p:cNvSpPr>
            <p:nvPr/>
          </p:nvSpPr>
          <p:spPr bwMode="auto">
            <a:xfrm>
              <a:off x="8372476" y="7304088"/>
              <a:ext cx="350838" cy="968375"/>
            </a:xfrm>
            <a:custGeom>
              <a:avLst/>
              <a:gdLst>
                <a:gd name="T0" fmla="*/ 0 w 93"/>
                <a:gd name="T1" fmla="*/ 0 h 258"/>
                <a:gd name="T2" fmla="*/ 12 w 93"/>
                <a:gd name="T3" fmla="*/ 258 h 258"/>
                <a:gd name="T4" fmla="*/ 42 w 93"/>
                <a:gd name="T5" fmla="*/ 249 h 258"/>
                <a:gd name="T6" fmla="*/ 50 w 93"/>
                <a:gd name="T7" fmla="*/ 189 h 258"/>
                <a:gd name="T8" fmla="*/ 93 w 93"/>
                <a:gd name="T9" fmla="*/ 174 h 258"/>
                <a:gd name="T10" fmla="*/ 0 w 93"/>
                <a:gd name="T1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8">
                  <a:moveTo>
                    <a:pt x="0" y="0"/>
                  </a:moveTo>
                  <a:cubicBezTo>
                    <a:pt x="29" y="101"/>
                    <a:pt x="19" y="207"/>
                    <a:pt x="12" y="258"/>
                  </a:cubicBezTo>
                  <a:cubicBezTo>
                    <a:pt x="22" y="255"/>
                    <a:pt x="32" y="252"/>
                    <a:pt x="42" y="24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93" y="174"/>
                    <a:pt x="93" y="174"/>
                    <a:pt x="93" y="174"/>
                  </a:cubicBezTo>
                  <a:cubicBezTo>
                    <a:pt x="93" y="174"/>
                    <a:pt x="88" y="16"/>
                    <a:pt x="0" y="0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492"/>
            <p:cNvSpPr>
              <a:spLocks/>
            </p:cNvSpPr>
            <p:nvPr/>
          </p:nvSpPr>
          <p:spPr bwMode="auto">
            <a:xfrm>
              <a:off x="7648576" y="7920038"/>
              <a:ext cx="55563" cy="333375"/>
            </a:xfrm>
            <a:custGeom>
              <a:avLst/>
              <a:gdLst>
                <a:gd name="T0" fmla="*/ 15 w 15"/>
                <a:gd name="T1" fmla="*/ 0 h 89"/>
                <a:gd name="T2" fmla="*/ 8 w 15"/>
                <a:gd name="T3" fmla="*/ 89 h 89"/>
                <a:gd name="T4" fmla="*/ 8 w 15"/>
                <a:gd name="T5" fmla="*/ 89 h 89"/>
                <a:gd name="T6" fmla="*/ 15 w 15"/>
                <a:gd name="T7" fmla="*/ 88 h 89"/>
                <a:gd name="T8" fmla="*/ 15 w 1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9">
                  <a:moveTo>
                    <a:pt x="15" y="0"/>
                  </a:moveTo>
                  <a:cubicBezTo>
                    <a:pt x="15" y="0"/>
                    <a:pt x="0" y="35"/>
                    <a:pt x="8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10" y="89"/>
                    <a:pt x="12" y="88"/>
                    <a:pt x="15" y="88"/>
                  </a:cubicBezTo>
                  <a:cubicBezTo>
                    <a:pt x="15" y="88"/>
                    <a:pt x="7" y="29"/>
                    <a:pt x="15" y="0"/>
                  </a:cubicBez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493"/>
            <p:cNvSpPr>
              <a:spLocks/>
            </p:cNvSpPr>
            <p:nvPr/>
          </p:nvSpPr>
          <p:spPr bwMode="auto">
            <a:xfrm>
              <a:off x="8561388" y="7773988"/>
              <a:ext cx="55563" cy="239713"/>
            </a:xfrm>
            <a:custGeom>
              <a:avLst/>
              <a:gdLst>
                <a:gd name="T0" fmla="*/ 0 w 15"/>
                <a:gd name="T1" fmla="*/ 64 h 64"/>
                <a:gd name="T2" fmla="*/ 3 w 15"/>
                <a:gd name="T3" fmla="*/ 0 h 64"/>
                <a:gd name="T4" fmla="*/ 8 w 15"/>
                <a:gd name="T5" fmla="*/ 61 h 64"/>
                <a:gd name="T6" fmla="*/ 0 w 15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64">
                  <a:moveTo>
                    <a:pt x="0" y="64"/>
                  </a:moveTo>
                  <a:cubicBezTo>
                    <a:pt x="0" y="64"/>
                    <a:pt x="3" y="21"/>
                    <a:pt x="3" y="0"/>
                  </a:cubicBezTo>
                  <a:cubicBezTo>
                    <a:pt x="3" y="0"/>
                    <a:pt x="15" y="34"/>
                    <a:pt x="8" y="61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494"/>
            <p:cNvSpPr>
              <a:spLocks/>
            </p:cNvSpPr>
            <p:nvPr/>
          </p:nvSpPr>
          <p:spPr bwMode="auto">
            <a:xfrm>
              <a:off x="8812213" y="6257926"/>
              <a:ext cx="519113" cy="1073150"/>
            </a:xfrm>
            <a:custGeom>
              <a:avLst/>
              <a:gdLst>
                <a:gd name="T0" fmla="*/ 0 w 138"/>
                <a:gd name="T1" fmla="*/ 44 h 286"/>
                <a:gd name="T2" fmla="*/ 62 w 138"/>
                <a:gd name="T3" fmla="*/ 35 h 286"/>
                <a:gd name="T4" fmla="*/ 96 w 138"/>
                <a:gd name="T5" fmla="*/ 94 h 286"/>
                <a:gd name="T6" fmla="*/ 129 w 138"/>
                <a:gd name="T7" fmla="*/ 205 h 286"/>
                <a:gd name="T8" fmla="*/ 125 w 138"/>
                <a:gd name="T9" fmla="*/ 219 h 286"/>
                <a:gd name="T10" fmla="*/ 138 w 138"/>
                <a:gd name="T11" fmla="*/ 215 h 286"/>
                <a:gd name="T12" fmla="*/ 7 w 138"/>
                <a:gd name="T13" fmla="*/ 114 h 286"/>
                <a:gd name="T14" fmla="*/ 0 w 138"/>
                <a:gd name="T15" fmla="*/ 4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286">
                  <a:moveTo>
                    <a:pt x="0" y="44"/>
                  </a:moveTo>
                  <a:cubicBezTo>
                    <a:pt x="0" y="44"/>
                    <a:pt x="14" y="0"/>
                    <a:pt x="62" y="35"/>
                  </a:cubicBezTo>
                  <a:cubicBezTo>
                    <a:pt x="77" y="47"/>
                    <a:pt x="93" y="69"/>
                    <a:pt x="96" y="94"/>
                  </a:cubicBezTo>
                  <a:cubicBezTo>
                    <a:pt x="102" y="145"/>
                    <a:pt x="68" y="208"/>
                    <a:pt x="129" y="205"/>
                  </a:cubicBezTo>
                  <a:cubicBezTo>
                    <a:pt x="129" y="205"/>
                    <a:pt x="132" y="216"/>
                    <a:pt x="125" y="219"/>
                  </a:cubicBezTo>
                  <a:cubicBezTo>
                    <a:pt x="125" y="219"/>
                    <a:pt x="132" y="221"/>
                    <a:pt x="138" y="215"/>
                  </a:cubicBezTo>
                  <a:cubicBezTo>
                    <a:pt x="135" y="275"/>
                    <a:pt x="17" y="286"/>
                    <a:pt x="7" y="114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495"/>
            <p:cNvSpPr>
              <a:spLocks/>
            </p:cNvSpPr>
            <p:nvPr/>
          </p:nvSpPr>
          <p:spPr bwMode="auto">
            <a:xfrm>
              <a:off x="8812213" y="6365876"/>
              <a:ext cx="184150" cy="382588"/>
            </a:xfrm>
            <a:custGeom>
              <a:avLst/>
              <a:gdLst>
                <a:gd name="T0" fmla="*/ 0 w 49"/>
                <a:gd name="T1" fmla="*/ 0 h 102"/>
                <a:gd name="T2" fmla="*/ 32 w 49"/>
                <a:gd name="T3" fmla="*/ 16 h 102"/>
                <a:gd name="T4" fmla="*/ 3 w 49"/>
                <a:gd name="T5" fmla="*/ 102 h 102"/>
                <a:gd name="T6" fmla="*/ 0 w 49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02">
                  <a:moveTo>
                    <a:pt x="0" y="0"/>
                  </a:moveTo>
                  <a:cubicBezTo>
                    <a:pt x="0" y="0"/>
                    <a:pt x="23" y="4"/>
                    <a:pt x="32" y="16"/>
                  </a:cubicBezTo>
                  <a:cubicBezTo>
                    <a:pt x="49" y="37"/>
                    <a:pt x="36" y="94"/>
                    <a:pt x="3" y="1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496"/>
            <p:cNvSpPr>
              <a:spLocks/>
            </p:cNvSpPr>
            <p:nvPr/>
          </p:nvSpPr>
          <p:spPr bwMode="auto">
            <a:xfrm>
              <a:off x="7219951" y="5757863"/>
              <a:ext cx="1739900" cy="1438275"/>
            </a:xfrm>
            <a:custGeom>
              <a:avLst/>
              <a:gdLst>
                <a:gd name="T0" fmla="*/ 138 w 463"/>
                <a:gd name="T1" fmla="*/ 383 h 383"/>
                <a:gd name="T2" fmla="*/ 41 w 463"/>
                <a:gd name="T3" fmla="*/ 304 h 383"/>
                <a:gd name="T4" fmla="*/ 235 w 463"/>
                <a:gd name="T5" fmla="*/ 0 h 383"/>
                <a:gd name="T6" fmla="*/ 420 w 463"/>
                <a:gd name="T7" fmla="*/ 308 h 383"/>
                <a:gd name="T8" fmla="*/ 321 w 463"/>
                <a:gd name="T9" fmla="*/ 382 h 383"/>
                <a:gd name="T10" fmla="*/ 138 w 463"/>
                <a:gd name="T11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3" h="383">
                  <a:moveTo>
                    <a:pt x="138" y="383"/>
                  </a:moveTo>
                  <a:cubicBezTo>
                    <a:pt x="138" y="383"/>
                    <a:pt x="61" y="359"/>
                    <a:pt x="41" y="304"/>
                  </a:cubicBezTo>
                  <a:cubicBezTo>
                    <a:pt x="0" y="191"/>
                    <a:pt x="26" y="0"/>
                    <a:pt x="235" y="0"/>
                  </a:cubicBezTo>
                  <a:cubicBezTo>
                    <a:pt x="426" y="0"/>
                    <a:pt x="463" y="192"/>
                    <a:pt x="420" y="308"/>
                  </a:cubicBezTo>
                  <a:cubicBezTo>
                    <a:pt x="397" y="369"/>
                    <a:pt x="321" y="382"/>
                    <a:pt x="321" y="382"/>
                  </a:cubicBezTo>
                  <a:lnTo>
                    <a:pt x="138" y="383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497"/>
            <p:cNvSpPr>
              <a:spLocks/>
            </p:cNvSpPr>
            <p:nvPr/>
          </p:nvSpPr>
          <p:spPr bwMode="auto">
            <a:xfrm>
              <a:off x="7561263" y="6181726"/>
              <a:ext cx="1066800" cy="1231900"/>
            </a:xfrm>
            <a:custGeom>
              <a:avLst/>
              <a:gdLst>
                <a:gd name="T0" fmla="*/ 143 w 284"/>
                <a:gd name="T1" fmla="*/ 328 h 328"/>
                <a:gd name="T2" fmla="*/ 141 w 284"/>
                <a:gd name="T3" fmla="*/ 328 h 328"/>
                <a:gd name="T4" fmla="*/ 0 w 284"/>
                <a:gd name="T5" fmla="*/ 188 h 328"/>
                <a:gd name="T6" fmla="*/ 0 w 284"/>
                <a:gd name="T7" fmla="*/ 154 h 328"/>
                <a:gd name="T8" fmla="*/ 129 w 284"/>
                <a:gd name="T9" fmla="*/ 0 h 328"/>
                <a:gd name="T10" fmla="*/ 103 w 284"/>
                <a:gd name="T11" fmla="*/ 79 h 328"/>
                <a:gd name="T12" fmla="*/ 170 w 284"/>
                <a:gd name="T13" fmla="*/ 14 h 328"/>
                <a:gd name="T14" fmla="*/ 147 w 284"/>
                <a:gd name="T15" fmla="*/ 81 h 328"/>
                <a:gd name="T16" fmla="*/ 189 w 284"/>
                <a:gd name="T17" fmla="*/ 28 h 328"/>
                <a:gd name="T18" fmla="*/ 284 w 284"/>
                <a:gd name="T19" fmla="*/ 162 h 328"/>
                <a:gd name="T20" fmla="*/ 284 w 284"/>
                <a:gd name="T21" fmla="*/ 188 h 328"/>
                <a:gd name="T22" fmla="*/ 143 w 284"/>
                <a:gd name="T2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328">
                  <a:moveTo>
                    <a:pt x="143" y="328"/>
                  </a:moveTo>
                  <a:cubicBezTo>
                    <a:pt x="141" y="328"/>
                    <a:pt x="141" y="328"/>
                    <a:pt x="141" y="328"/>
                  </a:cubicBezTo>
                  <a:cubicBezTo>
                    <a:pt x="63" y="328"/>
                    <a:pt x="0" y="265"/>
                    <a:pt x="0" y="188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2" y="120"/>
                    <a:pt x="95" y="68"/>
                    <a:pt x="129" y="0"/>
                  </a:cubicBezTo>
                  <a:cubicBezTo>
                    <a:pt x="134" y="31"/>
                    <a:pt x="124" y="57"/>
                    <a:pt x="103" y="79"/>
                  </a:cubicBezTo>
                  <a:cubicBezTo>
                    <a:pt x="131" y="68"/>
                    <a:pt x="153" y="46"/>
                    <a:pt x="170" y="14"/>
                  </a:cubicBezTo>
                  <a:cubicBezTo>
                    <a:pt x="167" y="42"/>
                    <a:pt x="159" y="64"/>
                    <a:pt x="147" y="81"/>
                  </a:cubicBezTo>
                  <a:cubicBezTo>
                    <a:pt x="167" y="69"/>
                    <a:pt x="181" y="52"/>
                    <a:pt x="189" y="28"/>
                  </a:cubicBezTo>
                  <a:cubicBezTo>
                    <a:pt x="195" y="78"/>
                    <a:pt x="230" y="126"/>
                    <a:pt x="284" y="162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84" y="265"/>
                    <a:pt x="221" y="328"/>
                    <a:pt x="143" y="328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498"/>
            <p:cNvSpPr>
              <a:spLocks/>
            </p:cNvSpPr>
            <p:nvPr/>
          </p:nvSpPr>
          <p:spPr bwMode="auto">
            <a:xfrm>
              <a:off x="8027988" y="6989763"/>
              <a:ext cx="142875" cy="74613"/>
            </a:xfrm>
            <a:custGeom>
              <a:avLst/>
              <a:gdLst>
                <a:gd name="T0" fmla="*/ 0 w 38"/>
                <a:gd name="T1" fmla="*/ 20 h 20"/>
                <a:gd name="T2" fmla="*/ 19 w 38"/>
                <a:gd name="T3" fmla="*/ 0 h 20"/>
                <a:gd name="T4" fmla="*/ 38 w 38"/>
                <a:gd name="T5" fmla="*/ 20 h 20"/>
                <a:gd name="T6" fmla="*/ 19 w 38"/>
                <a:gd name="T7" fmla="*/ 7 h 20"/>
                <a:gd name="T8" fmla="*/ 0 w 3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0" y="20"/>
                  </a:moveTo>
                  <a:cubicBezTo>
                    <a:pt x="0" y="20"/>
                    <a:pt x="7" y="0"/>
                    <a:pt x="19" y="0"/>
                  </a:cubicBezTo>
                  <a:cubicBezTo>
                    <a:pt x="31" y="0"/>
                    <a:pt x="38" y="20"/>
                    <a:pt x="38" y="20"/>
                  </a:cubicBezTo>
                  <a:cubicBezTo>
                    <a:pt x="38" y="20"/>
                    <a:pt x="30" y="7"/>
                    <a:pt x="19" y="7"/>
                  </a:cubicBezTo>
                  <a:cubicBezTo>
                    <a:pt x="8" y="7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499"/>
            <p:cNvSpPr>
              <a:spLocks/>
            </p:cNvSpPr>
            <p:nvPr/>
          </p:nvSpPr>
          <p:spPr bwMode="auto">
            <a:xfrm>
              <a:off x="8005763" y="7172326"/>
              <a:ext cx="190500" cy="131763"/>
            </a:xfrm>
            <a:custGeom>
              <a:avLst/>
              <a:gdLst>
                <a:gd name="T0" fmla="*/ 0 w 51"/>
                <a:gd name="T1" fmla="*/ 12 h 35"/>
                <a:gd name="T2" fmla="*/ 14 w 51"/>
                <a:gd name="T3" fmla="*/ 0 h 35"/>
                <a:gd name="T4" fmla="*/ 25 w 51"/>
                <a:gd name="T5" fmla="*/ 10 h 35"/>
                <a:gd name="T6" fmla="*/ 39 w 51"/>
                <a:gd name="T7" fmla="*/ 1 h 35"/>
                <a:gd name="T8" fmla="*/ 51 w 51"/>
                <a:gd name="T9" fmla="*/ 12 h 35"/>
                <a:gd name="T10" fmla="*/ 25 w 51"/>
                <a:gd name="T11" fmla="*/ 35 h 35"/>
                <a:gd name="T12" fmla="*/ 0 w 51"/>
                <a:gd name="T13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5">
                  <a:moveTo>
                    <a:pt x="0" y="12"/>
                  </a:moveTo>
                  <a:cubicBezTo>
                    <a:pt x="0" y="12"/>
                    <a:pt x="7" y="0"/>
                    <a:pt x="14" y="0"/>
                  </a:cubicBezTo>
                  <a:cubicBezTo>
                    <a:pt x="21" y="1"/>
                    <a:pt x="25" y="10"/>
                    <a:pt x="25" y="10"/>
                  </a:cubicBezTo>
                  <a:cubicBezTo>
                    <a:pt x="25" y="10"/>
                    <a:pt x="32" y="0"/>
                    <a:pt x="39" y="1"/>
                  </a:cubicBezTo>
                  <a:cubicBezTo>
                    <a:pt x="47" y="1"/>
                    <a:pt x="51" y="12"/>
                    <a:pt x="51" y="12"/>
                  </a:cubicBezTo>
                  <a:cubicBezTo>
                    <a:pt x="51" y="12"/>
                    <a:pt x="44" y="35"/>
                    <a:pt x="25" y="35"/>
                  </a:cubicBezTo>
                  <a:cubicBezTo>
                    <a:pt x="7" y="35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Oval 500"/>
            <p:cNvSpPr>
              <a:spLocks noChangeArrowheads="1"/>
            </p:cNvSpPr>
            <p:nvPr/>
          </p:nvSpPr>
          <p:spPr bwMode="auto">
            <a:xfrm>
              <a:off x="7756526" y="6778626"/>
              <a:ext cx="244475" cy="198438"/>
            </a:xfrm>
            <a:prstGeom prst="ellipse">
              <a:avLst/>
            </a:prstGeom>
            <a:solidFill>
              <a:srgbClr val="89C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Oval 501"/>
            <p:cNvSpPr>
              <a:spLocks noChangeArrowheads="1"/>
            </p:cNvSpPr>
            <p:nvPr/>
          </p:nvSpPr>
          <p:spPr bwMode="auto">
            <a:xfrm>
              <a:off x="8201026" y="6778626"/>
              <a:ext cx="242888" cy="198438"/>
            </a:xfrm>
            <a:prstGeom prst="ellipse">
              <a:avLst/>
            </a:prstGeom>
            <a:solidFill>
              <a:srgbClr val="89C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502"/>
            <p:cNvSpPr>
              <a:spLocks/>
            </p:cNvSpPr>
            <p:nvPr/>
          </p:nvSpPr>
          <p:spPr bwMode="auto">
            <a:xfrm>
              <a:off x="7989888" y="6842126"/>
              <a:ext cx="225425" cy="52388"/>
            </a:xfrm>
            <a:custGeom>
              <a:avLst/>
              <a:gdLst>
                <a:gd name="T0" fmla="*/ 3 w 60"/>
                <a:gd name="T1" fmla="*/ 13 h 14"/>
                <a:gd name="T2" fmla="*/ 0 w 60"/>
                <a:gd name="T3" fmla="*/ 11 h 14"/>
                <a:gd name="T4" fmla="*/ 2 w 60"/>
                <a:gd name="T5" fmla="*/ 6 h 14"/>
                <a:gd name="T6" fmla="*/ 57 w 60"/>
                <a:gd name="T7" fmla="*/ 7 h 14"/>
                <a:gd name="T8" fmla="*/ 59 w 60"/>
                <a:gd name="T9" fmla="*/ 11 h 14"/>
                <a:gd name="T10" fmla="*/ 55 w 60"/>
                <a:gd name="T11" fmla="*/ 13 h 14"/>
                <a:gd name="T12" fmla="*/ 5 w 60"/>
                <a:gd name="T13" fmla="*/ 13 h 14"/>
                <a:gd name="T14" fmla="*/ 3 w 60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4">
                  <a:moveTo>
                    <a:pt x="3" y="13"/>
                  </a:moveTo>
                  <a:cubicBezTo>
                    <a:pt x="2" y="13"/>
                    <a:pt x="1" y="12"/>
                    <a:pt x="0" y="11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21" y="0"/>
                    <a:pt x="40" y="0"/>
                    <a:pt x="57" y="7"/>
                  </a:cubicBezTo>
                  <a:cubicBezTo>
                    <a:pt x="59" y="7"/>
                    <a:pt x="60" y="9"/>
                    <a:pt x="59" y="11"/>
                  </a:cubicBezTo>
                  <a:cubicBezTo>
                    <a:pt x="59" y="13"/>
                    <a:pt x="57" y="14"/>
                    <a:pt x="55" y="13"/>
                  </a:cubicBezTo>
                  <a:cubicBezTo>
                    <a:pt x="39" y="7"/>
                    <a:pt x="22" y="7"/>
                    <a:pt x="5" y="13"/>
                  </a:cubicBezTo>
                  <a:cubicBezTo>
                    <a:pt x="4" y="13"/>
                    <a:pt x="4" y="13"/>
                    <a:pt x="3" y="13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503"/>
            <p:cNvSpPr>
              <a:spLocks/>
            </p:cNvSpPr>
            <p:nvPr/>
          </p:nvSpPr>
          <p:spPr bwMode="auto">
            <a:xfrm>
              <a:off x="7550151" y="6872288"/>
              <a:ext cx="222250" cy="26988"/>
            </a:xfrm>
            <a:custGeom>
              <a:avLst/>
              <a:gdLst>
                <a:gd name="T0" fmla="*/ 55 w 59"/>
                <a:gd name="T1" fmla="*/ 7 h 7"/>
                <a:gd name="T2" fmla="*/ 3 w 59"/>
                <a:gd name="T3" fmla="*/ 7 h 7"/>
                <a:gd name="T4" fmla="*/ 0 w 59"/>
                <a:gd name="T5" fmla="*/ 3 h 7"/>
                <a:gd name="T6" fmla="*/ 3 w 59"/>
                <a:gd name="T7" fmla="*/ 0 h 7"/>
                <a:gd name="T8" fmla="*/ 55 w 59"/>
                <a:gd name="T9" fmla="*/ 0 h 7"/>
                <a:gd name="T10" fmla="*/ 59 w 59"/>
                <a:gd name="T11" fmla="*/ 3 h 7"/>
                <a:gd name="T12" fmla="*/ 55 w 5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">
                  <a:moveTo>
                    <a:pt x="55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9" y="1"/>
                    <a:pt x="59" y="3"/>
                  </a:cubicBezTo>
                  <a:cubicBezTo>
                    <a:pt x="59" y="5"/>
                    <a:pt x="57" y="7"/>
                    <a:pt x="55" y="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504"/>
            <p:cNvSpPr>
              <a:spLocks/>
            </p:cNvSpPr>
            <p:nvPr/>
          </p:nvSpPr>
          <p:spPr bwMode="auto">
            <a:xfrm>
              <a:off x="8432801" y="6872288"/>
              <a:ext cx="207963" cy="26988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3 w 55"/>
                <a:gd name="T7" fmla="*/ 0 h 7"/>
                <a:gd name="T8" fmla="*/ 52 w 55"/>
                <a:gd name="T9" fmla="*/ 0 h 7"/>
                <a:gd name="T10" fmla="*/ 55 w 55"/>
                <a:gd name="T11" fmla="*/ 3 h 7"/>
                <a:gd name="T12" fmla="*/ 52 w 5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0" name="文字方塊 69"/>
          <p:cNvSpPr txBox="1"/>
          <p:nvPr/>
        </p:nvSpPr>
        <p:spPr>
          <a:xfrm>
            <a:off x="790936" y="2623108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你記憶力很好</a:t>
            </a:r>
            <a:r>
              <a:rPr lang="en-US" altLang="zh-TW" dirty="0" smtClean="0">
                <a:latin typeface="+mj-ea"/>
                <a:ea typeface="+mj-ea"/>
              </a:rPr>
              <a:t>!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98" name="圖片 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4" y="696376"/>
            <a:ext cx="627759" cy="628932"/>
          </a:xfrm>
          <a:prstGeom prst="rect">
            <a:avLst/>
          </a:prstGeom>
        </p:spPr>
      </p:pic>
      <p:pic>
        <p:nvPicPr>
          <p:cNvPr id="99" name="圖片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87" y="709373"/>
            <a:ext cx="475492" cy="631725"/>
          </a:xfrm>
          <a:prstGeom prst="rect">
            <a:avLst/>
          </a:prstGeom>
        </p:spPr>
      </p:pic>
      <p:pic>
        <p:nvPicPr>
          <p:cNvPr id="100" name="圖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8" y="5923284"/>
            <a:ext cx="1058759" cy="2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1979</TotalTime>
  <Words>1140</Words>
  <Application>Microsoft Office PowerPoint</Application>
  <PresentationFormat>寬螢幕</PresentationFormat>
  <Paragraphs>231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9" baseType="lpstr">
      <vt:lpstr>方正舒体</vt:lpstr>
      <vt:lpstr>微軟正黑體</vt:lpstr>
      <vt:lpstr>新細明體</vt:lpstr>
      <vt:lpstr>Arial</vt:lpstr>
      <vt:lpstr>Arial Black</vt:lpstr>
      <vt:lpstr>Calibri</vt:lpstr>
      <vt:lpstr>Garamond</vt:lpstr>
      <vt:lpstr>Times New Roman</vt:lpstr>
      <vt:lpstr>Wingdings 3</vt:lpstr>
      <vt:lpstr>有機</vt:lpstr>
      <vt:lpstr>   亞洲大學管理學院 AACSB 認證 Accreditation 2016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aacsb</cp:lastModifiedBy>
  <cp:revision>155</cp:revision>
  <dcterms:created xsi:type="dcterms:W3CDTF">2015-01-15T03:13:44Z</dcterms:created>
  <dcterms:modified xsi:type="dcterms:W3CDTF">2016-04-11T00:41:21Z</dcterms:modified>
</cp:coreProperties>
</file>